
<file path=[Content_Types].xml><?xml version="1.0" encoding="utf-8"?>
<Types xmlns="http://schemas.openxmlformats.org/package/2006/content-types">
  <Default Extension="png" ContentType="image/png"/>
  <Default Extension="svg" ContentType="image/svg+xml"/>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0"/>
  </p:notesMasterIdLst>
  <p:handoutMasterIdLst>
    <p:handoutMasterId r:id="rId61"/>
  </p:handoutMasterIdLst>
  <p:sldIdLst>
    <p:sldId id="256" r:id="rId2"/>
    <p:sldId id="288" r:id="rId3"/>
    <p:sldId id="257" r:id="rId4"/>
    <p:sldId id="258" r:id="rId5"/>
    <p:sldId id="259" r:id="rId6"/>
    <p:sldId id="260" r:id="rId7"/>
    <p:sldId id="261" r:id="rId8"/>
    <p:sldId id="267" r:id="rId9"/>
    <p:sldId id="262" r:id="rId10"/>
    <p:sldId id="263" r:id="rId11"/>
    <p:sldId id="271" r:id="rId12"/>
    <p:sldId id="265" r:id="rId13"/>
    <p:sldId id="266" r:id="rId14"/>
    <p:sldId id="269" r:id="rId15"/>
    <p:sldId id="268" r:id="rId16"/>
    <p:sldId id="264" r:id="rId17"/>
    <p:sldId id="286" r:id="rId18"/>
    <p:sldId id="275" r:id="rId19"/>
    <p:sldId id="270" r:id="rId20"/>
    <p:sldId id="287" r:id="rId21"/>
    <p:sldId id="272" r:id="rId22"/>
    <p:sldId id="273" r:id="rId23"/>
    <p:sldId id="280" r:id="rId24"/>
    <p:sldId id="281" r:id="rId25"/>
    <p:sldId id="282" r:id="rId26"/>
    <p:sldId id="302" r:id="rId27"/>
    <p:sldId id="283" r:id="rId28"/>
    <p:sldId id="274" r:id="rId29"/>
    <p:sldId id="284" r:id="rId30"/>
    <p:sldId id="285" r:id="rId31"/>
    <p:sldId id="290" r:id="rId32"/>
    <p:sldId id="291" r:id="rId33"/>
    <p:sldId id="289" r:id="rId34"/>
    <p:sldId id="292" r:id="rId35"/>
    <p:sldId id="294" r:id="rId36"/>
    <p:sldId id="295" r:id="rId37"/>
    <p:sldId id="296" r:id="rId38"/>
    <p:sldId id="297" r:id="rId39"/>
    <p:sldId id="298" r:id="rId40"/>
    <p:sldId id="293" r:id="rId41"/>
    <p:sldId id="300" r:id="rId42"/>
    <p:sldId id="299" r:id="rId43"/>
    <p:sldId id="303" r:id="rId44"/>
    <p:sldId id="304" r:id="rId45"/>
    <p:sldId id="301" r:id="rId46"/>
    <p:sldId id="305" r:id="rId47"/>
    <p:sldId id="306" r:id="rId48"/>
    <p:sldId id="308" r:id="rId49"/>
    <p:sldId id="309" r:id="rId50"/>
    <p:sldId id="310" r:id="rId51"/>
    <p:sldId id="311" r:id="rId52"/>
    <p:sldId id="312" r:id="rId53"/>
    <p:sldId id="313" r:id="rId54"/>
    <p:sldId id="276" r:id="rId55"/>
    <p:sldId id="277" r:id="rId56"/>
    <p:sldId id="278" r:id="rId57"/>
    <p:sldId id="314" r:id="rId58"/>
    <p:sldId id="279" r:id="rId59"/>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ing" id="{4B252A40-AC58-463C-8ED2-94867DCD1D5B}">
          <p14:sldIdLst>
            <p14:sldId id="256"/>
            <p14:sldId id="288"/>
          </p14:sldIdLst>
        </p14:section>
        <p14:section name="Data Collecting" id="{B49D3E5E-EFF1-45EA-AED6-8B151091D54C}">
          <p14:sldIdLst>
            <p14:sldId id="257"/>
            <p14:sldId id="258"/>
            <p14:sldId id="259"/>
            <p14:sldId id="260"/>
            <p14:sldId id="261"/>
            <p14:sldId id="267"/>
            <p14:sldId id="262"/>
            <p14:sldId id="263"/>
            <p14:sldId id="271"/>
            <p14:sldId id="265"/>
            <p14:sldId id="266"/>
            <p14:sldId id="269"/>
            <p14:sldId id="268"/>
            <p14:sldId id="264"/>
            <p14:sldId id="286"/>
            <p14:sldId id="275"/>
          </p14:sldIdLst>
        </p14:section>
        <p14:section name="Data Cleaning&amp;Packaging" id="{6B7FF85F-F64F-44FA-8546-89FE17D3DD92}">
          <p14:sldIdLst>
            <p14:sldId id="270"/>
            <p14:sldId id="287"/>
            <p14:sldId id="272"/>
            <p14:sldId id="273"/>
            <p14:sldId id="280"/>
            <p14:sldId id="281"/>
            <p14:sldId id="282"/>
            <p14:sldId id="302"/>
            <p14:sldId id="283"/>
            <p14:sldId id="274"/>
            <p14:sldId id="284"/>
            <p14:sldId id="285"/>
            <p14:sldId id="290"/>
            <p14:sldId id="291"/>
            <p14:sldId id="289"/>
          </p14:sldIdLst>
        </p14:section>
        <p14:section name="Models" id="{CD36E929-F65C-4451-85AD-0008EDF016AF}">
          <p14:sldIdLst>
            <p14:sldId id="292"/>
            <p14:sldId id="294"/>
            <p14:sldId id="295"/>
            <p14:sldId id="296"/>
            <p14:sldId id="297"/>
            <p14:sldId id="298"/>
            <p14:sldId id="293"/>
            <p14:sldId id="300"/>
          </p14:sldIdLst>
        </p14:section>
        <p14:section name="Experiment" id="{E704D41F-DDD3-4D03-B864-FCF50EE6AE95}">
          <p14:sldIdLst>
            <p14:sldId id="299"/>
            <p14:sldId id="303"/>
            <p14:sldId id="304"/>
            <p14:sldId id="301"/>
            <p14:sldId id="305"/>
            <p14:sldId id="306"/>
            <p14:sldId id="308"/>
            <p14:sldId id="309"/>
            <p14:sldId id="310"/>
            <p14:sldId id="311"/>
            <p14:sldId id="312"/>
            <p14:sldId id="313"/>
            <p14:sldId id="276"/>
            <p14:sldId id="277"/>
            <p14:sldId id="278"/>
          </p14:sldIdLst>
        </p14:section>
        <p14:section name="What's Next" id="{E7D5FA58-8103-407B-B798-0BE2AE169609}">
          <p14:sldIdLst>
            <p14:sldId id="314"/>
          </p14:sldIdLst>
        </p14:section>
        <p14:section name="GoodBye" id="{6B94AFC8-76D2-4012-BD6D-08A4D66B9E51}">
          <p14:sldIdLst>
            <p14:sldId id="2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214" autoAdjust="0"/>
  </p:normalViewPr>
  <p:slideViewPr>
    <p:cSldViewPr snapToGrid="0">
      <p:cViewPr varScale="1">
        <p:scale>
          <a:sx n="57" d="100"/>
          <a:sy n="57" d="100"/>
        </p:scale>
        <p:origin x="963" y="4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09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D:\Win\Doc\%23Project\RFML\temp\long_data\new-2019.07.16.15.44.28.09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spPr>
            <a:ln w="28575" cap="rnd">
              <a:solidFill>
                <a:schemeClr val="accent1"/>
              </a:solidFill>
              <a:round/>
            </a:ln>
            <a:effectLst/>
          </c:spPr>
          <c:marker>
            <c:symbol val="none"/>
          </c:marker>
          <c:val>
            <c:numRef>
              <c:f>'new-2019.07.16.15.44.28.091'!$A$5144:$A$72003</c:f>
              <c:numCache>
                <c:formatCode>General</c:formatCode>
                <c:ptCount val="66860"/>
                <c:pt idx="0">
                  <c:v>-7.0447999999999995E-4</c:v>
                </c:pt>
                <c:pt idx="1">
                  <c:v>1.1011599999999999E-3</c:v>
                </c:pt>
                <c:pt idx="2">
                  <c:v>-4.2813999999999998E-4</c:v>
                </c:pt>
                <c:pt idx="3">
                  <c:v>-1.45502E-3</c:v>
                </c:pt>
                <c:pt idx="4">
                  <c:v>9.6329E-4</c:v>
                </c:pt>
                <c:pt idx="5">
                  <c:v>4.7182000000000002E-4</c:v>
                </c:pt>
                <c:pt idx="6">
                  <c:v>-1.2695999999999999E-4</c:v>
                </c:pt>
                <c:pt idx="7">
                  <c:v>7.5003999999999999E-4</c:v>
                </c:pt>
                <c:pt idx="8">
                  <c:v>-5.6954E-4</c:v>
                </c:pt>
                <c:pt idx="9">
                  <c:v>-7.7985999999999995E-4</c:v>
                </c:pt>
                <c:pt idx="10">
                  <c:v>-9.5595999999999995E-4</c:v>
                </c:pt>
                <c:pt idx="11">
                  <c:v>-5.3740999999999999E-4</c:v>
                </c:pt>
                <c:pt idx="12" formatCode="0.00E+00">
                  <c:v>-7.9289999999999995E-5</c:v>
                </c:pt>
                <c:pt idx="13">
                  <c:v>-5.9555000000000003E-4</c:v>
                </c:pt>
                <c:pt idx="14">
                  <c:v>9.3806E-4</c:v>
                </c:pt>
                <c:pt idx="15">
                  <c:v>6.2315000000000005E-4</c:v>
                </c:pt>
                <c:pt idx="16">
                  <c:v>4.6549999999999998E-4</c:v>
                </c:pt>
                <c:pt idx="17">
                  <c:v>5.8823000000000002E-4</c:v>
                </c:pt>
                <c:pt idx="18">
                  <c:v>-9.7325000000000005E-4</c:v>
                </c:pt>
                <c:pt idx="19">
                  <c:v>-8.6514000000000003E-4</c:v>
                </c:pt>
                <c:pt idx="20">
                  <c:v>1.9394E-4</c:v>
                </c:pt>
                <c:pt idx="21" formatCode="0.00E+00">
                  <c:v>-8.9759999999999994E-5</c:v>
                </c:pt>
                <c:pt idx="22">
                  <c:v>-6.0357E-4</c:v>
                </c:pt>
                <c:pt idx="23">
                  <c:v>-7.2597000000000004E-4</c:v>
                </c:pt>
                <c:pt idx="24">
                  <c:v>-9.5235999999999997E-4</c:v>
                </c:pt>
                <c:pt idx="25">
                  <c:v>-1.1151900000000001E-3</c:v>
                </c:pt>
                <c:pt idx="26">
                  <c:v>-2.9942E-4</c:v>
                </c:pt>
                <c:pt idx="27">
                  <c:v>9.2823000000000005E-4</c:v>
                </c:pt>
                <c:pt idx="28">
                  <c:v>-9.7668999999999989E-4</c:v>
                </c:pt>
                <c:pt idx="29">
                  <c:v>-1.28662E-3</c:v>
                </c:pt>
                <c:pt idx="30">
                  <c:v>1.1964E-4</c:v>
                </c:pt>
                <c:pt idx="31">
                  <c:v>-6.8535999999999998E-4</c:v>
                </c:pt>
                <c:pt idx="32" formatCode="0.00E+00">
                  <c:v>7.4789999999999994E-5</c:v>
                </c:pt>
                <c:pt idx="33">
                  <c:v>-4.8067999999999999E-4</c:v>
                </c:pt>
                <c:pt idx="34">
                  <c:v>-3.2186999999999998E-4</c:v>
                </c:pt>
                <c:pt idx="35">
                  <c:v>-3.9481999999999999E-4</c:v>
                </c:pt>
                <c:pt idx="36">
                  <c:v>-3.4641000000000001E-4</c:v>
                </c:pt>
                <c:pt idx="37">
                  <c:v>3.4361999999999999E-4</c:v>
                </c:pt>
                <c:pt idx="38">
                  <c:v>-6.202E-4</c:v>
                </c:pt>
                <c:pt idx="39">
                  <c:v>6.2398E-4</c:v>
                </c:pt>
                <c:pt idx="40">
                  <c:v>1.1621699999999999E-3</c:v>
                </c:pt>
                <c:pt idx="41">
                  <c:v>-1.1558E-4</c:v>
                </c:pt>
                <c:pt idx="42">
                  <c:v>3.0818000000000002E-4</c:v>
                </c:pt>
                <c:pt idx="43">
                  <c:v>1.0244E-3</c:v>
                </c:pt>
                <c:pt idx="44" formatCode="0.00E+00">
                  <c:v>5.3189999999999997E-5</c:v>
                </c:pt>
                <c:pt idx="45">
                  <c:v>-1.46856E-3</c:v>
                </c:pt>
                <c:pt idx="46" formatCode="0.00E+00">
                  <c:v>1.466E-5</c:v>
                </c:pt>
                <c:pt idx="47" formatCode="0.00E+00">
                  <c:v>6.9540000000000002E-5</c:v>
                </c:pt>
                <c:pt idx="48" formatCode="0.00E+00">
                  <c:v>1.2289999999999999E-5</c:v>
                </c:pt>
                <c:pt idx="49">
                  <c:v>-2.0144999999999999E-4</c:v>
                </c:pt>
                <c:pt idx="50">
                  <c:v>-1.6776000000000001E-4</c:v>
                </c:pt>
                <c:pt idx="51">
                  <c:v>-6.2268000000000002E-4</c:v>
                </c:pt>
                <c:pt idx="52">
                  <c:v>-8.4248999999999999E-4</c:v>
                </c:pt>
                <c:pt idx="53">
                  <c:v>7.7662E-4</c:v>
                </c:pt>
                <c:pt idx="54">
                  <c:v>5.4951999999999996E-4</c:v>
                </c:pt>
                <c:pt idx="55" formatCode="0.00E+00">
                  <c:v>-2.1630000000000001E-5</c:v>
                </c:pt>
                <c:pt idx="56">
                  <c:v>6.0641000000000004E-4</c:v>
                </c:pt>
                <c:pt idx="57" formatCode="0.00E+00">
                  <c:v>9.3079999999999997E-5</c:v>
                </c:pt>
                <c:pt idx="58">
                  <c:v>-1.0736700000000001E-3</c:v>
                </c:pt>
                <c:pt idx="59">
                  <c:v>-8.7281999999999995E-4</c:v>
                </c:pt>
                <c:pt idx="60" formatCode="0.00E+00">
                  <c:v>-4.3999999999999999E-5</c:v>
                </c:pt>
                <c:pt idx="61" formatCode="0.00E+00">
                  <c:v>-6.1160000000000004E-5</c:v>
                </c:pt>
                <c:pt idx="62">
                  <c:v>-1.12875E-3</c:v>
                </c:pt>
                <c:pt idx="63">
                  <c:v>1.1524E-4</c:v>
                </c:pt>
                <c:pt idx="64">
                  <c:v>2.9849E-4</c:v>
                </c:pt>
                <c:pt idx="65">
                  <c:v>-7.2796000000000004E-4</c:v>
                </c:pt>
                <c:pt idx="66">
                  <c:v>1.2064E-4</c:v>
                </c:pt>
                <c:pt idx="67">
                  <c:v>-1.0437999999999999E-3</c:v>
                </c:pt>
                <c:pt idx="68">
                  <c:v>-8.1727000000000004E-4</c:v>
                </c:pt>
                <c:pt idx="69">
                  <c:v>7.0408999999999999E-4</c:v>
                </c:pt>
                <c:pt idx="70">
                  <c:v>7.9429000000000001E-4</c:v>
                </c:pt>
                <c:pt idx="71">
                  <c:v>4.9830999999999996E-4</c:v>
                </c:pt>
                <c:pt idx="72">
                  <c:v>-5.6948999999999997E-4</c:v>
                </c:pt>
                <c:pt idx="73">
                  <c:v>-6.0546999999999999E-4</c:v>
                </c:pt>
                <c:pt idx="74">
                  <c:v>1.9222999999999999E-4</c:v>
                </c:pt>
                <c:pt idx="75">
                  <c:v>-2.4761E-4</c:v>
                </c:pt>
                <c:pt idx="76">
                  <c:v>1.6268000000000001E-4</c:v>
                </c:pt>
                <c:pt idx="77">
                  <c:v>1.4199499999999999E-3</c:v>
                </c:pt>
                <c:pt idx="78">
                  <c:v>3.0477E-4</c:v>
                </c:pt>
                <c:pt idx="79" formatCode="0.00E+00">
                  <c:v>-9.8529999999999993E-5</c:v>
                </c:pt>
                <c:pt idx="80">
                  <c:v>4.7199999999999998E-4</c:v>
                </c:pt>
                <c:pt idx="81">
                  <c:v>-4.1627E-4</c:v>
                </c:pt>
                <c:pt idx="82">
                  <c:v>-5.6369000000000005E-4</c:v>
                </c:pt>
                <c:pt idx="83">
                  <c:v>3.1545999999999999E-4</c:v>
                </c:pt>
                <c:pt idx="84">
                  <c:v>1.5530699999999999E-3</c:v>
                </c:pt>
                <c:pt idx="85">
                  <c:v>2.9302000000000001E-4</c:v>
                </c:pt>
                <c:pt idx="86">
                  <c:v>-1.4549400000000001E-3</c:v>
                </c:pt>
                <c:pt idx="87">
                  <c:v>-1.0407299999999999E-3</c:v>
                </c:pt>
                <c:pt idx="88">
                  <c:v>1.6078799999999999E-3</c:v>
                </c:pt>
                <c:pt idx="89">
                  <c:v>3.436E-4</c:v>
                </c:pt>
                <c:pt idx="90">
                  <c:v>3.2969999999999999E-4</c:v>
                </c:pt>
                <c:pt idx="91">
                  <c:v>1.11721E-3</c:v>
                </c:pt>
                <c:pt idx="92">
                  <c:v>-3.7073999999999999E-4</c:v>
                </c:pt>
                <c:pt idx="93">
                  <c:v>-1.48244E-3</c:v>
                </c:pt>
                <c:pt idx="94">
                  <c:v>-1.0025500000000001E-3</c:v>
                </c:pt>
                <c:pt idx="95">
                  <c:v>-1.2357000000000001E-4</c:v>
                </c:pt>
                <c:pt idx="96">
                  <c:v>-7.8994999999999998E-4</c:v>
                </c:pt>
                <c:pt idx="97">
                  <c:v>1.7804E-4</c:v>
                </c:pt>
                <c:pt idx="98">
                  <c:v>1.0127700000000001E-3</c:v>
                </c:pt>
                <c:pt idx="99">
                  <c:v>-9.5671000000000005E-4</c:v>
                </c:pt>
                <c:pt idx="100">
                  <c:v>-2.9949000000000002E-4</c:v>
                </c:pt>
                <c:pt idx="101">
                  <c:v>2.3767999999999999E-4</c:v>
                </c:pt>
                <c:pt idx="102">
                  <c:v>-5.5960999999999999E-4</c:v>
                </c:pt>
                <c:pt idx="103" formatCode="0.00E+00">
                  <c:v>7.9900000000000004E-5</c:v>
                </c:pt>
                <c:pt idx="104">
                  <c:v>-7.2962000000000005E-4</c:v>
                </c:pt>
                <c:pt idx="105">
                  <c:v>-3.9083E-4</c:v>
                </c:pt>
                <c:pt idx="106" formatCode="0.00E+00">
                  <c:v>4.4499999999999997E-6</c:v>
                </c:pt>
                <c:pt idx="107" formatCode="0.00E+00">
                  <c:v>5.41E-5</c:v>
                </c:pt>
                <c:pt idx="108">
                  <c:v>-9.4076000000000001E-4</c:v>
                </c:pt>
                <c:pt idx="109">
                  <c:v>-1.30967E-3</c:v>
                </c:pt>
                <c:pt idx="110">
                  <c:v>-4.1594000000000001E-4</c:v>
                </c:pt>
                <c:pt idx="111">
                  <c:v>2.5337999999999999E-4</c:v>
                </c:pt>
                <c:pt idx="112">
                  <c:v>7.6243999999999997E-4</c:v>
                </c:pt>
                <c:pt idx="113">
                  <c:v>1.2364E-4</c:v>
                </c:pt>
                <c:pt idx="114">
                  <c:v>6.0459000000000001E-4</c:v>
                </c:pt>
                <c:pt idx="115">
                  <c:v>-3.9141000000000002E-4</c:v>
                </c:pt>
                <c:pt idx="116">
                  <c:v>-5.6756999999999999E-4</c:v>
                </c:pt>
                <c:pt idx="117">
                  <c:v>-1.06E-4</c:v>
                </c:pt>
                <c:pt idx="118">
                  <c:v>1.7161999999999999E-4</c:v>
                </c:pt>
                <c:pt idx="119">
                  <c:v>-3.1724999999999999E-4</c:v>
                </c:pt>
                <c:pt idx="120">
                  <c:v>4.1033999999999998E-4</c:v>
                </c:pt>
                <c:pt idx="121">
                  <c:v>8.0844E-4</c:v>
                </c:pt>
                <c:pt idx="122">
                  <c:v>-8.4831000000000001E-4</c:v>
                </c:pt>
                <c:pt idx="123">
                  <c:v>-6.6724000000000004E-4</c:v>
                </c:pt>
                <c:pt idx="124">
                  <c:v>9.6057E-4</c:v>
                </c:pt>
                <c:pt idx="125" formatCode="0.00E+00">
                  <c:v>5.2389999999999998E-5</c:v>
                </c:pt>
                <c:pt idx="126">
                  <c:v>-2.5307999999999998E-4</c:v>
                </c:pt>
                <c:pt idx="127">
                  <c:v>8.0842000000000002E-4</c:v>
                </c:pt>
                <c:pt idx="128">
                  <c:v>-9.4965999999999996E-4</c:v>
                </c:pt>
                <c:pt idx="129">
                  <c:v>-1.2888299999999999E-3</c:v>
                </c:pt>
                <c:pt idx="130">
                  <c:v>-9.6170999999999995E-4</c:v>
                </c:pt>
                <c:pt idx="131">
                  <c:v>-1.50596E-3</c:v>
                </c:pt>
                <c:pt idx="132">
                  <c:v>-1.3582000000000001E-4</c:v>
                </c:pt>
                <c:pt idx="133">
                  <c:v>3.0566000000000002E-4</c:v>
                </c:pt>
                <c:pt idx="134">
                  <c:v>6.5189999999999996E-4</c:v>
                </c:pt>
                <c:pt idx="135">
                  <c:v>5.3030000000000004E-4</c:v>
                </c:pt>
                <c:pt idx="136">
                  <c:v>-1.0381E-4</c:v>
                </c:pt>
                <c:pt idx="137">
                  <c:v>-3.5975999999999998E-4</c:v>
                </c:pt>
                <c:pt idx="138">
                  <c:v>-2.0485999999999999E-4</c:v>
                </c:pt>
                <c:pt idx="139" formatCode="0.00E+00">
                  <c:v>6.3360000000000003E-5</c:v>
                </c:pt>
                <c:pt idx="140">
                  <c:v>-6.0431999999999999E-4</c:v>
                </c:pt>
                <c:pt idx="141">
                  <c:v>-1.04656E-3</c:v>
                </c:pt>
                <c:pt idx="142">
                  <c:v>-8.9897000000000002E-4</c:v>
                </c:pt>
                <c:pt idx="143">
                  <c:v>3.2907999999999999E-4</c:v>
                </c:pt>
                <c:pt idx="144">
                  <c:v>1.38619E-3</c:v>
                </c:pt>
                <c:pt idx="145">
                  <c:v>5.6148000000000005E-4</c:v>
                </c:pt>
                <c:pt idx="146" formatCode="0.00E+00">
                  <c:v>-7.0229999999999997E-5</c:v>
                </c:pt>
                <c:pt idx="147">
                  <c:v>2.5375000000000002E-4</c:v>
                </c:pt>
                <c:pt idx="148">
                  <c:v>8.0022999999999997E-4</c:v>
                </c:pt>
                <c:pt idx="149">
                  <c:v>3.2759E-4</c:v>
                </c:pt>
                <c:pt idx="150">
                  <c:v>2.7625000000000002E-4</c:v>
                </c:pt>
                <c:pt idx="151">
                  <c:v>2.2497000000000001E-4</c:v>
                </c:pt>
                <c:pt idx="152">
                  <c:v>5.2468999999999997E-4</c:v>
                </c:pt>
                <c:pt idx="153">
                  <c:v>8.0526999999999997E-4</c:v>
                </c:pt>
                <c:pt idx="154">
                  <c:v>2.6609000000000002E-4</c:v>
                </c:pt>
                <c:pt idx="155">
                  <c:v>-2.8588000000000002E-4</c:v>
                </c:pt>
                <c:pt idx="156">
                  <c:v>1.5322999999999999E-4</c:v>
                </c:pt>
                <c:pt idx="157" formatCode="0.00E+00">
                  <c:v>1.2279999999999999E-5</c:v>
                </c:pt>
                <c:pt idx="158">
                  <c:v>-5.8998999999999998E-4</c:v>
                </c:pt>
                <c:pt idx="159">
                  <c:v>-9.6677000000000004E-4</c:v>
                </c:pt>
                <c:pt idx="160">
                  <c:v>1.5655000000000001E-4</c:v>
                </c:pt>
                <c:pt idx="161">
                  <c:v>1.7702000000000001E-4</c:v>
                </c:pt>
                <c:pt idx="162">
                  <c:v>3.9877000000000001E-4</c:v>
                </c:pt>
                <c:pt idx="163">
                  <c:v>3.7332000000000001E-4</c:v>
                </c:pt>
                <c:pt idx="164">
                  <c:v>-1.1979E-3</c:v>
                </c:pt>
                <c:pt idx="165">
                  <c:v>2.5507999999999998E-4</c:v>
                </c:pt>
                <c:pt idx="166">
                  <c:v>7.0923000000000004E-4</c:v>
                </c:pt>
                <c:pt idx="167">
                  <c:v>-1.5019E-4</c:v>
                </c:pt>
                <c:pt idx="168">
                  <c:v>-1.2132099999999999E-3</c:v>
                </c:pt>
                <c:pt idx="169">
                  <c:v>-2.8723000000000003E-4</c:v>
                </c:pt>
                <c:pt idx="170">
                  <c:v>9.3375000000000001E-4</c:v>
                </c:pt>
                <c:pt idx="171">
                  <c:v>-1.10384E-3</c:v>
                </c:pt>
                <c:pt idx="172" formatCode="0.00E+00">
                  <c:v>7.17E-6</c:v>
                </c:pt>
                <c:pt idx="173">
                  <c:v>1.34162E-3</c:v>
                </c:pt>
                <c:pt idx="174">
                  <c:v>1.4780699999999999E-3</c:v>
                </c:pt>
                <c:pt idx="175">
                  <c:v>-2.7630999999999999E-4</c:v>
                </c:pt>
                <c:pt idx="176">
                  <c:v>-1.0724899999999999E-3</c:v>
                </c:pt>
                <c:pt idx="177">
                  <c:v>-5.9951000000000004E-4</c:v>
                </c:pt>
                <c:pt idx="178" formatCode="0.00E+00">
                  <c:v>1.9959999999999999E-5</c:v>
                </c:pt>
                <c:pt idx="179">
                  <c:v>-7.8428000000000005E-4</c:v>
                </c:pt>
                <c:pt idx="180">
                  <c:v>-1.3772400000000001E-3</c:v>
                </c:pt>
                <c:pt idx="181">
                  <c:v>-4.4000000000000002E-4</c:v>
                </c:pt>
                <c:pt idx="182">
                  <c:v>-1.1289099999999999E-3</c:v>
                </c:pt>
                <c:pt idx="183" formatCode="0.00E+00">
                  <c:v>-4.6270000000000003E-5</c:v>
                </c:pt>
                <c:pt idx="184">
                  <c:v>-2.968E-4</c:v>
                </c:pt>
                <c:pt idx="185">
                  <c:v>-1.0791100000000001E-3</c:v>
                </c:pt>
                <c:pt idx="186">
                  <c:v>-5.3618000000000003E-4</c:v>
                </c:pt>
                <c:pt idx="187">
                  <c:v>-5.2893999999999999E-4</c:v>
                </c:pt>
                <c:pt idx="188">
                  <c:v>-1.6275E-4</c:v>
                </c:pt>
                <c:pt idx="189">
                  <c:v>-1.0170000000000001E-4</c:v>
                </c:pt>
                <c:pt idx="190">
                  <c:v>-4.793E-4</c:v>
                </c:pt>
                <c:pt idx="191" formatCode="0.00E+00">
                  <c:v>-8.14E-5</c:v>
                </c:pt>
                <c:pt idx="192">
                  <c:v>-1.3046999999999999E-4</c:v>
                </c:pt>
                <c:pt idx="193">
                  <c:v>-7.5810999999999999E-4</c:v>
                </c:pt>
                <c:pt idx="194">
                  <c:v>3.5011999999999999E-4</c:v>
                </c:pt>
                <c:pt idx="195">
                  <c:v>1.3009999999999999E-4</c:v>
                </c:pt>
                <c:pt idx="196">
                  <c:v>4.1117999999999998E-4</c:v>
                </c:pt>
                <c:pt idx="197">
                  <c:v>-5.8398E-4</c:v>
                </c:pt>
                <c:pt idx="198">
                  <c:v>1.5377000000000001E-4</c:v>
                </c:pt>
                <c:pt idx="199">
                  <c:v>7.7632999999999999E-4</c:v>
                </c:pt>
                <c:pt idx="200">
                  <c:v>4.6994000000000002E-4</c:v>
                </c:pt>
                <c:pt idx="201">
                  <c:v>-1.5720999999999999E-4</c:v>
                </c:pt>
                <c:pt idx="202">
                  <c:v>-2.6844999999999999E-4</c:v>
                </c:pt>
                <c:pt idx="203">
                  <c:v>1.42121E-3</c:v>
                </c:pt>
                <c:pt idx="204">
                  <c:v>3.0030999999999998E-4</c:v>
                </c:pt>
                <c:pt idx="205">
                  <c:v>-6.6474999999999998E-4</c:v>
                </c:pt>
                <c:pt idx="206">
                  <c:v>5.7700000000000004E-4</c:v>
                </c:pt>
                <c:pt idx="207">
                  <c:v>1.9045999999999999E-4</c:v>
                </c:pt>
                <c:pt idx="208">
                  <c:v>-7.9011999999999995E-4</c:v>
                </c:pt>
                <c:pt idx="209">
                  <c:v>4.0505000000000001E-4</c:v>
                </c:pt>
                <c:pt idx="210" formatCode="0.00E+00">
                  <c:v>1.52E-5</c:v>
                </c:pt>
                <c:pt idx="211" formatCode="0.00E+00">
                  <c:v>9.5989999999999994E-5</c:v>
                </c:pt>
                <c:pt idx="212">
                  <c:v>4.0977E-4</c:v>
                </c:pt>
                <c:pt idx="213">
                  <c:v>-3.4707E-4</c:v>
                </c:pt>
                <c:pt idx="214">
                  <c:v>-2.8949999999999999E-4</c:v>
                </c:pt>
                <c:pt idx="215">
                  <c:v>-1.1399E-4</c:v>
                </c:pt>
                <c:pt idx="216" formatCode="0.00E+00">
                  <c:v>9.6689999999999998E-5</c:v>
                </c:pt>
                <c:pt idx="217">
                  <c:v>-6.5534000000000002E-4</c:v>
                </c:pt>
                <c:pt idx="218">
                  <c:v>7.5252000000000001E-4</c:v>
                </c:pt>
                <c:pt idx="219">
                  <c:v>5.7127999999999996E-4</c:v>
                </c:pt>
                <c:pt idx="220">
                  <c:v>-6.9224E-4</c:v>
                </c:pt>
                <c:pt idx="221" formatCode="0.00E+00">
                  <c:v>-6.0819999999999997E-5</c:v>
                </c:pt>
                <c:pt idx="222">
                  <c:v>-9.5241E-4</c:v>
                </c:pt>
                <c:pt idx="223">
                  <c:v>-4.8959999999999997E-4</c:v>
                </c:pt>
                <c:pt idx="224">
                  <c:v>6.4136E-4</c:v>
                </c:pt>
                <c:pt idx="225">
                  <c:v>-1.0694299999999999E-3</c:v>
                </c:pt>
                <c:pt idx="226">
                  <c:v>4.6292000000000002E-4</c:v>
                </c:pt>
                <c:pt idx="227">
                  <c:v>3.5367999999999999E-4</c:v>
                </c:pt>
                <c:pt idx="228">
                  <c:v>6.6496999999999997E-4</c:v>
                </c:pt>
                <c:pt idx="229">
                  <c:v>4.4885999999999998E-4</c:v>
                </c:pt>
                <c:pt idx="230">
                  <c:v>-1.47325E-3</c:v>
                </c:pt>
                <c:pt idx="231">
                  <c:v>-3.5524999999999999E-4</c:v>
                </c:pt>
                <c:pt idx="232" formatCode="0.00E+00">
                  <c:v>-7.5920000000000005E-5</c:v>
                </c:pt>
                <c:pt idx="233">
                  <c:v>-7.5056000000000005E-4</c:v>
                </c:pt>
                <c:pt idx="234">
                  <c:v>-3.455E-4</c:v>
                </c:pt>
                <c:pt idx="235">
                  <c:v>4.5906000000000001E-4</c:v>
                </c:pt>
                <c:pt idx="236">
                  <c:v>5.7118999999999996E-4</c:v>
                </c:pt>
                <c:pt idx="237">
                  <c:v>2.2178000000000001E-4</c:v>
                </c:pt>
                <c:pt idx="238">
                  <c:v>5.1369000000000002E-4</c:v>
                </c:pt>
                <c:pt idx="239">
                  <c:v>1.68702E-3</c:v>
                </c:pt>
                <c:pt idx="240">
                  <c:v>1.4024E-3</c:v>
                </c:pt>
                <c:pt idx="241">
                  <c:v>-5.5278E-4</c:v>
                </c:pt>
                <c:pt idx="242">
                  <c:v>-4.8334000000000002E-4</c:v>
                </c:pt>
                <c:pt idx="243">
                  <c:v>1.5028E-4</c:v>
                </c:pt>
                <c:pt idx="244">
                  <c:v>-3.6144999999999998E-4</c:v>
                </c:pt>
                <c:pt idx="245">
                  <c:v>-4.7396999999999999E-4</c:v>
                </c:pt>
                <c:pt idx="246">
                  <c:v>-6.5547000000000001E-4</c:v>
                </c:pt>
                <c:pt idx="247">
                  <c:v>4.2487999999999998E-4</c:v>
                </c:pt>
                <c:pt idx="248">
                  <c:v>7.2484999999999997E-4</c:v>
                </c:pt>
                <c:pt idx="249">
                  <c:v>3.7420999999999998E-4</c:v>
                </c:pt>
                <c:pt idx="250">
                  <c:v>9.3528999999999997E-4</c:v>
                </c:pt>
                <c:pt idx="251">
                  <c:v>-4.2108E-4</c:v>
                </c:pt>
                <c:pt idx="252">
                  <c:v>-9.5869E-4</c:v>
                </c:pt>
                <c:pt idx="253">
                  <c:v>-7.1429000000000002E-4</c:v>
                </c:pt>
                <c:pt idx="254">
                  <c:v>5.0938999999999997E-4</c:v>
                </c:pt>
                <c:pt idx="255">
                  <c:v>2.5201999999999999E-4</c:v>
                </c:pt>
                <c:pt idx="256">
                  <c:v>-7.1993999999999997E-4</c:v>
                </c:pt>
                <c:pt idx="257">
                  <c:v>-6.6379000000000004E-4</c:v>
                </c:pt>
                <c:pt idx="258">
                  <c:v>9.4801E-4</c:v>
                </c:pt>
                <c:pt idx="259">
                  <c:v>9.4658000000000003E-4</c:v>
                </c:pt>
                <c:pt idx="260" formatCode="0.00E+00">
                  <c:v>6.8440000000000002E-5</c:v>
                </c:pt>
                <c:pt idx="261">
                  <c:v>2.0940999999999999E-4</c:v>
                </c:pt>
                <c:pt idx="262">
                  <c:v>4.4003E-4</c:v>
                </c:pt>
                <c:pt idx="263">
                  <c:v>2.6920999999999998E-4</c:v>
                </c:pt>
                <c:pt idx="264" formatCode="0.00E+00">
                  <c:v>2.1299999999999999E-5</c:v>
                </c:pt>
                <c:pt idx="265">
                  <c:v>8.1545000000000001E-4</c:v>
                </c:pt>
                <c:pt idx="266">
                  <c:v>1.4667E-4</c:v>
                </c:pt>
                <c:pt idx="267">
                  <c:v>-4.4461000000000001E-4</c:v>
                </c:pt>
                <c:pt idx="268">
                  <c:v>9.0591000000000001E-4</c:v>
                </c:pt>
                <c:pt idx="269">
                  <c:v>1.24143E-3</c:v>
                </c:pt>
                <c:pt idx="270">
                  <c:v>1.5452E-4</c:v>
                </c:pt>
                <c:pt idx="271">
                  <c:v>-1.9011000000000001E-4</c:v>
                </c:pt>
                <c:pt idx="272" formatCode="0.00E+00">
                  <c:v>2.107E-5</c:v>
                </c:pt>
                <c:pt idx="273">
                  <c:v>-4.9273000000000003E-4</c:v>
                </c:pt>
                <c:pt idx="274">
                  <c:v>-1.9673999999999999E-4</c:v>
                </c:pt>
                <c:pt idx="275">
                  <c:v>2.4321E-4</c:v>
                </c:pt>
                <c:pt idx="276">
                  <c:v>-8.6007E-4</c:v>
                </c:pt>
                <c:pt idx="277">
                  <c:v>-5.6997999999999999E-4</c:v>
                </c:pt>
                <c:pt idx="278">
                  <c:v>6.8747999999999997E-4</c:v>
                </c:pt>
                <c:pt idx="279">
                  <c:v>-3.3071000000000001E-4</c:v>
                </c:pt>
                <c:pt idx="280" formatCode="0.00E+00">
                  <c:v>1.167E-5</c:v>
                </c:pt>
                <c:pt idx="281" formatCode="0.00E+00">
                  <c:v>-5.9179999999999999E-5</c:v>
                </c:pt>
                <c:pt idx="282">
                  <c:v>-3.9785999999999999E-4</c:v>
                </c:pt>
                <c:pt idx="283">
                  <c:v>-7.1376999999999996E-4</c:v>
                </c:pt>
                <c:pt idx="284">
                  <c:v>-5.0955E-4</c:v>
                </c:pt>
                <c:pt idx="285">
                  <c:v>8.8628999999999997E-4</c:v>
                </c:pt>
                <c:pt idx="286">
                  <c:v>9.0722000000000003E-4</c:v>
                </c:pt>
                <c:pt idx="287">
                  <c:v>2.0243999999999999E-4</c:v>
                </c:pt>
                <c:pt idx="288" formatCode="0.00E+00">
                  <c:v>-6.0959999999999999E-5</c:v>
                </c:pt>
                <c:pt idx="289">
                  <c:v>-4.8379E-4</c:v>
                </c:pt>
                <c:pt idx="290">
                  <c:v>1.9777999999999999E-4</c:v>
                </c:pt>
                <c:pt idx="291">
                  <c:v>2.3282000000000001E-4</c:v>
                </c:pt>
                <c:pt idx="292">
                  <c:v>-5.4732000000000001E-4</c:v>
                </c:pt>
                <c:pt idx="293">
                  <c:v>4.1029E-4</c:v>
                </c:pt>
                <c:pt idx="294">
                  <c:v>-3.2996000000000002E-4</c:v>
                </c:pt>
                <c:pt idx="295">
                  <c:v>-9.9506000000000009E-4</c:v>
                </c:pt>
                <c:pt idx="296">
                  <c:v>4.6697999999999998E-4</c:v>
                </c:pt>
                <c:pt idx="297">
                  <c:v>3.4485000000000001E-4</c:v>
                </c:pt>
                <c:pt idx="298">
                  <c:v>3.3649999999999999E-4</c:v>
                </c:pt>
                <c:pt idx="299">
                  <c:v>-9.3243000000000004E-4</c:v>
                </c:pt>
                <c:pt idx="300">
                  <c:v>-1.3947499999999999E-3</c:v>
                </c:pt>
                <c:pt idx="301">
                  <c:v>2.9211999999999999E-4</c:v>
                </c:pt>
                <c:pt idx="302">
                  <c:v>-5.2977000000000005E-4</c:v>
                </c:pt>
                <c:pt idx="303">
                  <c:v>-7.6097999999999997E-4</c:v>
                </c:pt>
                <c:pt idx="304">
                  <c:v>-2.9073E-4</c:v>
                </c:pt>
                <c:pt idx="305">
                  <c:v>-7.6966000000000003E-4</c:v>
                </c:pt>
                <c:pt idx="306">
                  <c:v>8.8420000000000002E-4</c:v>
                </c:pt>
                <c:pt idx="307">
                  <c:v>7.0777000000000004E-4</c:v>
                </c:pt>
                <c:pt idx="308">
                  <c:v>-5.1900999999999998E-4</c:v>
                </c:pt>
                <c:pt idx="309">
                  <c:v>-1.2410100000000001E-3</c:v>
                </c:pt>
                <c:pt idx="310">
                  <c:v>-1.1966E-4</c:v>
                </c:pt>
                <c:pt idx="311">
                  <c:v>7.8633000000000002E-4</c:v>
                </c:pt>
                <c:pt idx="312">
                  <c:v>-5.5017E-4</c:v>
                </c:pt>
                <c:pt idx="313">
                  <c:v>-6.8283000000000005E-4</c:v>
                </c:pt>
                <c:pt idx="314" formatCode="0.00E+00">
                  <c:v>-9.9999999999999995E-8</c:v>
                </c:pt>
                <c:pt idx="315">
                  <c:v>2.2132E-4</c:v>
                </c:pt>
                <c:pt idx="316">
                  <c:v>-2.8588000000000002E-4</c:v>
                </c:pt>
                <c:pt idx="317">
                  <c:v>-1.0942700000000001E-3</c:v>
                </c:pt>
                <c:pt idx="318">
                  <c:v>5.6526000000000005E-4</c:v>
                </c:pt>
                <c:pt idx="319">
                  <c:v>1.2730700000000001E-3</c:v>
                </c:pt>
                <c:pt idx="320">
                  <c:v>4.8554000000000002E-4</c:v>
                </c:pt>
                <c:pt idx="321" formatCode="0.00E+00">
                  <c:v>2.6990000000000001E-5</c:v>
                </c:pt>
                <c:pt idx="322">
                  <c:v>4.5759000000000001E-4</c:v>
                </c:pt>
                <c:pt idx="323">
                  <c:v>1.2367400000000001E-3</c:v>
                </c:pt>
                <c:pt idx="324">
                  <c:v>6.8448999999999995E-4</c:v>
                </c:pt>
                <c:pt idx="325">
                  <c:v>-7.7793999999999997E-4</c:v>
                </c:pt>
                <c:pt idx="326">
                  <c:v>-2.3829999999999999E-4</c:v>
                </c:pt>
                <c:pt idx="327">
                  <c:v>-7.0505999999999997E-4</c:v>
                </c:pt>
                <c:pt idx="328">
                  <c:v>-9.9004999999999991E-4</c:v>
                </c:pt>
                <c:pt idx="329">
                  <c:v>3.0053000000000002E-4</c:v>
                </c:pt>
                <c:pt idx="330">
                  <c:v>-1.3118699999999999E-3</c:v>
                </c:pt>
                <c:pt idx="331">
                  <c:v>-2.9467000000000002E-4</c:v>
                </c:pt>
                <c:pt idx="332">
                  <c:v>-1.5957999999999999E-4</c:v>
                </c:pt>
                <c:pt idx="333">
                  <c:v>-6.8645999999999996E-4</c:v>
                </c:pt>
                <c:pt idx="334">
                  <c:v>1.1831000000000001E-3</c:v>
                </c:pt>
                <c:pt idx="335">
                  <c:v>8.6339999999999995E-4</c:v>
                </c:pt>
                <c:pt idx="336">
                  <c:v>2.6753999999999998E-4</c:v>
                </c:pt>
                <c:pt idx="337">
                  <c:v>-1.08921E-3</c:v>
                </c:pt>
                <c:pt idx="338">
                  <c:v>-3.4393999999999999E-4</c:v>
                </c:pt>
                <c:pt idx="339">
                  <c:v>-1.0811499999999999E-3</c:v>
                </c:pt>
                <c:pt idx="340">
                  <c:v>-7.5900999999999996E-4</c:v>
                </c:pt>
                <c:pt idx="341">
                  <c:v>1.06481E-3</c:v>
                </c:pt>
                <c:pt idx="342">
                  <c:v>-3.4903000000000001E-4</c:v>
                </c:pt>
                <c:pt idx="343">
                  <c:v>7.0120000000000002E-4</c:v>
                </c:pt>
                <c:pt idx="344">
                  <c:v>1.51574E-3</c:v>
                </c:pt>
                <c:pt idx="345">
                  <c:v>2.4246000000000001E-4</c:v>
                </c:pt>
                <c:pt idx="346">
                  <c:v>6.1443000000000001E-4</c:v>
                </c:pt>
                <c:pt idx="347">
                  <c:v>-5.5144999999999999E-4</c:v>
                </c:pt>
                <c:pt idx="348">
                  <c:v>-1.08461E-3</c:v>
                </c:pt>
                <c:pt idx="349" formatCode="0.00E+00">
                  <c:v>-6.2189999999999999E-5</c:v>
                </c:pt>
                <c:pt idx="350">
                  <c:v>5.3372000000000001E-4</c:v>
                </c:pt>
                <c:pt idx="351">
                  <c:v>1.4635000000000001E-4</c:v>
                </c:pt>
                <c:pt idx="352">
                  <c:v>4.9510999999999999E-4</c:v>
                </c:pt>
                <c:pt idx="353">
                  <c:v>-3.3927000000000002E-4</c:v>
                </c:pt>
                <c:pt idx="354">
                  <c:v>-5.9223999999999995E-4</c:v>
                </c:pt>
                <c:pt idx="355">
                  <c:v>-5.5480000000000004E-4</c:v>
                </c:pt>
                <c:pt idx="356">
                  <c:v>-1.09976E-3</c:v>
                </c:pt>
                <c:pt idx="357">
                  <c:v>6.6421000000000004E-4</c:v>
                </c:pt>
                <c:pt idx="358">
                  <c:v>2.6426999999999999E-4</c:v>
                </c:pt>
                <c:pt idx="359">
                  <c:v>-2.0058000000000001E-4</c:v>
                </c:pt>
                <c:pt idx="360">
                  <c:v>5.7894999999999995E-4</c:v>
                </c:pt>
                <c:pt idx="361">
                  <c:v>-8.6899999999999998E-4</c:v>
                </c:pt>
                <c:pt idx="362">
                  <c:v>-4.3836999999999999E-4</c:v>
                </c:pt>
                <c:pt idx="363">
                  <c:v>5.4064E-4</c:v>
                </c:pt>
                <c:pt idx="364">
                  <c:v>-5.9132E-4</c:v>
                </c:pt>
                <c:pt idx="365">
                  <c:v>-4.2088999999999999E-4</c:v>
                </c:pt>
                <c:pt idx="366">
                  <c:v>1.7668999999999999E-4</c:v>
                </c:pt>
                <c:pt idx="367">
                  <c:v>8.4533000000000004E-4</c:v>
                </c:pt>
                <c:pt idx="368">
                  <c:v>9.1925999999999998E-4</c:v>
                </c:pt>
                <c:pt idx="369">
                  <c:v>-3.1893999999999998E-4</c:v>
                </c:pt>
                <c:pt idx="370">
                  <c:v>-2.2164E-4</c:v>
                </c:pt>
                <c:pt idx="371">
                  <c:v>6.0703999999999999E-4</c:v>
                </c:pt>
                <c:pt idx="372" formatCode="0.00E+00">
                  <c:v>-5.2299999999999997E-5</c:v>
                </c:pt>
                <c:pt idx="373" formatCode="0.00E+00">
                  <c:v>3.413E-5</c:v>
                </c:pt>
                <c:pt idx="374">
                  <c:v>1.0470900000000001E-3</c:v>
                </c:pt>
                <c:pt idx="375">
                  <c:v>-7.7046000000000005E-4</c:v>
                </c:pt>
                <c:pt idx="376">
                  <c:v>-1.9406E-4</c:v>
                </c:pt>
                <c:pt idx="377">
                  <c:v>6.0322000000000001E-4</c:v>
                </c:pt>
                <c:pt idx="378">
                  <c:v>4.5018E-4</c:v>
                </c:pt>
                <c:pt idx="379">
                  <c:v>-3.6759E-4</c:v>
                </c:pt>
                <c:pt idx="380">
                  <c:v>-6.1010000000000003E-4</c:v>
                </c:pt>
                <c:pt idx="381">
                  <c:v>2.4677999999999999E-4</c:v>
                </c:pt>
                <c:pt idx="382">
                  <c:v>-2.9639E-4</c:v>
                </c:pt>
                <c:pt idx="383">
                  <c:v>-4.5586999999999998E-4</c:v>
                </c:pt>
                <c:pt idx="384" formatCode="0.00E+00">
                  <c:v>7.1080000000000004E-5</c:v>
                </c:pt>
                <c:pt idx="385">
                  <c:v>-4.9556999999999997E-4</c:v>
                </c:pt>
                <c:pt idx="386">
                  <c:v>-5.6806000000000001E-4</c:v>
                </c:pt>
                <c:pt idx="387" formatCode="0.00E+00">
                  <c:v>-1.844E-5</c:v>
                </c:pt>
                <c:pt idx="388">
                  <c:v>-1.2130999999999999E-3</c:v>
                </c:pt>
                <c:pt idx="389">
                  <c:v>-1.0375E-4</c:v>
                </c:pt>
                <c:pt idx="390">
                  <c:v>1.4621300000000001E-3</c:v>
                </c:pt>
                <c:pt idx="391">
                  <c:v>-2.3332999999999999E-4</c:v>
                </c:pt>
                <c:pt idx="392">
                  <c:v>-4.7953999999999998E-4</c:v>
                </c:pt>
                <c:pt idx="393">
                  <c:v>-7.1467999999999998E-4</c:v>
                </c:pt>
                <c:pt idx="394">
                  <c:v>-2.3545E-4</c:v>
                </c:pt>
                <c:pt idx="395">
                  <c:v>8.1322999999999996E-4</c:v>
                </c:pt>
                <c:pt idx="396">
                  <c:v>1.2435300000000001E-3</c:v>
                </c:pt>
                <c:pt idx="397">
                  <c:v>9.5932999999999999E-4</c:v>
                </c:pt>
                <c:pt idx="398">
                  <c:v>3.4112999999999998E-4</c:v>
                </c:pt>
                <c:pt idx="399">
                  <c:v>1.01034E-3</c:v>
                </c:pt>
                <c:pt idx="400">
                  <c:v>-2.4481999999999998E-4</c:v>
                </c:pt>
                <c:pt idx="401">
                  <c:v>-3.3621999999999998E-4</c:v>
                </c:pt>
                <c:pt idx="402">
                  <c:v>9.6902999999999996E-4</c:v>
                </c:pt>
                <c:pt idx="403">
                  <c:v>-1.7244E-4</c:v>
                </c:pt>
                <c:pt idx="404">
                  <c:v>-1.1568699999999999E-3</c:v>
                </c:pt>
                <c:pt idx="405" formatCode="0.00E+00">
                  <c:v>1.093E-5</c:v>
                </c:pt>
                <c:pt idx="406">
                  <c:v>5.2760000000000003E-4</c:v>
                </c:pt>
                <c:pt idx="407" formatCode="0.00E+00">
                  <c:v>-2.8499999999999998E-6</c:v>
                </c:pt>
                <c:pt idx="408">
                  <c:v>4.1165E-4</c:v>
                </c:pt>
                <c:pt idx="409">
                  <c:v>-1.2451999999999999E-3</c:v>
                </c:pt>
                <c:pt idx="410">
                  <c:v>3.9362000000000002E-4</c:v>
                </c:pt>
                <c:pt idx="411">
                  <c:v>9.6511000000000003E-4</c:v>
                </c:pt>
                <c:pt idx="412">
                  <c:v>-1.6484099999999999E-3</c:v>
                </c:pt>
                <c:pt idx="413">
                  <c:v>-7.6873000000000002E-4</c:v>
                </c:pt>
                <c:pt idx="414">
                  <c:v>2.9193999999999997E-4</c:v>
                </c:pt>
                <c:pt idx="415" formatCode="0.00E+00">
                  <c:v>4.8409999999999999E-5</c:v>
                </c:pt>
                <c:pt idx="416">
                  <c:v>7.8162000000000001E-4</c:v>
                </c:pt>
                <c:pt idx="417">
                  <c:v>-3.4885E-4</c:v>
                </c:pt>
                <c:pt idx="418">
                  <c:v>-1.09589E-3</c:v>
                </c:pt>
                <c:pt idx="419">
                  <c:v>-1.0485799999999999E-3</c:v>
                </c:pt>
                <c:pt idx="420">
                  <c:v>2.3033E-4</c:v>
                </c:pt>
                <c:pt idx="421">
                  <c:v>2.5750000000000002E-4</c:v>
                </c:pt>
                <c:pt idx="422">
                  <c:v>-2.1201E-4</c:v>
                </c:pt>
                <c:pt idx="423">
                  <c:v>2.8794999999999998E-4</c:v>
                </c:pt>
                <c:pt idx="424" formatCode="0.00E+00">
                  <c:v>6.64E-6</c:v>
                </c:pt>
                <c:pt idx="425">
                  <c:v>-2.6307000000000001E-4</c:v>
                </c:pt>
                <c:pt idx="426">
                  <c:v>-1.12349E-3</c:v>
                </c:pt>
                <c:pt idx="427" formatCode="0.00E+00">
                  <c:v>-9.9439999999999997E-5</c:v>
                </c:pt>
                <c:pt idx="428">
                  <c:v>8.6140000000000001E-4</c:v>
                </c:pt>
                <c:pt idx="429">
                  <c:v>-3.8534000000000002E-4</c:v>
                </c:pt>
                <c:pt idx="430">
                  <c:v>-1.20524E-3</c:v>
                </c:pt>
                <c:pt idx="431">
                  <c:v>-5.8038000000000002E-4</c:v>
                </c:pt>
                <c:pt idx="432">
                  <c:v>2.1045999999999999E-4</c:v>
                </c:pt>
                <c:pt idx="433">
                  <c:v>7.1356999999999996E-4</c:v>
                </c:pt>
                <c:pt idx="434">
                  <c:v>1.1379000000000001E-4</c:v>
                </c:pt>
                <c:pt idx="435">
                  <c:v>4.7209999999999998E-4</c:v>
                </c:pt>
                <c:pt idx="436">
                  <c:v>5.3649999999999998E-4</c:v>
                </c:pt>
                <c:pt idx="437">
                  <c:v>-1.0141099999999999E-3</c:v>
                </c:pt>
                <c:pt idx="438">
                  <c:v>-5.1710999999999999E-4</c:v>
                </c:pt>
                <c:pt idx="439">
                  <c:v>-2.0129999999999999E-4</c:v>
                </c:pt>
                <c:pt idx="440" formatCode="0.00E+00">
                  <c:v>2.1710000000000001E-5</c:v>
                </c:pt>
                <c:pt idx="441">
                  <c:v>-5.9484999999999996E-4</c:v>
                </c:pt>
                <c:pt idx="442">
                  <c:v>-6.4972000000000001E-4</c:v>
                </c:pt>
                <c:pt idx="443">
                  <c:v>1.0146300000000001E-3</c:v>
                </c:pt>
                <c:pt idx="444">
                  <c:v>-3.4042000000000002E-4</c:v>
                </c:pt>
                <c:pt idx="445">
                  <c:v>-1.14712E-3</c:v>
                </c:pt>
                <c:pt idx="446">
                  <c:v>-4.5158999999999998E-4</c:v>
                </c:pt>
                <c:pt idx="447">
                  <c:v>-3.6130999999999999E-4</c:v>
                </c:pt>
                <c:pt idx="448">
                  <c:v>3.6162E-4</c:v>
                </c:pt>
                <c:pt idx="449">
                  <c:v>-3.4452000000000002E-4</c:v>
                </c:pt>
                <c:pt idx="450">
                  <c:v>-4.8848999999999995E-4</c:v>
                </c:pt>
                <c:pt idx="451">
                  <c:v>-1.1078699999999999E-3</c:v>
                </c:pt>
                <c:pt idx="452">
                  <c:v>-8.6105000000000003E-4</c:v>
                </c:pt>
                <c:pt idx="453">
                  <c:v>-7.6015999999999996E-4</c:v>
                </c:pt>
                <c:pt idx="454">
                  <c:v>-2.6271999999999998E-4</c:v>
                </c:pt>
                <c:pt idx="455" formatCode="0.00E+00">
                  <c:v>7.9909999999999999E-5</c:v>
                </c:pt>
                <c:pt idx="456">
                  <c:v>-3.6119E-4</c:v>
                </c:pt>
                <c:pt idx="457">
                  <c:v>-4.2684E-4</c:v>
                </c:pt>
                <c:pt idx="458">
                  <c:v>1.0064900000000001E-3</c:v>
                </c:pt>
                <c:pt idx="459">
                  <c:v>-5.1369999999999996E-4</c:v>
                </c:pt>
                <c:pt idx="460">
                  <c:v>-1.057E-3</c:v>
                </c:pt>
                <c:pt idx="461">
                  <c:v>7.9089999999999998E-4</c:v>
                </c:pt>
                <c:pt idx="462" formatCode="0.00E+00">
                  <c:v>7.6299999999999998E-5</c:v>
                </c:pt>
                <c:pt idx="463">
                  <c:v>2.1536999999999999E-4</c:v>
                </c:pt>
                <c:pt idx="464">
                  <c:v>1.9555000000000001E-4</c:v>
                </c:pt>
                <c:pt idx="465">
                  <c:v>-1.3235899999999999E-3</c:v>
                </c:pt>
                <c:pt idx="466">
                  <c:v>-3.2015E-4</c:v>
                </c:pt>
                <c:pt idx="467">
                  <c:v>-2.2049E-4</c:v>
                </c:pt>
                <c:pt idx="468">
                  <c:v>-1.37974E-3</c:v>
                </c:pt>
                <c:pt idx="469">
                  <c:v>-2.4073000000000001E-4</c:v>
                </c:pt>
                <c:pt idx="470">
                  <c:v>-5.1847000000000004E-4</c:v>
                </c:pt>
                <c:pt idx="471">
                  <c:v>-1.24474E-3</c:v>
                </c:pt>
                <c:pt idx="472">
                  <c:v>-2.0089000000000001E-4</c:v>
                </c:pt>
                <c:pt idx="473" formatCode="0.00E+00">
                  <c:v>7.9079999999999995E-5</c:v>
                </c:pt>
                <c:pt idx="474">
                  <c:v>-5.1891999999999997E-4</c:v>
                </c:pt>
                <c:pt idx="475">
                  <c:v>-2.4956000000000002E-4</c:v>
                </c:pt>
                <c:pt idx="476">
                  <c:v>7.5228999999999997E-4</c:v>
                </c:pt>
                <c:pt idx="477">
                  <c:v>1.0098E-4</c:v>
                </c:pt>
                <c:pt idx="478">
                  <c:v>-4.7957000000000002E-4</c:v>
                </c:pt>
                <c:pt idx="479" formatCode="0.00E+00">
                  <c:v>-9.7070000000000004E-5</c:v>
                </c:pt>
                <c:pt idx="480">
                  <c:v>-5.8312000000000001E-4</c:v>
                </c:pt>
                <c:pt idx="481">
                  <c:v>-2.5046999999999998E-4</c:v>
                </c:pt>
                <c:pt idx="482">
                  <c:v>2.0599999999999999E-4</c:v>
                </c:pt>
                <c:pt idx="483" formatCode="0.00E+00">
                  <c:v>-8.331E-5</c:v>
                </c:pt>
                <c:pt idx="484">
                  <c:v>-3.6452000000000001E-4</c:v>
                </c:pt>
                <c:pt idx="485">
                  <c:v>6.5078E-4</c:v>
                </c:pt>
                <c:pt idx="486">
                  <c:v>7.3941999999999996E-4</c:v>
                </c:pt>
                <c:pt idx="487" formatCode="0.00E+00">
                  <c:v>9.0879999999999997E-5</c:v>
                </c:pt>
                <c:pt idx="488">
                  <c:v>-5.9462999999999996E-4</c:v>
                </c:pt>
                <c:pt idx="489">
                  <c:v>1.1126E-4</c:v>
                </c:pt>
                <c:pt idx="490">
                  <c:v>1.5366500000000001E-3</c:v>
                </c:pt>
                <c:pt idx="491">
                  <c:v>6.6027000000000002E-4</c:v>
                </c:pt>
                <c:pt idx="492" formatCode="0.00E+00">
                  <c:v>6.4109999999999994E-5</c:v>
                </c:pt>
                <c:pt idx="493" formatCode="0.00E+00">
                  <c:v>-9.8980000000000004E-5</c:v>
                </c:pt>
                <c:pt idx="494">
                  <c:v>1.41478E-3</c:v>
                </c:pt>
                <c:pt idx="495">
                  <c:v>6.1273000000000002E-4</c:v>
                </c:pt>
                <c:pt idx="496">
                  <c:v>1E-3</c:v>
                </c:pt>
                <c:pt idx="497">
                  <c:v>1.6785599999999999E-3</c:v>
                </c:pt>
                <c:pt idx="498">
                  <c:v>-2.0618000000000001E-4</c:v>
                </c:pt>
                <c:pt idx="499">
                  <c:v>-1.3579999999999999E-4</c:v>
                </c:pt>
                <c:pt idx="500">
                  <c:v>7.0029999999999995E-4</c:v>
                </c:pt>
                <c:pt idx="501" formatCode="0.00E+00">
                  <c:v>-6.8900000000000001E-6</c:v>
                </c:pt>
                <c:pt idx="502">
                  <c:v>-7.0993E-4</c:v>
                </c:pt>
                <c:pt idx="503">
                  <c:v>-7.8750000000000001E-4</c:v>
                </c:pt>
                <c:pt idx="504">
                  <c:v>-3.2929999999999998E-4</c:v>
                </c:pt>
                <c:pt idx="505" formatCode="0.00E+00">
                  <c:v>6.4839999999999996E-5</c:v>
                </c:pt>
                <c:pt idx="506">
                  <c:v>-2.6569000000000001E-4</c:v>
                </c:pt>
                <c:pt idx="507">
                  <c:v>5.5672000000000002E-4</c:v>
                </c:pt>
                <c:pt idx="508">
                  <c:v>1.2015699999999999E-3</c:v>
                </c:pt>
                <c:pt idx="509">
                  <c:v>-2.8038E-4</c:v>
                </c:pt>
                <c:pt idx="510">
                  <c:v>1.2192399999999999E-3</c:v>
                </c:pt>
                <c:pt idx="511" formatCode="0.00E+00">
                  <c:v>2.4539999999999999E-5</c:v>
                </c:pt>
                <c:pt idx="512">
                  <c:v>-4.6109999999999999E-4</c:v>
                </c:pt>
                <c:pt idx="513">
                  <c:v>7.6281999999999999E-4</c:v>
                </c:pt>
                <c:pt idx="514">
                  <c:v>-2.0045999999999999E-4</c:v>
                </c:pt>
                <c:pt idx="515">
                  <c:v>-2.6103999999999998E-4</c:v>
                </c:pt>
                <c:pt idx="516" formatCode="0.00E+00">
                  <c:v>3.1189999999999998E-5</c:v>
                </c:pt>
                <c:pt idx="517">
                  <c:v>-3.6235E-4</c:v>
                </c:pt>
                <c:pt idx="518">
                  <c:v>3.6471000000000002E-4</c:v>
                </c:pt>
                <c:pt idx="519">
                  <c:v>1.0565100000000001E-3</c:v>
                </c:pt>
                <c:pt idx="520">
                  <c:v>2.5386000000000001E-4</c:v>
                </c:pt>
                <c:pt idx="521" formatCode="0.00E+00">
                  <c:v>1.677E-5</c:v>
                </c:pt>
                <c:pt idx="522">
                  <c:v>-4.8333000000000002E-4</c:v>
                </c:pt>
                <c:pt idx="523">
                  <c:v>-3.8444999999999999E-4</c:v>
                </c:pt>
                <c:pt idx="524">
                  <c:v>6.7878000000000003E-4</c:v>
                </c:pt>
                <c:pt idx="525">
                  <c:v>-8.4604999999999999E-4</c:v>
                </c:pt>
                <c:pt idx="526">
                  <c:v>-6.5492999999999997E-4</c:v>
                </c:pt>
                <c:pt idx="527">
                  <c:v>1.28414E-3</c:v>
                </c:pt>
                <c:pt idx="528">
                  <c:v>1.5830999999999999E-4</c:v>
                </c:pt>
                <c:pt idx="529">
                  <c:v>-4.9012999999999997E-4</c:v>
                </c:pt>
                <c:pt idx="530">
                  <c:v>-2.0819999999999999E-4</c:v>
                </c:pt>
                <c:pt idx="531">
                  <c:v>-7.2079999999999996E-4</c:v>
                </c:pt>
                <c:pt idx="532">
                  <c:v>-1.0738099999999999E-3</c:v>
                </c:pt>
                <c:pt idx="533">
                  <c:v>2.5480000000000001E-4</c:v>
                </c:pt>
                <c:pt idx="534">
                  <c:v>3.9444000000000002E-4</c:v>
                </c:pt>
                <c:pt idx="535" formatCode="0.00E+00">
                  <c:v>-4.1780000000000003E-5</c:v>
                </c:pt>
                <c:pt idx="536">
                  <c:v>1.25073E-3</c:v>
                </c:pt>
                <c:pt idx="537">
                  <c:v>7.8735000000000003E-4</c:v>
                </c:pt>
                <c:pt idx="538">
                  <c:v>9.7103000000000001E-4</c:v>
                </c:pt>
                <c:pt idx="539">
                  <c:v>-3.9695000000000003E-4</c:v>
                </c:pt>
                <c:pt idx="540">
                  <c:v>-1.37239E-3</c:v>
                </c:pt>
                <c:pt idx="541">
                  <c:v>5.5270999999999999E-4</c:v>
                </c:pt>
                <c:pt idx="542" formatCode="0.00E+00">
                  <c:v>-3.4929999999999999E-5</c:v>
                </c:pt>
                <c:pt idx="543">
                  <c:v>-8.0497000000000001E-4</c:v>
                </c:pt>
                <c:pt idx="544" formatCode="0.00E+00">
                  <c:v>-9.2100000000000003E-5</c:v>
                </c:pt>
                <c:pt idx="545">
                  <c:v>-6.2514999999999999E-4</c:v>
                </c:pt>
                <c:pt idx="546">
                  <c:v>-3.6253000000000001E-4</c:v>
                </c:pt>
                <c:pt idx="547" formatCode="0.00E+00">
                  <c:v>6.2680000000000003E-5</c:v>
                </c:pt>
                <c:pt idx="548">
                  <c:v>8.0201999999999997E-4</c:v>
                </c:pt>
                <c:pt idx="549">
                  <c:v>1.1994099999999999E-3</c:v>
                </c:pt>
                <c:pt idx="550">
                  <c:v>1.1478300000000001E-3</c:v>
                </c:pt>
                <c:pt idx="551">
                  <c:v>7.1458999999999997E-4</c:v>
                </c:pt>
                <c:pt idx="552">
                  <c:v>1.1144200000000001E-3</c:v>
                </c:pt>
                <c:pt idx="553">
                  <c:v>3.0123999999999998E-4</c:v>
                </c:pt>
                <c:pt idx="554">
                  <c:v>-5.7222999999999996E-4</c:v>
                </c:pt>
                <c:pt idx="555">
                  <c:v>4.1598999999999998E-4</c:v>
                </c:pt>
                <c:pt idx="556">
                  <c:v>2.521E-4</c:v>
                </c:pt>
                <c:pt idx="557">
                  <c:v>-1.2782000000000001E-4</c:v>
                </c:pt>
                <c:pt idx="558">
                  <c:v>-1.4125100000000001E-3</c:v>
                </c:pt>
                <c:pt idx="559">
                  <c:v>2.0867999999999999E-4</c:v>
                </c:pt>
                <c:pt idx="560">
                  <c:v>9.3652999999999998E-4</c:v>
                </c:pt>
                <c:pt idx="561">
                  <c:v>1.4234999999999999E-4</c:v>
                </c:pt>
                <c:pt idx="562">
                  <c:v>8.9983999999999995E-4</c:v>
                </c:pt>
                <c:pt idx="563">
                  <c:v>1.9859000000000001E-4</c:v>
                </c:pt>
                <c:pt idx="564">
                  <c:v>2.6460999999999998E-4</c:v>
                </c:pt>
                <c:pt idx="565">
                  <c:v>1.0658999999999999E-4</c:v>
                </c:pt>
                <c:pt idx="566">
                  <c:v>1.3755000000000001E-4</c:v>
                </c:pt>
                <c:pt idx="567" formatCode="0.00E+00">
                  <c:v>3.8550000000000002E-5</c:v>
                </c:pt>
                <c:pt idx="568">
                  <c:v>5.3264999999999996E-4</c:v>
                </c:pt>
                <c:pt idx="569">
                  <c:v>7.4540000000000001E-4</c:v>
                </c:pt>
                <c:pt idx="570" formatCode="0.00E+00">
                  <c:v>1.931E-5</c:v>
                </c:pt>
                <c:pt idx="571">
                  <c:v>-8.0270999999999999E-4</c:v>
                </c:pt>
                <c:pt idx="572">
                  <c:v>4.4368000000000001E-4</c:v>
                </c:pt>
                <c:pt idx="573">
                  <c:v>9.0344999999999998E-4</c:v>
                </c:pt>
                <c:pt idx="574">
                  <c:v>-8.5269000000000002E-4</c:v>
                </c:pt>
                <c:pt idx="575">
                  <c:v>-5.8794000000000001E-4</c:v>
                </c:pt>
                <c:pt idx="576">
                  <c:v>1.2975300000000001E-3</c:v>
                </c:pt>
                <c:pt idx="577">
                  <c:v>8.9161000000000004E-4</c:v>
                </c:pt>
                <c:pt idx="578">
                  <c:v>-1.0119999999999999E-4</c:v>
                </c:pt>
                <c:pt idx="579">
                  <c:v>1.8451000000000001E-4</c:v>
                </c:pt>
                <c:pt idx="580">
                  <c:v>-4.6608000000000001E-4</c:v>
                </c:pt>
                <c:pt idx="581">
                  <c:v>-1.23123E-3</c:v>
                </c:pt>
                <c:pt idx="582" formatCode="0.00E+00">
                  <c:v>-3.8120000000000001E-5</c:v>
                </c:pt>
                <c:pt idx="583">
                  <c:v>1.19184E-3</c:v>
                </c:pt>
                <c:pt idx="584">
                  <c:v>7.7537000000000005E-4</c:v>
                </c:pt>
                <c:pt idx="585">
                  <c:v>2.0840999999999999E-4</c:v>
                </c:pt>
                <c:pt idx="586">
                  <c:v>-1.9289E-4</c:v>
                </c:pt>
                <c:pt idx="587" formatCode="0.00E+00">
                  <c:v>-7.8099999999999998E-6</c:v>
                </c:pt>
                <c:pt idx="588">
                  <c:v>1.88153E-3</c:v>
                </c:pt>
                <c:pt idx="589">
                  <c:v>4.2342999999999998E-4</c:v>
                </c:pt>
                <c:pt idx="590">
                  <c:v>-1.0471899999999999E-3</c:v>
                </c:pt>
                <c:pt idx="591">
                  <c:v>-9.8970000000000004E-4</c:v>
                </c:pt>
                <c:pt idx="592">
                  <c:v>-2.4033E-4</c:v>
                </c:pt>
                <c:pt idx="593">
                  <c:v>4.5528000000000002E-4</c:v>
                </c:pt>
                <c:pt idx="594">
                  <c:v>-1.1801699999999999E-3</c:v>
                </c:pt>
                <c:pt idx="595">
                  <c:v>-2.6767000000000002E-4</c:v>
                </c:pt>
                <c:pt idx="596">
                  <c:v>1.1984E-4</c:v>
                </c:pt>
                <c:pt idx="597">
                  <c:v>-4.6469000000000002E-4</c:v>
                </c:pt>
                <c:pt idx="598">
                  <c:v>-2.6554999999999998E-4</c:v>
                </c:pt>
                <c:pt idx="599">
                  <c:v>-2.2259999999999999E-4</c:v>
                </c:pt>
                <c:pt idx="600">
                  <c:v>3.7197E-4</c:v>
                </c:pt>
                <c:pt idx="601">
                  <c:v>-7.2371000000000002E-4</c:v>
                </c:pt>
                <c:pt idx="602">
                  <c:v>-3.9484999999999998E-4</c:v>
                </c:pt>
                <c:pt idx="603">
                  <c:v>1.2930999999999999E-4</c:v>
                </c:pt>
                <c:pt idx="604">
                  <c:v>-3.0874E-4</c:v>
                </c:pt>
                <c:pt idx="605">
                  <c:v>-4.7465000000000002E-4</c:v>
                </c:pt>
                <c:pt idx="606">
                  <c:v>6.6200999999999999E-4</c:v>
                </c:pt>
                <c:pt idx="607">
                  <c:v>-5.0962999999999996E-4</c:v>
                </c:pt>
                <c:pt idx="608">
                  <c:v>-5.8091999999999996E-4</c:v>
                </c:pt>
                <c:pt idx="609">
                  <c:v>1.7717000000000001E-4</c:v>
                </c:pt>
                <c:pt idx="610">
                  <c:v>-9.4549E-4</c:v>
                </c:pt>
                <c:pt idx="611" formatCode="0.00E+00">
                  <c:v>5.1069999999999997E-5</c:v>
                </c:pt>
                <c:pt idx="612">
                  <c:v>1.16416E-3</c:v>
                </c:pt>
                <c:pt idx="613">
                  <c:v>-1.8362000000000001E-4</c:v>
                </c:pt>
                <c:pt idx="614">
                  <c:v>-5.3357000000000003E-4</c:v>
                </c:pt>
                <c:pt idx="615">
                  <c:v>5.9349000000000001E-4</c:v>
                </c:pt>
                <c:pt idx="616">
                  <c:v>-4.7471999999999998E-4</c:v>
                </c:pt>
                <c:pt idx="617">
                  <c:v>-1.52644E-3</c:v>
                </c:pt>
                <c:pt idx="618">
                  <c:v>1.0201699999999999E-3</c:v>
                </c:pt>
                <c:pt idx="619">
                  <c:v>1.9175E-4</c:v>
                </c:pt>
                <c:pt idx="620">
                  <c:v>-5.9281999999999998E-4</c:v>
                </c:pt>
                <c:pt idx="621">
                  <c:v>1.8513100000000001E-3</c:v>
                </c:pt>
                <c:pt idx="622">
                  <c:v>2.0000000000000001E-4</c:v>
                </c:pt>
                <c:pt idx="623" formatCode="0.00E+00">
                  <c:v>-9.5329999999999997E-5</c:v>
                </c:pt>
                <c:pt idx="624">
                  <c:v>8.3359999999999999E-4</c:v>
                </c:pt>
                <c:pt idx="625">
                  <c:v>-1.5762300000000001E-3</c:v>
                </c:pt>
                <c:pt idx="626">
                  <c:v>-6.5879999999999997E-4</c:v>
                </c:pt>
                <c:pt idx="627">
                  <c:v>8.5952000000000001E-4</c:v>
                </c:pt>
                <c:pt idx="628" formatCode="0.00E+00">
                  <c:v>9.7399999999999999E-6</c:v>
                </c:pt>
                <c:pt idx="629">
                  <c:v>-7.6084000000000004E-4</c:v>
                </c:pt>
                <c:pt idx="630">
                  <c:v>-2.5253999999999999E-4</c:v>
                </c:pt>
                <c:pt idx="631">
                  <c:v>7.9411E-4</c:v>
                </c:pt>
                <c:pt idx="632">
                  <c:v>-7.8700000000000005E-4</c:v>
                </c:pt>
                <c:pt idx="633">
                  <c:v>3.4455999999999999E-4</c:v>
                </c:pt>
                <c:pt idx="634">
                  <c:v>6.4375999999999995E-4</c:v>
                </c:pt>
                <c:pt idx="635">
                  <c:v>-6.4665999999999996E-4</c:v>
                </c:pt>
                <c:pt idx="636">
                  <c:v>3.0319E-4</c:v>
                </c:pt>
                <c:pt idx="637">
                  <c:v>-6.2279999999999996E-4</c:v>
                </c:pt>
                <c:pt idx="638">
                  <c:v>-1.8247000000000001E-4</c:v>
                </c:pt>
                <c:pt idx="639">
                  <c:v>-3.0194E-4</c:v>
                </c:pt>
                <c:pt idx="640" formatCode="0.00E+00">
                  <c:v>9.0829999999999996E-5</c:v>
                </c:pt>
                <c:pt idx="641">
                  <c:v>-1.5551300000000001E-3</c:v>
                </c:pt>
                <c:pt idx="642">
                  <c:v>-9.8999000000000005E-4</c:v>
                </c:pt>
                <c:pt idx="643">
                  <c:v>4.4715E-4</c:v>
                </c:pt>
                <c:pt idx="644">
                  <c:v>-1.2772700000000001E-3</c:v>
                </c:pt>
                <c:pt idx="645">
                  <c:v>3.0846999999999998E-4</c:v>
                </c:pt>
                <c:pt idx="646">
                  <c:v>7.1706000000000005E-4</c:v>
                </c:pt>
                <c:pt idx="647">
                  <c:v>-5.2742000000000002E-4</c:v>
                </c:pt>
                <c:pt idx="648">
                  <c:v>5.9059E-4</c:v>
                </c:pt>
                <c:pt idx="649">
                  <c:v>5.3507000000000001E-4</c:v>
                </c:pt>
                <c:pt idx="650">
                  <c:v>1.6605E-4</c:v>
                </c:pt>
                <c:pt idx="651">
                  <c:v>4.3345999999999999E-4</c:v>
                </c:pt>
                <c:pt idx="652" formatCode="0.00E+00">
                  <c:v>4.7630000000000003E-5</c:v>
                </c:pt>
                <c:pt idx="653">
                  <c:v>4.9518999999999995E-4</c:v>
                </c:pt>
                <c:pt idx="654">
                  <c:v>8.7666999999999997E-4</c:v>
                </c:pt>
                <c:pt idx="655" formatCode="0.00E+00">
                  <c:v>1.5099999999999999E-5</c:v>
                </c:pt>
                <c:pt idx="656">
                  <c:v>-4.6181E-4</c:v>
                </c:pt>
                <c:pt idx="657">
                  <c:v>1.0223299999999999E-3</c:v>
                </c:pt>
                <c:pt idx="658">
                  <c:v>1.5874400000000001E-3</c:v>
                </c:pt>
                <c:pt idx="659" formatCode="0.00E+00">
                  <c:v>9.6899999999999997E-5</c:v>
                </c:pt>
                <c:pt idx="660">
                  <c:v>8.7681E-4</c:v>
                </c:pt>
                <c:pt idx="661">
                  <c:v>5.3118000000000002E-4</c:v>
                </c:pt>
                <c:pt idx="662">
                  <c:v>3.8167000000000002E-4</c:v>
                </c:pt>
                <c:pt idx="663">
                  <c:v>9.3106000000000005E-4</c:v>
                </c:pt>
                <c:pt idx="664">
                  <c:v>-3.3616000000000001E-4</c:v>
                </c:pt>
                <c:pt idx="665">
                  <c:v>-5.3700999999999998E-4</c:v>
                </c:pt>
                <c:pt idx="666" formatCode="0.00E+00">
                  <c:v>3.629E-5</c:v>
                </c:pt>
                <c:pt idx="667">
                  <c:v>9.9533999999999994E-4</c:v>
                </c:pt>
                <c:pt idx="668">
                  <c:v>3.9277000000000002E-4</c:v>
                </c:pt>
                <c:pt idx="669">
                  <c:v>-4.3019999999999999E-4</c:v>
                </c:pt>
                <c:pt idx="670">
                  <c:v>1.5265400000000001E-3</c:v>
                </c:pt>
                <c:pt idx="671" formatCode="0.00E+00">
                  <c:v>-2.4490000000000001E-5</c:v>
                </c:pt>
                <c:pt idx="672">
                  <c:v>-9.6451000000000002E-4</c:v>
                </c:pt>
                <c:pt idx="673">
                  <c:v>4.1321000000000001E-4</c:v>
                </c:pt>
                <c:pt idx="674">
                  <c:v>-5.1179999999999997E-4</c:v>
                </c:pt>
                <c:pt idx="675">
                  <c:v>-7.1991999999999998E-4</c:v>
                </c:pt>
                <c:pt idx="676" formatCode="0.00E+00">
                  <c:v>-7.8009999999999993E-5</c:v>
                </c:pt>
                <c:pt idx="677">
                  <c:v>5.3806999999999998E-4</c:v>
                </c:pt>
                <c:pt idx="678">
                  <c:v>1.0419E-4</c:v>
                </c:pt>
                <c:pt idx="679">
                  <c:v>-9.1001000000000005E-4</c:v>
                </c:pt>
                <c:pt idx="680">
                  <c:v>-5.4222000000000005E-4</c:v>
                </c:pt>
                <c:pt idx="681">
                  <c:v>-1.6121600000000001E-3</c:v>
                </c:pt>
                <c:pt idx="682">
                  <c:v>-6.3119000000000001E-4</c:v>
                </c:pt>
                <c:pt idx="683">
                  <c:v>8.5561000000000003E-4</c:v>
                </c:pt>
                <c:pt idx="684">
                  <c:v>-1.1517999999999999E-3</c:v>
                </c:pt>
                <c:pt idx="685">
                  <c:v>2.4994999999999998E-4</c:v>
                </c:pt>
                <c:pt idx="686">
                  <c:v>7.7654000000000004E-4</c:v>
                </c:pt>
                <c:pt idx="687">
                  <c:v>-1.8913300000000001E-3</c:v>
                </c:pt>
                <c:pt idx="688">
                  <c:v>3.4416999999999998E-4</c:v>
                </c:pt>
                <c:pt idx="689" formatCode="0.00E+00">
                  <c:v>-8.5199999999999997E-5</c:v>
                </c:pt>
                <c:pt idx="690">
                  <c:v>-8.3162999999999998E-4</c:v>
                </c:pt>
                <c:pt idx="691">
                  <c:v>1.6632999999999999E-4</c:v>
                </c:pt>
                <c:pt idx="692">
                  <c:v>-1.1002900000000001E-3</c:v>
                </c:pt>
                <c:pt idx="693">
                  <c:v>-1.4928000000000001E-4</c:v>
                </c:pt>
                <c:pt idx="694">
                  <c:v>6.1744000000000002E-4</c:v>
                </c:pt>
                <c:pt idx="695">
                  <c:v>3.8316000000000001E-4</c:v>
                </c:pt>
                <c:pt idx="696">
                  <c:v>-2.9209E-4</c:v>
                </c:pt>
                <c:pt idx="697">
                  <c:v>-9.3804000000000001E-4</c:v>
                </c:pt>
                <c:pt idx="698">
                  <c:v>5.3317000000000002E-4</c:v>
                </c:pt>
                <c:pt idx="699">
                  <c:v>-8.1170999999999999E-4</c:v>
                </c:pt>
                <c:pt idx="700">
                  <c:v>-4.4412999999999999E-4</c:v>
                </c:pt>
                <c:pt idx="701">
                  <c:v>2.7277999999999997E-4</c:v>
                </c:pt>
                <c:pt idx="702">
                  <c:v>2.0727000000000001E-4</c:v>
                </c:pt>
                <c:pt idx="703">
                  <c:v>3.5719000000000001E-4</c:v>
                </c:pt>
                <c:pt idx="704">
                  <c:v>-1.6726999999999999E-4</c:v>
                </c:pt>
                <c:pt idx="705">
                  <c:v>6.2870000000000005E-4</c:v>
                </c:pt>
                <c:pt idx="706" formatCode="0.00E+00">
                  <c:v>1.7229999999999999E-5</c:v>
                </c:pt>
                <c:pt idx="707">
                  <c:v>5.0144000000000002E-4</c:v>
                </c:pt>
                <c:pt idx="708">
                  <c:v>-1.1001999999999999E-4</c:v>
                </c:pt>
                <c:pt idx="709">
                  <c:v>-5.0228000000000002E-4</c:v>
                </c:pt>
                <c:pt idx="710">
                  <c:v>2.1963000000000001E-4</c:v>
                </c:pt>
                <c:pt idx="711">
                  <c:v>-5.4792999999999997E-4</c:v>
                </c:pt>
                <c:pt idx="712">
                  <c:v>3.7937000000000002E-4</c:v>
                </c:pt>
                <c:pt idx="713">
                  <c:v>5.8027000000000003E-4</c:v>
                </c:pt>
                <c:pt idx="714">
                  <c:v>-9.5277000000000003E-4</c:v>
                </c:pt>
                <c:pt idx="715">
                  <c:v>-3.1566999999999999E-4</c:v>
                </c:pt>
                <c:pt idx="716">
                  <c:v>7.2351999999999996E-4</c:v>
                </c:pt>
                <c:pt idx="717">
                  <c:v>-8.5185000000000002E-4</c:v>
                </c:pt>
                <c:pt idx="718">
                  <c:v>-1.1828999999999999E-4</c:v>
                </c:pt>
                <c:pt idx="719" formatCode="0.00E+00">
                  <c:v>1.1400000000000001E-6</c:v>
                </c:pt>
                <c:pt idx="720">
                  <c:v>8.9924000000000004E-4</c:v>
                </c:pt>
                <c:pt idx="721">
                  <c:v>4.2177000000000002E-4</c:v>
                </c:pt>
                <c:pt idx="722" formatCode="0.00E+00">
                  <c:v>3.5150000000000001E-5</c:v>
                </c:pt>
                <c:pt idx="723">
                  <c:v>4.7025000000000002E-4</c:v>
                </c:pt>
                <c:pt idx="724">
                  <c:v>2.4042000000000001E-4</c:v>
                </c:pt>
                <c:pt idx="725">
                  <c:v>5.7896E-4</c:v>
                </c:pt>
                <c:pt idx="726">
                  <c:v>-6.4501000000000001E-4</c:v>
                </c:pt>
                <c:pt idx="727">
                  <c:v>-2.6066000000000001E-4</c:v>
                </c:pt>
                <c:pt idx="728">
                  <c:v>1.0139700000000001E-3</c:v>
                </c:pt>
                <c:pt idx="729">
                  <c:v>7.5330999999999998E-4</c:v>
                </c:pt>
                <c:pt idx="730">
                  <c:v>3.2446999999999999E-4</c:v>
                </c:pt>
                <c:pt idx="731">
                  <c:v>4.1292999999999999E-4</c:v>
                </c:pt>
                <c:pt idx="732">
                  <c:v>5.1183000000000001E-4</c:v>
                </c:pt>
                <c:pt idx="733">
                  <c:v>2.3357E-4</c:v>
                </c:pt>
                <c:pt idx="734">
                  <c:v>2.4879999999999998E-4</c:v>
                </c:pt>
                <c:pt idx="735">
                  <c:v>1.0160099999999999E-3</c:v>
                </c:pt>
                <c:pt idx="736">
                  <c:v>-4.7135999999999999E-4</c:v>
                </c:pt>
                <c:pt idx="737">
                  <c:v>-5.9026E-4</c:v>
                </c:pt>
                <c:pt idx="738">
                  <c:v>5.9803000000000005E-4</c:v>
                </c:pt>
                <c:pt idx="739">
                  <c:v>-1.15592E-3</c:v>
                </c:pt>
                <c:pt idx="740">
                  <c:v>-2.0013E-4</c:v>
                </c:pt>
                <c:pt idx="741" formatCode="0.00E+00">
                  <c:v>-5.6490000000000003E-5</c:v>
                </c:pt>
                <c:pt idx="742">
                  <c:v>-1.9458E-4</c:v>
                </c:pt>
                <c:pt idx="743">
                  <c:v>1.85593E-3</c:v>
                </c:pt>
                <c:pt idx="744">
                  <c:v>4.4128E-4</c:v>
                </c:pt>
                <c:pt idx="745">
                  <c:v>-6.5492000000000002E-4</c:v>
                </c:pt>
                <c:pt idx="746" formatCode="0.00E+00">
                  <c:v>8.4530000000000006E-5</c:v>
                </c:pt>
                <c:pt idx="747">
                  <c:v>-8.9508000000000003E-4</c:v>
                </c:pt>
                <c:pt idx="748">
                  <c:v>-1.21148E-3</c:v>
                </c:pt>
                <c:pt idx="749">
                  <c:v>-7.8291999999999999E-4</c:v>
                </c:pt>
                <c:pt idx="750">
                  <c:v>-5.1121000000000001E-4</c:v>
                </c:pt>
                <c:pt idx="751">
                  <c:v>-1.2245800000000001E-3</c:v>
                </c:pt>
                <c:pt idx="752">
                  <c:v>-1.3669999999999999E-4</c:v>
                </c:pt>
                <c:pt idx="753">
                  <c:v>6.2312000000000001E-4</c:v>
                </c:pt>
                <c:pt idx="754">
                  <c:v>1.7165E-4</c:v>
                </c:pt>
                <c:pt idx="755">
                  <c:v>5.8290000000000002E-4</c:v>
                </c:pt>
                <c:pt idx="756">
                  <c:v>2.4448999999999999E-4</c:v>
                </c:pt>
                <c:pt idx="757" formatCode="0.00E+00">
                  <c:v>-3.3009999999999997E-5</c:v>
                </c:pt>
                <c:pt idx="758">
                  <c:v>4.5475000000000002E-4</c:v>
                </c:pt>
                <c:pt idx="759" formatCode="0.00E+00">
                  <c:v>-2.7310000000000001E-5</c:v>
                </c:pt>
                <c:pt idx="760">
                  <c:v>1.39482E-3</c:v>
                </c:pt>
                <c:pt idx="761">
                  <c:v>-6.4084000000000005E-4</c:v>
                </c:pt>
                <c:pt idx="762">
                  <c:v>-8.1955000000000005E-4</c:v>
                </c:pt>
                <c:pt idx="763">
                  <c:v>1.62707E-3</c:v>
                </c:pt>
                <c:pt idx="764">
                  <c:v>-8.6788999999999996E-4</c:v>
                </c:pt>
                <c:pt idx="765">
                  <c:v>2.2722000000000001E-4</c:v>
                </c:pt>
                <c:pt idx="766" formatCode="0.00E+00">
                  <c:v>-8.6290000000000002E-5</c:v>
                </c:pt>
                <c:pt idx="767">
                  <c:v>-1.0830900000000001E-3</c:v>
                </c:pt>
                <c:pt idx="768">
                  <c:v>1.4889300000000001E-3</c:v>
                </c:pt>
                <c:pt idx="769">
                  <c:v>-7.4624999999999995E-4</c:v>
                </c:pt>
                <c:pt idx="770">
                  <c:v>-1.42387E-3</c:v>
                </c:pt>
                <c:pt idx="771">
                  <c:v>1.3266300000000001E-3</c:v>
                </c:pt>
                <c:pt idx="772" formatCode="0.00E+00">
                  <c:v>7.1600000000000001E-6</c:v>
                </c:pt>
                <c:pt idx="773">
                  <c:v>1.1938E-4</c:v>
                </c:pt>
                <c:pt idx="774">
                  <c:v>9.828599999999999E-4</c:v>
                </c:pt>
                <c:pt idx="775">
                  <c:v>-1.2834599999999999E-3</c:v>
                </c:pt>
                <c:pt idx="776">
                  <c:v>-9.0985999999999997E-4</c:v>
                </c:pt>
                <c:pt idx="777">
                  <c:v>2.5930000000000001E-4</c:v>
                </c:pt>
                <c:pt idx="778">
                  <c:v>-2.6094999999999997E-4</c:v>
                </c:pt>
                <c:pt idx="779">
                  <c:v>-1.7291E-4</c:v>
                </c:pt>
                <c:pt idx="780">
                  <c:v>-1.7789999999999999E-4</c:v>
                </c:pt>
                <c:pt idx="781">
                  <c:v>4.0122999999999998E-4</c:v>
                </c:pt>
                <c:pt idx="782">
                  <c:v>5.6176000000000002E-4</c:v>
                </c:pt>
                <c:pt idx="783">
                  <c:v>-8.2218999999999999E-4</c:v>
                </c:pt>
                <c:pt idx="784" formatCode="0.00E+00">
                  <c:v>-2.376E-5</c:v>
                </c:pt>
                <c:pt idx="785" formatCode="0.00E+00">
                  <c:v>-1.8090000000000001E-5</c:v>
                </c:pt>
                <c:pt idx="786">
                  <c:v>-2.0511999999999999E-4</c:v>
                </c:pt>
                <c:pt idx="787">
                  <c:v>-1.25822E-3</c:v>
                </c:pt>
                <c:pt idx="788">
                  <c:v>-1.5909E-4</c:v>
                </c:pt>
                <c:pt idx="789">
                  <c:v>3.1334000000000001E-4</c:v>
                </c:pt>
                <c:pt idx="790">
                  <c:v>-7.2864999999999996E-4</c:v>
                </c:pt>
                <c:pt idx="791">
                  <c:v>1.0150999999999999E-3</c:v>
                </c:pt>
                <c:pt idx="792">
                  <c:v>6.4446999999999996E-4</c:v>
                </c:pt>
                <c:pt idx="793">
                  <c:v>1.8593E-4</c:v>
                </c:pt>
                <c:pt idx="794">
                  <c:v>1.4149099999999999E-3</c:v>
                </c:pt>
                <c:pt idx="795">
                  <c:v>4.0743000000000002E-4</c:v>
                </c:pt>
                <c:pt idx="796">
                  <c:v>-2.7490000000000001E-4</c:v>
                </c:pt>
                <c:pt idx="797">
                  <c:v>9.8952000000000003E-4</c:v>
                </c:pt>
                <c:pt idx="798" formatCode="0.00E+00">
                  <c:v>-7.6639999999999998E-5</c:v>
                </c:pt>
                <c:pt idx="799">
                  <c:v>-1.3197999999999999E-4</c:v>
                </c:pt>
                <c:pt idx="800" formatCode="0.00E+00">
                  <c:v>4.9899999999999997E-6</c:v>
                </c:pt>
                <c:pt idx="801">
                  <c:v>-1.5980000000000001E-4</c:v>
                </c:pt>
                <c:pt idx="802">
                  <c:v>-3.7900999999999999E-4</c:v>
                </c:pt>
                <c:pt idx="803" formatCode="0.00E+00">
                  <c:v>4.49E-5</c:v>
                </c:pt>
                <c:pt idx="804">
                  <c:v>1.0230700000000001E-3</c:v>
                </c:pt>
                <c:pt idx="805">
                  <c:v>-4.6277999999999998E-4</c:v>
                </c:pt>
                <c:pt idx="806">
                  <c:v>7.5485000000000005E-4</c:v>
                </c:pt>
                <c:pt idx="807">
                  <c:v>4.3870999999999998E-4</c:v>
                </c:pt>
                <c:pt idx="808">
                  <c:v>2.7203999999999998E-4</c:v>
                </c:pt>
                <c:pt idx="809">
                  <c:v>-5.1336999999999997E-4</c:v>
                </c:pt>
                <c:pt idx="810">
                  <c:v>-5.4168E-4</c:v>
                </c:pt>
                <c:pt idx="811">
                  <c:v>-1.8199000000000001E-4</c:v>
                </c:pt>
                <c:pt idx="812">
                  <c:v>-1.41949E-3</c:v>
                </c:pt>
                <c:pt idx="813">
                  <c:v>-1.1266E-4</c:v>
                </c:pt>
                <c:pt idx="814">
                  <c:v>-1.2157E-4</c:v>
                </c:pt>
                <c:pt idx="815">
                  <c:v>-1.16938E-3</c:v>
                </c:pt>
                <c:pt idx="816">
                  <c:v>4.1292999999999999E-4</c:v>
                </c:pt>
                <c:pt idx="817">
                  <c:v>5.3288999999999995E-4</c:v>
                </c:pt>
                <c:pt idx="818">
                  <c:v>8.3863000000000004E-4</c:v>
                </c:pt>
                <c:pt idx="819">
                  <c:v>1.6136799999999999E-3</c:v>
                </c:pt>
                <c:pt idx="820">
                  <c:v>-7.6661999999999998E-4</c:v>
                </c:pt>
                <c:pt idx="821">
                  <c:v>-7.4357999999999998E-4</c:v>
                </c:pt>
                <c:pt idx="822" formatCode="0.00E+00">
                  <c:v>2.0429999999999999E-5</c:v>
                </c:pt>
                <c:pt idx="823">
                  <c:v>-1.0536E-3</c:v>
                </c:pt>
                <c:pt idx="824">
                  <c:v>2.5823000000000003E-4</c:v>
                </c:pt>
                <c:pt idx="825">
                  <c:v>1.3166E-4</c:v>
                </c:pt>
                <c:pt idx="826" formatCode="0.00E+00">
                  <c:v>-3.9669999999999998E-5</c:v>
                </c:pt>
                <c:pt idx="827">
                  <c:v>8.6545000000000003E-4</c:v>
                </c:pt>
                <c:pt idx="828">
                  <c:v>-1.1213E-3</c:v>
                </c:pt>
                <c:pt idx="829">
                  <c:v>-9.873499999999999E-4</c:v>
                </c:pt>
                <c:pt idx="830">
                  <c:v>-1.8689999999999999E-4</c:v>
                </c:pt>
                <c:pt idx="831">
                  <c:v>-1.7445E-3</c:v>
                </c:pt>
                <c:pt idx="832" formatCode="0.00E+00">
                  <c:v>-3.1200000000000002E-6</c:v>
                </c:pt>
                <c:pt idx="833">
                  <c:v>2.5526999999999999E-4</c:v>
                </c:pt>
                <c:pt idx="834">
                  <c:v>-4.5894000000000002E-4</c:v>
                </c:pt>
                <c:pt idx="835">
                  <c:v>1.2040900000000001E-3</c:v>
                </c:pt>
                <c:pt idx="836" formatCode="0.00E+00">
                  <c:v>-6.6019999999999995E-5</c:v>
                </c:pt>
                <c:pt idx="837">
                  <c:v>-5.2510999999999996E-4</c:v>
                </c:pt>
                <c:pt idx="838">
                  <c:v>6.7330000000000005E-4</c:v>
                </c:pt>
                <c:pt idx="839">
                  <c:v>1.5014E-4</c:v>
                </c:pt>
                <c:pt idx="840">
                  <c:v>3.7128999999999998E-4</c:v>
                </c:pt>
                <c:pt idx="841">
                  <c:v>-4.6037999999999998E-4</c:v>
                </c:pt>
                <c:pt idx="842">
                  <c:v>-1.9413900000000001E-3</c:v>
                </c:pt>
                <c:pt idx="843">
                  <c:v>-8.6496000000000001E-4</c:v>
                </c:pt>
                <c:pt idx="844">
                  <c:v>3.9365E-4</c:v>
                </c:pt>
                <c:pt idx="845">
                  <c:v>-7.9153999999999997E-4</c:v>
                </c:pt>
                <c:pt idx="846">
                  <c:v>-8.4798999999999996E-4</c:v>
                </c:pt>
                <c:pt idx="847">
                  <c:v>1.0033E-4</c:v>
                </c:pt>
                <c:pt idx="848" formatCode="0.00E+00">
                  <c:v>-3.2719999999999998E-5</c:v>
                </c:pt>
                <c:pt idx="849">
                  <c:v>-1.2130000000000001E-3</c:v>
                </c:pt>
                <c:pt idx="850">
                  <c:v>2.5231E-4</c:v>
                </c:pt>
                <c:pt idx="851">
                  <c:v>3.9004000000000003E-4</c:v>
                </c:pt>
                <c:pt idx="852" formatCode="0.00E+00">
                  <c:v>-6.0579999999999999E-5</c:v>
                </c:pt>
                <c:pt idx="853">
                  <c:v>3.8168000000000002E-4</c:v>
                </c:pt>
                <c:pt idx="854">
                  <c:v>1.6427999999999999E-4</c:v>
                </c:pt>
                <c:pt idx="855">
                  <c:v>3.0970999999999999E-4</c:v>
                </c:pt>
                <c:pt idx="856">
                  <c:v>3.0925000000000001E-4</c:v>
                </c:pt>
                <c:pt idx="857" formatCode="0.00E+00">
                  <c:v>-2.7460000000000001E-5</c:v>
                </c:pt>
                <c:pt idx="858">
                  <c:v>-3.7355E-4</c:v>
                </c:pt>
                <c:pt idx="859" formatCode="0.00E+00">
                  <c:v>8.8999999999999995E-7</c:v>
                </c:pt>
                <c:pt idx="860" formatCode="0.00E+00">
                  <c:v>-1.8389999999999998E-5</c:v>
                </c:pt>
                <c:pt idx="861">
                  <c:v>-1.4715999999999999E-4</c:v>
                </c:pt>
                <c:pt idx="862">
                  <c:v>-2.8494000000000002E-4</c:v>
                </c:pt>
                <c:pt idx="863">
                  <c:v>4.3553E-4</c:v>
                </c:pt>
                <c:pt idx="864">
                  <c:v>8.1490999999999996E-4</c:v>
                </c:pt>
                <c:pt idx="865">
                  <c:v>9.9277000000000002E-4</c:v>
                </c:pt>
                <c:pt idx="866">
                  <c:v>1.00175E-3</c:v>
                </c:pt>
                <c:pt idx="867">
                  <c:v>-4.3061E-4</c:v>
                </c:pt>
                <c:pt idx="868" formatCode="0.00E+00">
                  <c:v>-7.1459999999999997E-5</c:v>
                </c:pt>
                <c:pt idx="869">
                  <c:v>-8.9300000000000002E-4</c:v>
                </c:pt>
                <c:pt idx="870">
                  <c:v>-8.2808000000000003E-4</c:v>
                </c:pt>
                <c:pt idx="871">
                  <c:v>6.2295999999999999E-4</c:v>
                </c:pt>
                <c:pt idx="872" formatCode="0.00E+00">
                  <c:v>6.8159999999999998E-5</c:v>
                </c:pt>
                <c:pt idx="873">
                  <c:v>-5.2379E-4</c:v>
                </c:pt>
                <c:pt idx="874">
                  <c:v>-9.0098999999999995E-4</c:v>
                </c:pt>
                <c:pt idx="875">
                  <c:v>1.07313E-3</c:v>
                </c:pt>
                <c:pt idx="876">
                  <c:v>9.8857000000000003E-4</c:v>
                </c:pt>
                <c:pt idx="877">
                  <c:v>-1.1854700000000001E-3</c:v>
                </c:pt>
                <c:pt idx="878">
                  <c:v>1.7253800000000001E-3</c:v>
                </c:pt>
                <c:pt idx="879">
                  <c:v>6.2781999999999996E-4</c:v>
                </c:pt>
                <c:pt idx="880">
                  <c:v>-9.9441000000000004E-4</c:v>
                </c:pt>
                <c:pt idx="881">
                  <c:v>-4.6829E-4</c:v>
                </c:pt>
                <c:pt idx="882">
                  <c:v>-3.6096000000000001E-4</c:v>
                </c:pt>
                <c:pt idx="883">
                  <c:v>9.9477000000000007E-4</c:v>
                </c:pt>
                <c:pt idx="884">
                  <c:v>8.5256000000000004E-4</c:v>
                </c:pt>
                <c:pt idx="885">
                  <c:v>-1.23258E-3</c:v>
                </c:pt>
                <c:pt idx="886">
                  <c:v>-1.1068600000000001E-3</c:v>
                </c:pt>
                <c:pt idx="887">
                  <c:v>4.8835000000000003E-4</c:v>
                </c:pt>
                <c:pt idx="888">
                  <c:v>-5.8889000000000001E-4</c:v>
                </c:pt>
                <c:pt idx="889">
                  <c:v>-6.7509999999999998E-4</c:v>
                </c:pt>
                <c:pt idx="890">
                  <c:v>8.2125999999999998E-4</c:v>
                </c:pt>
                <c:pt idx="891">
                  <c:v>7.7145999999999996E-4</c:v>
                </c:pt>
                <c:pt idx="892" formatCode="0.00E+00">
                  <c:v>9.0959999999999996E-5</c:v>
                </c:pt>
                <c:pt idx="893">
                  <c:v>-1.7144E-4</c:v>
                </c:pt>
                <c:pt idx="894">
                  <c:v>-1.5817000000000001E-4</c:v>
                </c:pt>
                <c:pt idx="895">
                  <c:v>5.8277999999999997E-4</c:v>
                </c:pt>
                <c:pt idx="896">
                  <c:v>-4.1764999999999999E-4</c:v>
                </c:pt>
                <c:pt idx="897">
                  <c:v>-2.5724E-4</c:v>
                </c:pt>
                <c:pt idx="898">
                  <c:v>6.5183999999999999E-4</c:v>
                </c:pt>
                <c:pt idx="899">
                  <c:v>-1.0649399999999999E-3</c:v>
                </c:pt>
                <c:pt idx="900">
                  <c:v>-1.9131000000000001E-4</c:v>
                </c:pt>
                <c:pt idx="901">
                  <c:v>1.7417999999999999E-4</c:v>
                </c:pt>
                <c:pt idx="902">
                  <c:v>1.3480999999999999E-4</c:v>
                </c:pt>
                <c:pt idx="903">
                  <c:v>-1.5220000000000001E-4</c:v>
                </c:pt>
                <c:pt idx="904">
                  <c:v>-2.7898000000000002E-4</c:v>
                </c:pt>
                <c:pt idx="905" formatCode="0.00E+00">
                  <c:v>-6.0730000000000003E-5</c:v>
                </c:pt>
                <c:pt idx="906">
                  <c:v>-1.0217799999999999E-3</c:v>
                </c:pt>
                <c:pt idx="907">
                  <c:v>-1.9186E-4</c:v>
                </c:pt>
                <c:pt idx="908">
                  <c:v>5.2061000000000002E-4</c:v>
                </c:pt>
                <c:pt idx="909">
                  <c:v>-3.1786999999999999E-4</c:v>
                </c:pt>
                <c:pt idx="910">
                  <c:v>2.6039999999999999E-4</c:v>
                </c:pt>
                <c:pt idx="911" formatCode="0.00E+00">
                  <c:v>-5.8359999999999997E-5</c:v>
                </c:pt>
                <c:pt idx="912">
                  <c:v>-1.2462000000000001E-4</c:v>
                </c:pt>
                <c:pt idx="913">
                  <c:v>-5.2988999999999998E-4</c:v>
                </c:pt>
                <c:pt idx="914">
                  <c:v>-1.22617E-3</c:v>
                </c:pt>
                <c:pt idx="915">
                  <c:v>-1.6205000000000001E-4</c:v>
                </c:pt>
                <c:pt idx="916">
                  <c:v>-3.7773E-4</c:v>
                </c:pt>
                <c:pt idx="917">
                  <c:v>-1.64E-3</c:v>
                </c:pt>
                <c:pt idx="918">
                  <c:v>-1.10925E-3</c:v>
                </c:pt>
                <c:pt idx="919">
                  <c:v>-4.4484E-4</c:v>
                </c:pt>
                <c:pt idx="920">
                  <c:v>-1.9068000000000001E-4</c:v>
                </c:pt>
                <c:pt idx="921">
                  <c:v>4.9308000000000002E-4</c:v>
                </c:pt>
                <c:pt idx="922">
                  <c:v>8.8736999999999996E-4</c:v>
                </c:pt>
                <c:pt idx="923">
                  <c:v>-8.0327999999999997E-4</c:v>
                </c:pt>
                <c:pt idx="924">
                  <c:v>-4.4644999999999998E-4</c:v>
                </c:pt>
                <c:pt idx="925">
                  <c:v>9.7603999999999996E-4</c:v>
                </c:pt>
                <c:pt idx="926">
                  <c:v>-1.0397E-4</c:v>
                </c:pt>
                <c:pt idx="927">
                  <c:v>-3.4448999999999998E-4</c:v>
                </c:pt>
                <c:pt idx="928">
                  <c:v>1.2124099999999999E-3</c:v>
                </c:pt>
                <c:pt idx="929">
                  <c:v>-2.1973000000000001E-4</c:v>
                </c:pt>
                <c:pt idx="930">
                  <c:v>3.3333000000000001E-4</c:v>
                </c:pt>
                <c:pt idx="931">
                  <c:v>3.0920999999999998E-4</c:v>
                </c:pt>
                <c:pt idx="932">
                  <c:v>-1.1555199999999999E-3</c:v>
                </c:pt>
                <c:pt idx="933">
                  <c:v>1.32369E-3</c:v>
                </c:pt>
                <c:pt idx="934">
                  <c:v>9.4919000000000004E-4</c:v>
                </c:pt>
                <c:pt idx="935" formatCode="0.00E+00">
                  <c:v>2.1799999999999999E-6</c:v>
                </c:pt>
                <c:pt idx="936">
                  <c:v>-3.6094000000000002E-4</c:v>
                </c:pt>
                <c:pt idx="937">
                  <c:v>-6.6914999999999997E-4</c:v>
                </c:pt>
                <c:pt idx="938">
                  <c:v>1.42399E-3</c:v>
                </c:pt>
                <c:pt idx="939">
                  <c:v>2.3138E-4</c:v>
                </c:pt>
                <c:pt idx="940">
                  <c:v>-1.6107999999999999E-3</c:v>
                </c:pt>
                <c:pt idx="941">
                  <c:v>-3.8964000000000002E-4</c:v>
                </c:pt>
                <c:pt idx="942">
                  <c:v>-1.8792E-4</c:v>
                </c:pt>
                <c:pt idx="943">
                  <c:v>-2.0589999999999999E-4</c:v>
                </c:pt>
                <c:pt idx="944">
                  <c:v>-1.7923E-4</c:v>
                </c:pt>
                <c:pt idx="945">
                  <c:v>-2.6449999999999998E-4</c:v>
                </c:pt>
                <c:pt idx="946">
                  <c:v>1.1570199999999999E-3</c:v>
                </c:pt>
                <c:pt idx="947">
                  <c:v>1.11063E-3</c:v>
                </c:pt>
                <c:pt idx="948" formatCode="0.00E+00">
                  <c:v>-6.8520000000000001E-5</c:v>
                </c:pt>
                <c:pt idx="949">
                  <c:v>1.6824E-4</c:v>
                </c:pt>
                <c:pt idx="950">
                  <c:v>-1.1174900000000001E-3</c:v>
                </c:pt>
                <c:pt idx="951">
                  <c:v>-1.6519499999999999E-3</c:v>
                </c:pt>
                <c:pt idx="952">
                  <c:v>1.0363499999999999E-3</c:v>
                </c:pt>
                <c:pt idx="953">
                  <c:v>-3.8195999999999998E-4</c:v>
                </c:pt>
                <c:pt idx="954" formatCode="0.00E+00">
                  <c:v>5.1860000000000002E-5</c:v>
                </c:pt>
                <c:pt idx="955">
                  <c:v>-4.3130000000000002E-4</c:v>
                </c:pt>
                <c:pt idx="956">
                  <c:v>-4.6249000000000003E-4</c:v>
                </c:pt>
                <c:pt idx="957">
                  <c:v>1.40559E-3</c:v>
                </c:pt>
                <c:pt idx="958">
                  <c:v>3.5292E-4</c:v>
                </c:pt>
                <c:pt idx="959">
                  <c:v>4.9001000000000003E-4</c:v>
                </c:pt>
                <c:pt idx="960">
                  <c:v>2.3462E-4</c:v>
                </c:pt>
                <c:pt idx="961">
                  <c:v>-9.6754999999999996E-4</c:v>
                </c:pt>
                <c:pt idx="962" formatCode="0.00E+00">
                  <c:v>-3.4029999999999998E-5</c:v>
                </c:pt>
                <c:pt idx="963">
                  <c:v>-3.0957000000000001E-4</c:v>
                </c:pt>
                <c:pt idx="964">
                  <c:v>-4.2550999999999998E-4</c:v>
                </c:pt>
                <c:pt idx="965">
                  <c:v>2.0057199999999999E-3</c:v>
                </c:pt>
                <c:pt idx="966">
                  <c:v>-4.7095999999999998E-4</c:v>
                </c:pt>
                <c:pt idx="967">
                  <c:v>-1.04856E-3</c:v>
                </c:pt>
                <c:pt idx="968">
                  <c:v>7.3260999999999997E-4</c:v>
                </c:pt>
                <c:pt idx="969">
                  <c:v>-1.01073E-3</c:v>
                </c:pt>
                <c:pt idx="970">
                  <c:v>-1.2792000000000001E-4</c:v>
                </c:pt>
                <c:pt idx="971">
                  <c:v>3.8414999999999999E-4</c:v>
                </c:pt>
                <c:pt idx="972">
                  <c:v>-2.8878999999999998E-4</c:v>
                </c:pt>
                <c:pt idx="973">
                  <c:v>-4.4331999999999998E-4</c:v>
                </c:pt>
                <c:pt idx="974">
                  <c:v>5.8208000000000001E-4</c:v>
                </c:pt>
                <c:pt idx="975">
                  <c:v>3.8020000000000003E-4</c:v>
                </c:pt>
                <c:pt idx="976">
                  <c:v>7.0538999999999997E-4</c:v>
                </c:pt>
                <c:pt idx="977">
                  <c:v>6.0121999999999997E-4</c:v>
                </c:pt>
                <c:pt idx="978">
                  <c:v>2.3771999999999999E-4</c:v>
                </c:pt>
                <c:pt idx="979">
                  <c:v>-3.4071999999999998E-4</c:v>
                </c:pt>
                <c:pt idx="980">
                  <c:v>-1.38364E-3</c:v>
                </c:pt>
                <c:pt idx="981">
                  <c:v>4.9076000000000002E-4</c:v>
                </c:pt>
                <c:pt idx="982" formatCode="0.00E+00">
                  <c:v>-2.0210000000000001E-5</c:v>
                </c:pt>
                <c:pt idx="983">
                  <c:v>-1.1935299999999999E-3</c:v>
                </c:pt>
                <c:pt idx="984">
                  <c:v>-1.2865800000000001E-3</c:v>
                </c:pt>
                <c:pt idx="985">
                  <c:v>2.1510999999999999E-4</c:v>
                </c:pt>
                <c:pt idx="986">
                  <c:v>3.8727E-4</c:v>
                </c:pt>
                <c:pt idx="987" formatCode="0.00E+00">
                  <c:v>9.2269999999999996E-5</c:v>
                </c:pt>
                <c:pt idx="988">
                  <c:v>5.9177000000000003E-4</c:v>
                </c:pt>
                <c:pt idx="989">
                  <c:v>-3.2661000000000002E-4</c:v>
                </c:pt>
                <c:pt idx="990">
                  <c:v>1.0128299999999999E-3</c:v>
                </c:pt>
                <c:pt idx="991">
                  <c:v>7.3806999999999996E-4</c:v>
                </c:pt>
                <c:pt idx="992">
                  <c:v>2.4311999999999999E-4</c:v>
                </c:pt>
                <c:pt idx="993">
                  <c:v>4.2799E-4</c:v>
                </c:pt>
                <c:pt idx="994">
                  <c:v>3.4299999999999999E-4</c:v>
                </c:pt>
                <c:pt idx="995" formatCode="0.00E+00">
                  <c:v>-6.5549999999999994E-5</c:v>
                </c:pt>
                <c:pt idx="996">
                  <c:v>-7.9385000000000002E-4</c:v>
                </c:pt>
                <c:pt idx="997">
                  <c:v>2.8111999999999999E-4</c:v>
                </c:pt>
                <c:pt idx="998">
                  <c:v>5.7757999999999996E-4</c:v>
                </c:pt>
                <c:pt idx="999" formatCode="0.00E+00">
                  <c:v>2.3969999999999999E-5</c:v>
                </c:pt>
                <c:pt idx="1000">
                  <c:v>2.1230000000000001E-4</c:v>
                </c:pt>
                <c:pt idx="1001">
                  <c:v>-4.0956E-4</c:v>
                </c:pt>
                <c:pt idx="1002">
                  <c:v>-1.0771000000000001E-3</c:v>
                </c:pt>
                <c:pt idx="1003" formatCode="0.00E+00">
                  <c:v>-6.4079999999999996E-5</c:v>
                </c:pt>
                <c:pt idx="1004">
                  <c:v>-3.1718000000000002E-4</c:v>
                </c:pt>
                <c:pt idx="1005">
                  <c:v>-1.46466E-3</c:v>
                </c:pt>
                <c:pt idx="1006">
                  <c:v>9.5817999999999999E-4</c:v>
                </c:pt>
                <c:pt idx="1007">
                  <c:v>7.8023000000000003E-4</c:v>
                </c:pt>
                <c:pt idx="1008">
                  <c:v>5.7565999999999997E-4</c:v>
                </c:pt>
                <c:pt idx="1009">
                  <c:v>4.6726E-4</c:v>
                </c:pt>
                <c:pt idx="1010">
                  <c:v>-3.2697999999999999E-4</c:v>
                </c:pt>
                <c:pt idx="1011">
                  <c:v>-2.3858000000000001E-4</c:v>
                </c:pt>
                <c:pt idx="1012" formatCode="0.00E+00">
                  <c:v>-9.1420000000000002E-5</c:v>
                </c:pt>
                <c:pt idx="1013">
                  <c:v>3.9083999999999999E-4</c:v>
                </c:pt>
                <c:pt idx="1014">
                  <c:v>6.3776999999999996E-4</c:v>
                </c:pt>
                <c:pt idx="1015">
                  <c:v>3.4912000000000002E-4</c:v>
                </c:pt>
                <c:pt idx="1016">
                  <c:v>2.9043999999999999E-4</c:v>
                </c:pt>
                <c:pt idx="1017">
                  <c:v>3.6252000000000002E-4</c:v>
                </c:pt>
                <c:pt idx="1018">
                  <c:v>-5.0478999999999997E-4</c:v>
                </c:pt>
                <c:pt idx="1019">
                  <c:v>5.4622999999999998E-4</c:v>
                </c:pt>
                <c:pt idx="1020">
                  <c:v>5.2815000000000002E-4</c:v>
                </c:pt>
                <c:pt idx="1021">
                  <c:v>-9.8769999999999999E-4</c:v>
                </c:pt>
                <c:pt idx="1022">
                  <c:v>-1.1301E-4</c:v>
                </c:pt>
                <c:pt idx="1023">
                  <c:v>8.5262999999999995E-4</c:v>
                </c:pt>
                <c:pt idx="1024">
                  <c:v>1.31744E-3</c:v>
                </c:pt>
                <c:pt idx="1025">
                  <c:v>-9.2646999999999998E-4</c:v>
                </c:pt>
                <c:pt idx="1026">
                  <c:v>-1.1471400000000001E-3</c:v>
                </c:pt>
                <c:pt idx="1027">
                  <c:v>-6.7086999999999995E-4</c:v>
                </c:pt>
                <c:pt idx="1028">
                  <c:v>-1.36112E-3</c:v>
                </c:pt>
                <c:pt idx="1029">
                  <c:v>4.1834000000000001E-4</c:v>
                </c:pt>
                <c:pt idx="1030">
                  <c:v>5.3253000000000003E-4</c:v>
                </c:pt>
                <c:pt idx="1031">
                  <c:v>-1.6754000000000001E-4</c:v>
                </c:pt>
                <c:pt idx="1032">
                  <c:v>1.0458799999999999E-3</c:v>
                </c:pt>
                <c:pt idx="1033">
                  <c:v>1.7744099999999999E-3</c:v>
                </c:pt>
                <c:pt idx="1034">
                  <c:v>2.6844999999999999E-4</c:v>
                </c:pt>
                <c:pt idx="1035" formatCode="0.00E+00">
                  <c:v>9.0240000000000003E-5</c:v>
                </c:pt>
                <c:pt idx="1036">
                  <c:v>4.1645000000000001E-4</c:v>
                </c:pt>
                <c:pt idx="1037">
                  <c:v>-8.8551000000000005E-4</c:v>
                </c:pt>
                <c:pt idx="1038">
                  <c:v>5.7572000000000005E-4</c:v>
                </c:pt>
                <c:pt idx="1039">
                  <c:v>2.3807E-4</c:v>
                </c:pt>
                <c:pt idx="1040">
                  <c:v>3.1113000000000001E-4</c:v>
                </c:pt>
                <c:pt idx="1041">
                  <c:v>-4.2080999999999998E-4</c:v>
                </c:pt>
                <c:pt idx="1042">
                  <c:v>-1.1783E-3</c:v>
                </c:pt>
                <c:pt idx="1043">
                  <c:v>8.9081999999999996E-4</c:v>
                </c:pt>
                <c:pt idx="1044">
                  <c:v>-9.1951999999999995E-4</c:v>
                </c:pt>
                <c:pt idx="1045">
                  <c:v>-8.3148E-4</c:v>
                </c:pt>
                <c:pt idx="1046">
                  <c:v>3.5540000000000002E-4</c:v>
                </c:pt>
                <c:pt idx="1047" formatCode="0.00E+00">
                  <c:v>7.8200000000000003E-5</c:v>
                </c:pt>
                <c:pt idx="1048">
                  <c:v>7.9053999999999995E-4</c:v>
                </c:pt>
                <c:pt idx="1049">
                  <c:v>8.5986999999999999E-4</c:v>
                </c:pt>
                <c:pt idx="1050">
                  <c:v>1.5792200000000001E-3</c:v>
                </c:pt>
                <c:pt idx="1051">
                  <c:v>9.4709999999999998E-4</c:v>
                </c:pt>
                <c:pt idx="1052">
                  <c:v>4.3965999999999997E-4</c:v>
                </c:pt>
                <c:pt idx="1053">
                  <c:v>-1.32665E-3</c:v>
                </c:pt>
                <c:pt idx="1054" formatCode="0.00E+00">
                  <c:v>-1.9320000000000001E-5</c:v>
                </c:pt>
                <c:pt idx="1055">
                  <c:v>8.8699000000000004E-4</c:v>
                </c:pt>
                <c:pt idx="1056">
                  <c:v>-1.116E-3</c:v>
                </c:pt>
                <c:pt idx="1057">
                  <c:v>2.1730999999999999E-4</c:v>
                </c:pt>
                <c:pt idx="1058">
                  <c:v>-5.7087999999999996E-4</c:v>
                </c:pt>
                <c:pt idx="1059" formatCode="0.00E+00">
                  <c:v>-8.4049999999999997E-5</c:v>
                </c:pt>
                <c:pt idx="1060">
                  <c:v>1.7099999999999999E-3</c:v>
                </c:pt>
                <c:pt idx="1061">
                  <c:v>4.5039E-4</c:v>
                </c:pt>
                <c:pt idx="1062">
                  <c:v>2.0854000000000001E-4</c:v>
                </c:pt>
                <c:pt idx="1063">
                  <c:v>-6.7772999999999998E-4</c:v>
                </c:pt>
                <c:pt idx="1064">
                  <c:v>-5.5862999999999996E-4</c:v>
                </c:pt>
                <c:pt idx="1065">
                  <c:v>-2.4781E-4</c:v>
                </c:pt>
                <c:pt idx="1066">
                  <c:v>-7.8678999999999999E-4</c:v>
                </c:pt>
                <c:pt idx="1067" formatCode="0.00E+00">
                  <c:v>-6.2299999999999996E-6</c:v>
                </c:pt>
                <c:pt idx="1068">
                  <c:v>1.4157E-3</c:v>
                </c:pt>
                <c:pt idx="1069">
                  <c:v>2.7653999999999998E-4</c:v>
                </c:pt>
                <c:pt idx="1070">
                  <c:v>-2.6771E-4</c:v>
                </c:pt>
                <c:pt idx="1071" formatCode="0.00E+00">
                  <c:v>-9.9820000000000003E-5</c:v>
                </c:pt>
                <c:pt idx="1072">
                  <c:v>-3.8978E-4</c:v>
                </c:pt>
                <c:pt idx="1073">
                  <c:v>2.0718000000000001E-4</c:v>
                </c:pt>
                <c:pt idx="1074">
                  <c:v>2.0949E-4</c:v>
                </c:pt>
                <c:pt idx="1075">
                  <c:v>-4.0807000000000001E-4</c:v>
                </c:pt>
                <c:pt idx="1076">
                  <c:v>-5.9820000000000001E-4</c:v>
                </c:pt>
                <c:pt idx="1077">
                  <c:v>-6.6892000000000004E-4</c:v>
                </c:pt>
                <c:pt idx="1078">
                  <c:v>-5.7720999999999998E-4</c:v>
                </c:pt>
                <c:pt idx="1079">
                  <c:v>-1.4621E-4</c:v>
                </c:pt>
                <c:pt idx="1080">
                  <c:v>1.2511999999999999E-4</c:v>
                </c:pt>
                <c:pt idx="1081">
                  <c:v>1.2303399999999999E-3</c:v>
                </c:pt>
                <c:pt idx="1082">
                  <c:v>-1.2671000000000001E-4</c:v>
                </c:pt>
                <c:pt idx="1083">
                  <c:v>-1.7882E-4</c:v>
                </c:pt>
                <c:pt idx="1084">
                  <c:v>1.132E-4</c:v>
                </c:pt>
                <c:pt idx="1085">
                  <c:v>-8.8442999999999996E-4</c:v>
                </c:pt>
                <c:pt idx="1086">
                  <c:v>5.5115000000000003E-4</c:v>
                </c:pt>
                <c:pt idx="1087">
                  <c:v>4.6589999999999999E-4</c:v>
                </c:pt>
                <c:pt idx="1088">
                  <c:v>1.8483E-4</c:v>
                </c:pt>
                <c:pt idx="1089">
                  <c:v>2.4177000000000001E-4</c:v>
                </c:pt>
                <c:pt idx="1090">
                  <c:v>2.0506500000000002E-3</c:v>
                </c:pt>
                <c:pt idx="1091">
                  <c:v>6.6622000000000003E-4</c:v>
                </c:pt>
                <c:pt idx="1092">
                  <c:v>-9.8853000000000005E-4</c:v>
                </c:pt>
                <c:pt idx="1093">
                  <c:v>1.7854000000000001E-4</c:v>
                </c:pt>
                <c:pt idx="1094">
                  <c:v>-9.2252999999999996E-4</c:v>
                </c:pt>
                <c:pt idx="1095">
                  <c:v>1.7787E-4</c:v>
                </c:pt>
                <c:pt idx="1096">
                  <c:v>3.3258000000000002E-4</c:v>
                </c:pt>
                <c:pt idx="1097">
                  <c:v>-1.0248799999999999E-3</c:v>
                </c:pt>
                <c:pt idx="1098">
                  <c:v>1.9861999999999999E-4</c:v>
                </c:pt>
                <c:pt idx="1099">
                  <c:v>-2.0574999999999999E-4</c:v>
                </c:pt>
                <c:pt idx="1100">
                  <c:v>-7.5935E-4</c:v>
                </c:pt>
                <c:pt idx="1101">
                  <c:v>-2.1442E-4</c:v>
                </c:pt>
                <c:pt idx="1102">
                  <c:v>7.8894999999999996E-4</c:v>
                </c:pt>
                <c:pt idx="1103">
                  <c:v>-4.6495999999999999E-4</c:v>
                </c:pt>
                <c:pt idx="1104">
                  <c:v>-1.18717E-3</c:v>
                </c:pt>
                <c:pt idx="1105">
                  <c:v>2.6316000000000002E-4</c:v>
                </c:pt>
                <c:pt idx="1106">
                  <c:v>7.2495000000000003E-4</c:v>
                </c:pt>
                <c:pt idx="1107">
                  <c:v>2.5934999999999999E-4</c:v>
                </c:pt>
                <c:pt idx="1108" formatCode="0.00E+00">
                  <c:v>7.4779999999999999E-5</c:v>
                </c:pt>
                <c:pt idx="1109">
                  <c:v>-2.3415E-4</c:v>
                </c:pt>
                <c:pt idx="1110">
                  <c:v>-6.3188999999999997E-4</c:v>
                </c:pt>
                <c:pt idx="1111" formatCode="0.00E+00">
                  <c:v>-9.3999999999999994E-5</c:v>
                </c:pt>
                <c:pt idx="1112">
                  <c:v>3.7099000000000002E-4</c:v>
                </c:pt>
                <c:pt idx="1113">
                  <c:v>-8.5778000000000004E-4</c:v>
                </c:pt>
                <c:pt idx="1114">
                  <c:v>-6.3393E-4</c:v>
                </c:pt>
                <c:pt idx="1115" formatCode="0.00E+00">
                  <c:v>9.9220000000000002E-5</c:v>
                </c:pt>
                <c:pt idx="1116">
                  <c:v>2.1518000000000001E-4</c:v>
                </c:pt>
                <c:pt idx="1117" formatCode="0.00E+00">
                  <c:v>3.54E-6</c:v>
                </c:pt>
                <c:pt idx="1118">
                  <c:v>5.7786999999999997E-4</c:v>
                </c:pt>
                <c:pt idx="1119">
                  <c:v>1.62766E-3</c:v>
                </c:pt>
                <c:pt idx="1120">
                  <c:v>-3.4477999999999999E-4</c:v>
                </c:pt>
                <c:pt idx="1121">
                  <c:v>-9.6363999999999998E-4</c:v>
                </c:pt>
                <c:pt idx="1122">
                  <c:v>-4.1847E-4</c:v>
                </c:pt>
                <c:pt idx="1123" formatCode="0.00E+00">
                  <c:v>8.9569999999999998E-5</c:v>
                </c:pt>
                <c:pt idx="1124">
                  <c:v>1.1251500000000001E-3</c:v>
                </c:pt>
                <c:pt idx="1125">
                  <c:v>-4.9218999999999999E-4</c:v>
                </c:pt>
                <c:pt idx="1126">
                  <c:v>-2.9043999999999999E-4</c:v>
                </c:pt>
                <c:pt idx="1127">
                  <c:v>3.9906000000000002E-4</c:v>
                </c:pt>
                <c:pt idx="1128">
                  <c:v>6.8404000000000002E-4</c:v>
                </c:pt>
                <c:pt idx="1129">
                  <c:v>-6.4740000000000002E-4</c:v>
                </c:pt>
                <c:pt idx="1130">
                  <c:v>3.6163999999999999E-4</c:v>
                </c:pt>
                <c:pt idx="1131">
                  <c:v>1.2543599999999999E-3</c:v>
                </c:pt>
                <c:pt idx="1132">
                  <c:v>-1.7449900000000001E-3</c:v>
                </c:pt>
                <c:pt idx="1133">
                  <c:v>-4.8115000000000001E-4</c:v>
                </c:pt>
                <c:pt idx="1134">
                  <c:v>8.1736000000000005E-4</c:v>
                </c:pt>
                <c:pt idx="1135">
                  <c:v>1.3531E-4</c:v>
                </c:pt>
                <c:pt idx="1136">
                  <c:v>8.5682E-4</c:v>
                </c:pt>
                <c:pt idx="1137">
                  <c:v>-1.3665000000000001E-3</c:v>
                </c:pt>
                <c:pt idx="1138">
                  <c:v>-6.4769000000000003E-4</c:v>
                </c:pt>
                <c:pt idx="1139">
                  <c:v>1.0624E-3</c:v>
                </c:pt>
                <c:pt idx="1140">
                  <c:v>-7.5774999999999996E-4</c:v>
                </c:pt>
                <c:pt idx="1141">
                  <c:v>-7.5215999999999998E-4</c:v>
                </c:pt>
                <c:pt idx="1142">
                  <c:v>-6.3498000000000005E-4</c:v>
                </c:pt>
                <c:pt idx="1143">
                  <c:v>-2.6206999999999999E-4</c:v>
                </c:pt>
                <c:pt idx="1144">
                  <c:v>1.2155200000000001E-3</c:v>
                </c:pt>
                <c:pt idx="1145">
                  <c:v>1.0213E-4</c:v>
                </c:pt>
                <c:pt idx="1146">
                  <c:v>-1.182E-4</c:v>
                </c:pt>
                <c:pt idx="1147">
                  <c:v>2.1514E-4</c:v>
                </c:pt>
                <c:pt idx="1148">
                  <c:v>-7.1175000000000003E-4</c:v>
                </c:pt>
                <c:pt idx="1149">
                  <c:v>2.7268000000000003E-4</c:v>
                </c:pt>
                <c:pt idx="1150">
                  <c:v>2.8027999999999999E-4</c:v>
                </c:pt>
                <c:pt idx="1151">
                  <c:v>-1.5792000000000001E-4</c:v>
                </c:pt>
                <c:pt idx="1152">
                  <c:v>1.9704999999999999E-4</c:v>
                </c:pt>
                <c:pt idx="1153">
                  <c:v>1.0639E-4</c:v>
                </c:pt>
                <c:pt idx="1154">
                  <c:v>-1.3600999999999999E-3</c:v>
                </c:pt>
                <c:pt idx="1155">
                  <c:v>-7.2380999999999997E-4</c:v>
                </c:pt>
                <c:pt idx="1156">
                  <c:v>1.6127699999999999E-3</c:v>
                </c:pt>
                <c:pt idx="1157">
                  <c:v>-9.7987000000000009E-4</c:v>
                </c:pt>
                <c:pt idx="1158">
                  <c:v>3.2739999999999999E-4</c:v>
                </c:pt>
                <c:pt idx="1159">
                  <c:v>1.80711E-3</c:v>
                </c:pt>
                <c:pt idx="1160">
                  <c:v>2.3494E-4</c:v>
                </c:pt>
                <c:pt idx="1161">
                  <c:v>8.5625999999999996E-4</c:v>
                </c:pt>
                <c:pt idx="1162">
                  <c:v>1.3366599999999999E-3</c:v>
                </c:pt>
                <c:pt idx="1163">
                  <c:v>7.7676999999999998E-4</c:v>
                </c:pt>
                <c:pt idx="1164">
                  <c:v>-3.5931E-4</c:v>
                </c:pt>
                <c:pt idx="1165">
                  <c:v>-8.1183000000000004E-4</c:v>
                </c:pt>
                <c:pt idx="1166">
                  <c:v>-3.4019999999999998E-4</c:v>
                </c:pt>
                <c:pt idx="1167">
                  <c:v>-8.5784999999999995E-4</c:v>
                </c:pt>
                <c:pt idx="1168">
                  <c:v>-2.5835000000000002E-4</c:v>
                </c:pt>
                <c:pt idx="1169">
                  <c:v>-2.9157E-4</c:v>
                </c:pt>
                <c:pt idx="1170">
                  <c:v>-1.3847E-3</c:v>
                </c:pt>
                <c:pt idx="1171">
                  <c:v>-2.9953E-4</c:v>
                </c:pt>
                <c:pt idx="1172">
                  <c:v>-8.2375000000000005E-4</c:v>
                </c:pt>
                <c:pt idx="1173">
                  <c:v>-1.0816300000000001E-3</c:v>
                </c:pt>
                <c:pt idx="1174">
                  <c:v>1.8546E-4</c:v>
                </c:pt>
                <c:pt idx="1175">
                  <c:v>1.0237E-4</c:v>
                </c:pt>
                <c:pt idx="1176">
                  <c:v>-8.4533000000000004E-4</c:v>
                </c:pt>
                <c:pt idx="1177" formatCode="0.00E+00">
                  <c:v>-3.8670000000000001E-5</c:v>
                </c:pt>
                <c:pt idx="1178">
                  <c:v>5.7691000000000003E-4</c:v>
                </c:pt>
                <c:pt idx="1179">
                  <c:v>-8.7146999999999995E-4</c:v>
                </c:pt>
                <c:pt idx="1180" formatCode="0.00E+00">
                  <c:v>4.888E-5</c:v>
                </c:pt>
                <c:pt idx="1181">
                  <c:v>5.3826999999999998E-4</c:v>
                </c:pt>
                <c:pt idx="1182">
                  <c:v>3.7780000000000002E-4</c:v>
                </c:pt>
                <c:pt idx="1183">
                  <c:v>7.4967000000000002E-4</c:v>
                </c:pt>
                <c:pt idx="1184">
                  <c:v>-3.4885999999999999E-4</c:v>
                </c:pt>
                <c:pt idx="1185">
                  <c:v>-4.2491000000000002E-4</c:v>
                </c:pt>
                <c:pt idx="1186">
                  <c:v>8.6249000000000004E-4</c:v>
                </c:pt>
                <c:pt idx="1187">
                  <c:v>-1.2293E-3</c:v>
                </c:pt>
                <c:pt idx="1188">
                  <c:v>-1.8438700000000001E-3</c:v>
                </c:pt>
                <c:pt idx="1189">
                  <c:v>6.4689000000000001E-4</c:v>
                </c:pt>
                <c:pt idx="1190">
                  <c:v>6.5667000000000004E-4</c:v>
                </c:pt>
                <c:pt idx="1191">
                  <c:v>-1.2707599999999999E-3</c:v>
                </c:pt>
                <c:pt idx="1192">
                  <c:v>1.1602100000000001E-3</c:v>
                </c:pt>
                <c:pt idx="1193" formatCode="0.00E+00">
                  <c:v>6.5900000000000003E-5</c:v>
                </c:pt>
                <c:pt idx="1194">
                  <c:v>-5.6461E-4</c:v>
                </c:pt>
                <c:pt idx="1195">
                  <c:v>7.5036000000000005E-4</c:v>
                </c:pt>
                <c:pt idx="1196">
                  <c:v>-7.7377000000000001E-4</c:v>
                </c:pt>
                <c:pt idx="1197">
                  <c:v>4.1885000000000002E-4</c:v>
                </c:pt>
                <c:pt idx="1198">
                  <c:v>1.1895E-4</c:v>
                </c:pt>
                <c:pt idx="1199">
                  <c:v>-1.4515E-4</c:v>
                </c:pt>
                <c:pt idx="1200">
                  <c:v>2.8218999999999998E-4</c:v>
                </c:pt>
                <c:pt idx="1201" formatCode="0.00E+00">
                  <c:v>-7.8750000000000003E-5</c:v>
                </c:pt>
                <c:pt idx="1202">
                  <c:v>6.9835999999999997E-4</c:v>
                </c:pt>
                <c:pt idx="1203">
                  <c:v>1.0098E-4</c:v>
                </c:pt>
                <c:pt idx="1204">
                  <c:v>-3.9832000000000002E-4</c:v>
                </c:pt>
                <c:pt idx="1205">
                  <c:v>-4.6545000000000001E-4</c:v>
                </c:pt>
                <c:pt idx="1206">
                  <c:v>-1.0607500000000001E-3</c:v>
                </c:pt>
                <c:pt idx="1207">
                  <c:v>-3.3788999999999998E-4</c:v>
                </c:pt>
                <c:pt idx="1208">
                  <c:v>-1.6327E-4</c:v>
                </c:pt>
                <c:pt idx="1209">
                  <c:v>-1.03696E-3</c:v>
                </c:pt>
                <c:pt idx="1210">
                  <c:v>-5.5575000000000004E-4</c:v>
                </c:pt>
                <c:pt idx="1211">
                  <c:v>3.0109000000000001E-4</c:v>
                </c:pt>
                <c:pt idx="1212">
                  <c:v>3.3911999999999999E-4</c:v>
                </c:pt>
                <c:pt idx="1213">
                  <c:v>-2.1243E-4</c:v>
                </c:pt>
                <c:pt idx="1214">
                  <c:v>5.2528999999999998E-4</c:v>
                </c:pt>
                <c:pt idx="1215">
                  <c:v>2.4194E-4</c:v>
                </c:pt>
                <c:pt idx="1216">
                  <c:v>-2.4076999999999999E-4</c:v>
                </c:pt>
                <c:pt idx="1217">
                  <c:v>-3.1480000000000001E-4</c:v>
                </c:pt>
                <c:pt idx="1218" formatCode="0.00E+00">
                  <c:v>8.755E-5</c:v>
                </c:pt>
                <c:pt idx="1219">
                  <c:v>2.6473000000000002E-4</c:v>
                </c:pt>
                <c:pt idx="1220">
                  <c:v>-1.5071E-4</c:v>
                </c:pt>
                <c:pt idx="1221">
                  <c:v>-1.0155299999999999E-3</c:v>
                </c:pt>
                <c:pt idx="1222">
                  <c:v>8.9718000000000003E-4</c:v>
                </c:pt>
                <c:pt idx="1223">
                  <c:v>8.0787000000000003E-4</c:v>
                </c:pt>
                <c:pt idx="1224" formatCode="0.00E+00">
                  <c:v>7.928E-5</c:v>
                </c:pt>
                <c:pt idx="1225">
                  <c:v>2.9876000000000002E-4</c:v>
                </c:pt>
                <c:pt idx="1226">
                  <c:v>-7.4231999999999998E-4</c:v>
                </c:pt>
                <c:pt idx="1227">
                  <c:v>2.7945999999999998E-4</c:v>
                </c:pt>
                <c:pt idx="1228">
                  <c:v>4.5056000000000002E-4</c:v>
                </c:pt>
                <c:pt idx="1229">
                  <c:v>1.4393000000000001E-4</c:v>
                </c:pt>
                <c:pt idx="1230">
                  <c:v>2.2944999999999999E-4</c:v>
                </c:pt>
                <c:pt idx="1231">
                  <c:v>-1.03049E-3</c:v>
                </c:pt>
                <c:pt idx="1232">
                  <c:v>-2.1673999999999999E-4</c:v>
                </c:pt>
                <c:pt idx="1233">
                  <c:v>2.5975999999999999E-4</c:v>
                </c:pt>
                <c:pt idx="1234">
                  <c:v>-6.9477000000000004E-4</c:v>
                </c:pt>
                <c:pt idx="1235">
                  <c:v>-3.4957E-4</c:v>
                </c:pt>
                <c:pt idx="1236" formatCode="0.00E+00">
                  <c:v>-2.743E-5</c:v>
                </c:pt>
                <c:pt idx="1237">
                  <c:v>-5.9862999999999995E-4</c:v>
                </c:pt>
                <c:pt idx="1238">
                  <c:v>2.1622000000000001E-4</c:v>
                </c:pt>
                <c:pt idx="1239">
                  <c:v>1.4689200000000001E-3</c:v>
                </c:pt>
                <c:pt idx="1240" formatCode="0.00E+00">
                  <c:v>-2.4649999999999999E-5</c:v>
                </c:pt>
                <c:pt idx="1241">
                  <c:v>1.7101E-4</c:v>
                </c:pt>
                <c:pt idx="1242">
                  <c:v>-4.9476999999999995E-4</c:v>
                </c:pt>
                <c:pt idx="1243">
                  <c:v>-1.9320100000000001E-3</c:v>
                </c:pt>
                <c:pt idx="1244" formatCode="0.00E+00">
                  <c:v>2.107E-5</c:v>
                </c:pt>
                <c:pt idx="1245">
                  <c:v>-3.9939000000000001E-4</c:v>
                </c:pt>
                <c:pt idx="1246">
                  <c:v>9.2542000000000004E-4</c:v>
                </c:pt>
                <c:pt idx="1247">
                  <c:v>6.3745000000000002E-4</c:v>
                </c:pt>
                <c:pt idx="1248">
                  <c:v>-6.2832999999999997E-4</c:v>
                </c:pt>
                <c:pt idx="1249">
                  <c:v>1.3190700000000001E-3</c:v>
                </c:pt>
                <c:pt idx="1250">
                  <c:v>1.1049899999999999E-3</c:v>
                </c:pt>
                <c:pt idx="1251">
                  <c:v>6.9424000000000005E-4</c:v>
                </c:pt>
                <c:pt idx="1252">
                  <c:v>-5.7914000000000002E-4</c:v>
                </c:pt>
                <c:pt idx="1253">
                  <c:v>-1.9005999999999999E-3</c:v>
                </c:pt>
                <c:pt idx="1254">
                  <c:v>-6.3635999999999999E-4</c:v>
                </c:pt>
                <c:pt idx="1255">
                  <c:v>8.0208000000000005E-4</c:v>
                </c:pt>
                <c:pt idx="1256" formatCode="0.00E+00">
                  <c:v>4.7769999999999998E-5</c:v>
                </c:pt>
                <c:pt idx="1257" formatCode="0.00E+00">
                  <c:v>1.28E-6</c:v>
                </c:pt>
                <c:pt idx="1258">
                  <c:v>8.8712999999999997E-4</c:v>
                </c:pt>
                <c:pt idx="1259">
                  <c:v>-1.4229999999999999E-4</c:v>
                </c:pt>
                <c:pt idx="1260">
                  <c:v>-3.122E-4</c:v>
                </c:pt>
                <c:pt idx="1261">
                  <c:v>-1.5915999999999999E-4</c:v>
                </c:pt>
                <c:pt idx="1262">
                  <c:v>-6.1477000000000005E-4</c:v>
                </c:pt>
                <c:pt idx="1263">
                  <c:v>1.39835E-3</c:v>
                </c:pt>
                <c:pt idx="1264">
                  <c:v>8.5176999999999996E-4</c:v>
                </c:pt>
                <c:pt idx="1265">
                  <c:v>-7.0279000000000001E-4</c:v>
                </c:pt>
                <c:pt idx="1266">
                  <c:v>-6.6105999999999999E-4</c:v>
                </c:pt>
                <c:pt idx="1267">
                  <c:v>-1.9456199999999999E-3</c:v>
                </c:pt>
                <c:pt idx="1268">
                  <c:v>2.2023999999999999E-4</c:v>
                </c:pt>
                <c:pt idx="1269" formatCode="0.00E+00">
                  <c:v>-1.165E-5</c:v>
                </c:pt>
                <c:pt idx="1270">
                  <c:v>-3.0598000000000002E-4</c:v>
                </c:pt>
                <c:pt idx="1271" formatCode="0.00E+00">
                  <c:v>-1.872E-5</c:v>
                </c:pt>
                <c:pt idx="1272" formatCode="0.00E+00">
                  <c:v>-4.0819999999999999E-5</c:v>
                </c:pt>
                <c:pt idx="1273">
                  <c:v>1.4297999999999999E-4</c:v>
                </c:pt>
                <c:pt idx="1274">
                  <c:v>8.8040999999999998E-4</c:v>
                </c:pt>
                <c:pt idx="1275">
                  <c:v>3.9302E-4</c:v>
                </c:pt>
                <c:pt idx="1276">
                  <c:v>-4.0028999999999998E-4</c:v>
                </c:pt>
                <c:pt idx="1277">
                  <c:v>4.3135E-4</c:v>
                </c:pt>
                <c:pt idx="1278">
                  <c:v>7.9662000000000005E-4</c:v>
                </c:pt>
                <c:pt idx="1279">
                  <c:v>6.5132000000000005E-4</c:v>
                </c:pt>
                <c:pt idx="1280">
                  <c:v>-5.7074000000000003E-4</c:v>
                </c:pt>
                <c:pt idx="1281">
                  <c:v>-1.2468500000000001E-3</c:v>
                </c:pt>
                <c:pt idx="1282">
                  <c:v>-6.2346999999999999E-4</c:v>
                </c:pt>
                <c:pt idx="1283" formatCode="0.00E+00">
                  <c:v>-3.6260000000000002E-5</c:v>
                </c:pt>
                <c:pt idx="1284">
                  <c:v>-2.2759000000000001E-4</c:v>
                </c:pt>
                <c:pt idx="1285">
                  <c:v>-5.5601000000000001E-4</c:v>
                </c:pt>
                <c:pt idx="1286">
                  <c:v>-1.25859E-3</c:v>
                </c:pt>
                <c:pt idx="1287">
                  <c:v>-1.8293000000000001E-4</c:v>
                </c:pt>
                <c:pt idx="1288">
                  <c:v>1.9108999999999999E-4</c:v>
                </c:pt>
                <c:pt idx="1289">
                  <c:v>-5.6117999999999999E-4</c:v>
                </c:pt>
                <c:pt idx="1290">
                  <c:v>1.15616E-3</c:v>
                </c:pt>
                <c:pt idx="1291">
                  <c:v>-3.7102000000000001E-4</c:v>
                </c:pt>
                <c:pt idx="1292" formatCode="0.00E+00">
                  <c:v>3.8890000000000002E-5</c:v>
                </c:pt>
                <c:pt idx="1293">
                  <c:v>8.5285000000000005E-4</c:v>
                </c:pt>
                <c:pt idx="1294">
                  <c:v>-2.6392000000000001E-4</c:v>
                </c:pt>
                <c:pt idx="1295">
                  <c:v>9.7816999999999999E-4</c:v>
                </c:pt>
                <c:pt idx="1296">
                  <c:v>8.0152000000000001E-4</c:v>
                </c:pt>
                <c:pt idx="1297">
                  <c:v>1.8953000000000001E-4</c:v>
                </c:pt>
                <c:pt idx="1298">
                  <c:v>-7.9997E-4</c:v>
                </c:pt>
                <c:pt idx="1299">
                  <c:v>-9.1951000000000001E-4</c:v>
                </c:pt>
                <c:pt idx="1300">
                  <c:v>6.5136999999999997E-4</c:v>
                </c:pt>
                <c:pt idx="1301" formatCode="0.00E+00">
                  <c:v>5.1220000000000001E-5</c:v>
                </c:pt>
                <c:pt idx="1302" formatCode="0.00E+00">
                  <c:v>8.017E-5</c:v>
                </c:pt>
                <c:pt idx="1303" formatCode="0.00E+00">
                  <c:v>3.2199999999999997E-5</c:v>
                </c:pt>
                <c:pt idx="1304">
                  <c:v>-7.0098999999999997E-4</c:v>
                </c:pt>
                <c:pt idx="1305">
                  <c:v>-8.631E-4</c:v>
                </c:pt>
                <c:pt idx="1306">
                  <c:v>7.3634999999999998E-4</c:v>
                </c:pt>
                <c:pt idx="1307" formatCode="0.00E+00">
                  <c:v>-1.164E-5</c:v>
                </c:pt>
                <c:pt idx="1308">
                  <c:v>1.3297999999999999E-4</c:v>
                </c:pt>
                <c:pt idx="1309">
                  <c:v>7.8839999999999997E-4</c:v>
                </c:pt>
                <c:pt idx="1310">
                  <c:v>1.6207999999999999E-4</c:v>
                </c:pt>
                <c:pt idx="1311">
                  <c:v>8.4358000000000002E-4</c:v>
                </c:pt>
                <c:pt idx="1312">
                  <c:v>-2.6114999999999998E-4</c:v>
                </c:pt>
                <c:pt idx="1313">
                  <c:v>3.8026999999999999E-4</c:v>
                </c:pt>
                <c:pt idx="1314" formatCode="0.00E+00">
                  <c:v>9.9649999999999996E-5</c:v>
                </c:pt>
                <c:pt idx="1315">
                  <c:v>-6.0585000000000001E-4</c:v>
                </c:pt>
                <c:pt idx="1316">
                  <c:v>2.2142E-4</c:v>
                </c:pt>
                <c:pt idx="1317">
                  <c:v>-6.6719999999999995E-4</c:v>
                </c:pt>
                <c:pt idx="1318">
                  <c:v>-1.0571E-4</c:v>
                </c:pt>
                <c:pt idx="1319">
                  <c:v>3.2311999999999998E-4</c:v>
                </c:pt>
                <c:pt idx="1320">
                  <c:v>1.11878E-3</c:v>
                </c:pt>
                <c:pt idx="1321">
                  <c:v>-2.0985000000000001E-4</c:v>
                </c:pt>
                <c:pt idx="1322">
                  <c:v>-2.7059000000000002E-4</c:v>
                </c:pt>
                <c:pt idx="1323">
                  <c:v>1.6802099999999999E-3</c:v>
                </c:pt>
                <c:pt idx="1324" formatCode="0.00E+00">
                  <c:v>-8.2900000000000002E-6</c:v>
                </c:pt>
                <c:pt idx="1325">
                  <c:v>-5.0781000000000003E-4</c:v>
                </c:pt>
                <c:pt idx="1326">
                  <c:v>-3.4834999999999998E-4</c:v>
                </c:pt>
                <c:pt idx="1327">
                  <c:v>-1.1994499999999999E-3</c:v>
                </c:pt>
                <c:pt idx="1328">
                  <c:v>-6.1665999999999999E-4</c:v>
                </c:pt>
                <c:pt idx="1329">
                  <c:v>-2.2256000000000001E-4</c:v>
                </c:pt>
                <c:pt idx="1330">
                  <c:v>5.6198000000000001E-4</c:v>
                </c:pt>
                <c:pt idx="1331">
                  <c:v>6.981E-4</c:v>
                </c:pt>
                <c:pt idx="1332">
                  <c:v>-9.2146000000000003E-4</c:v>
                </c:pt>
                <c:pt idx="1333">
                  <c:v>5.7282000000000003E-4</c:v>
                </c:pt>
                <c:pt idx="1334" formatCode="0.00E+00">
                  <c:v>3.7280000000000002E-5</c:v>
                </c:pt>
                <c:pt idx="1335">
                  <c:v>-1.13236E-3</c:v>
                </c:pt>
                <c:pt idx="1336">
                  <c:v>-3.2159000000000002E-4</c:v>
                </c:pt>
                <c:pt idx="1337">
                  <c:v>-1.2213999999999999E-4</c:v>
                </c:pt>
                <c:pt idx="1338">
                  <c:v>6.0267999999999997E-4</c:v>
                </c:pt>
                <c:pt idx="1339">
                  <c:v>-1.3456000000000001E-4</c:v>
                </c:pt>
                <c:pt idx="1340">
                  <c:v>1.19939E-3</c:v>
                </c:pt>
                <c:pt idx="1341" formatCode="0.00E+00">
                  <c:v>-3.027E-5</c:v>
                </c:pt>
                <c:pt idx="1342">
                  <c:v>-2.3111E-4</c:v>
                </c:pt>
                <c:pt idx="1343">
                  <c:v>3.4168000000000002E-4</c:v>
                </c:pt>
                <c:pt idx="1344">
                  <c:v>-1.65438E-3</c:v>
                </c:pt>
                <c:pt idx="1345">
                  <c:v>-8.6213000000000001E-4</c:v>
                </c:pt>
                <c:pt idx="1346">
                  <c:v>1.4776000000000001E-4</c:v>
                </c:pt>
                <c:pt idx="1347">
                  <c:v>-8.3294E-4</c:v>
                </c:pt>
                <c:pt idx="1348">
                  <c:v>1.9288000000000001E-4</c:v>
                </c:pt>
                <c:pt idx="1349">
                  <c:v>5.1075999999999997E-4</c:v>
                </c:pt>
                <c:pt idx="1350">
                  <c:v>3.5959000000000002E-4</c:v>
                </c:pt>
                <c:pt idx="1351">
                  <c:v>1.0597899999999999E-3</c:v>
                </c:pt>
                <c:pt idx="1352">
                  <c:v>1.44809E-3</c:v>
                </c:pt>
                <c:pt idx="1353">
                  <c:v>6.4683000000000004E-4</c:v>
                </c:pt>
                <c:pt idx="1354">
                  <c:v>-4.5727000000000002E-4</c:v>
                </c:pt>
                <c:pt idx="1355">
                  <c:v>6.6146E-4</c:v>
                </c:pt>
                <c:pt idx="1356">
                  <c:v>6.3938000000000005E-4</c:v>
                </c:pt>
                <c:pt idx="1357">
                  <c:v>-4.3214000000000002E-4</c:v>
                </c:pt>
                <c:pt idx="1358">
                  <c:v>-3.2734000000000002E-4</c:v>
                </c:pt>
                <c:pt idx="1359">
                  <c:v>-1.5904999999999999E-4</c:v>
                </c:pt>
                <c:pt idx="1360">
                  <c:v>1.7982E-4</c:v>
                </c:pt>
                <c:pt idx="1361">
                  <c:v>-6.7190999999999996E-4</c:v>
                </c:pt>
                <c:pt idx="1362">
                  <c:v>-1.1265800000000001E-3</c:v>
                </c:pt>
                <c:pt idx="1363">
                  <c:v>-3.0556000000000002E-4</c:v>
                </c:pt>
                <c:pt idx="1364">
                  <c:v>-8.6059000000000005E-4</c:v>
                </c:pt>
                <c:pt idx="1365">
                  <c:v>3.1818999999999999E-4</c:v>
                </c:pt>
                <c:pt idx="1366" formatCode="0.00E+00">
                  <c:v>6.3579999999999998E-5</c:v>
                </c:pt>
                <c:pt idx="1367">
                  <c:v>-1.76092E-3</c:v>
                </c:pt>
                <c:pt idx="1368">
                  <c:v>-1.9819999999999999E-4</c:v>
                </c:pt>
                <c:pt idx="1369">
                  <c:v>1.2732900000000001E-3</c:v>
                </c:pt>
                <c:pt idx="1370">
                  <c:v>1.3597500000000001E-3</c:v>
                </c:pt>
                <c:pt idx="1371">
                  <c:v>-3.8162999999999999E-4</c:v>
                </c:pt>
                <c:pt idx="1372">
                  <c:v>1.695E-4</c:v>
                </c:pt>
                <c:pt idx="1373">
                  <c:v>6.3756000000000001E-4</c:v>
                </c:pt>
                <c:pt idx="1374">
                  <c:v>5.6747000000000004E-4</c:v>
                </c:pt>
                <c:pt idx="1375">
                  <c:v>-1.13266E-3</c:v>
                </c:pt>
                <c:pt idx="1376">
                  <c:v>-6.2828999999999999E-4</c:v>
                </c:pt>
                <c:pt idx="1377">
                  <c:v>1.6945599999999999E-3</c:v>
                </c:pt>
                <c:pt idx="1378" formatCode="0.00E+00">
                  <c:v>6.0760000000000001E-5</c:v>
                </c:pt>
                <c:pt idx="1379">
                  <c:v>-4.6825000000000002E-4</c:v>
                </c:pt>
                <c:pt idx="1380">
                  <c:v>-7.4016000000000001E-4</c:v>
                </c:pt>
                <c:pt idx="1381">
                  <c:v>-1.0369000000000001E-4</c:v>
                </c:pt>
                <c:pt idx="1382">
                  <c:v>-1.0435E-4</c:v>
                </c:pt>
                <c:pt idx="1383">
                  <c:v>-1.22875E-3</c:v>
                </c:pt>
                <c:pt idx="1384">
                  <c:v>1.3695000000000001E-3</c:v>
                </c:pt>
                <c:pt idx="1385">
                  <c:v>1.6743699999999999E-3</c:v>
                </c:pt>
                <c:pt idx="1386">
                  <c:v>-1.9719E-4</c:v>
                </c:pt>
                <c:pt idx="1387">
                  <c:v>2.4256000000000001E-4</c:v>
                </c:pt>
                <c:pt idx="1388">
                  <c:v>4.2907999999999998E-4</c:v>
                </c:pt>
                <c:pt idx="1389">
                  <c:v>-7.0814999999999995E-4</c:v>
                </c:pt>
                <c:pt idx="1390">
                  <c:v>6.8597999999999999E-4</c:v>
                </c:pt>
                <c:pt idx="1391" formatCode="0.00E+00">
                  <c:v>6.4189999999999994E-5</c:v>
                </c:pt>
                <c:pt idx="1392">
                  <c:v>-1.0510599999999999E-3</c:v>
                </c:pt>
                <c:pt idx="1393">
                  <c:v>-1.1179300000000001E-3</c:v>
                </c:pt>
                <c:pt idx="1394">
                  <c:v>-2.1769000000000001E-4</c:v>
                </c:pt>
                <c:pt idx="1395">
                  <c:v>1.1083499999999999E-3</c:v>
                </c:pt>
                <c:pt idx="1396">
                  <c:v>-6.7845000000000004E-4</c:v>
                </c:pt>
                <c:pt idx="1397">
                  <c:v>-9.0662000000000002E-4</c:v>
                </c:pt>
                <c:pt idx="1398">
                  <c:v>3.3429E-4</c:v>
                </c:pt>
                <c:pt idx="1399">
                  <c:v>-3.0263000000000002E-4</c:v>
                </c:pt>
                <c:pt idx="1400">
                  <c:v>-1.2842699999999999E-3</c:v>
                </c:pt>
                <c:pt idx="1401">
                  <c:v>-1.1636000000000001E-3</c:v>
                </c:pt>
                <c:pt idx="1402">
                  <c:v>-1.48912E-3</c:v>
                </c:pt>
                <c:pt idx="1403">
                  <c:v>-8.7965000000000005E-4</c:v>
                </c:pt>
                <c:pt idx="1404">
                  <c:v>5.4529000000000003E-4</c:v>
                </c:pt>
                <c:pt idx="1405">
                  <c:v>3.5319000000000003E-4</c:v>
                </c:pt>
                <c:pt idx="1406" formatCode="0.00E+00">
                  <c:v>2.525E-5</c:v>
                </c:pt>
                <c:pt idx="1407">
                  <c:v>-3.9215000000000002E-4</c:v>
                </c:pt>
                <c:pt idx="1408" formatCode="0.00E+00">
                  <c:v>-6.8830000000000003E-5</c:v>
                </c:pt>
                <c:pt idx="1409" formatCode="0.00E+00">
                  <c:v>4.4129999999999999E-5</c:v>
                </c:pt>
                <c:pt idx="1410">
                  <c:v>-1.1996299999999999E-3</c:v>
                </c:pt>
                <c:pt idx="1411">
                  <c:v>-1.2134E-4</c:v>
                </c:pt>
                <c:pt idx="1412">
                  <c:v>-3.7240999999999999E-4</c:v>
                </c:pt>
                <c:pt idx="1413">
                  <c:v>-4.3983999999999999E-4</c:v>
                </c:pt>
                <c:pt idx="1414">
                  <c:v>1.1592900000000001E-3</c:v>
                </c:pt>
                <c:pt idx="1415">
                  <c:v>-4.5210999999999998E-4</c:v>
                </c:pt>
                <c:pt idx="1416">
                  <c:v>-4.6663999999999999E-4</c:v>
                </c:pt>
                <c:pt idx="1417">
                  <c:v>3.0846999999999998E-4</c:v>
                </c:pt>
                <c:pt idx="1418">
                  <c:v>-1.1447E-3</c:v>
                </c:pt>
                <c:pt idx="1419">
                  <c:v>-3.4979E-4</c:v>
                </c:pt>
                <c:pt idx="1420">
                  <c:v>1.34673E-3</c:v>
                </c:pt>
                <c:pt idx="1421">
                  <c:v>-2.7172999999999998E-4</c:v>
                </c:pt>
                <c:pt idx="1422">
                  <c:v>-5.1911000000000004E-4</c:v>
                </c:pt>
                <c:pt idx="1423">
                  <c:v>2.3928E-4</c:v>
                </c:pt>
                <c:pt idx="1424">
                  <c:v>-1.8757999999999999E-4</c:v>
                </c:pt>
                <c:pt idx="1425">
                  <c:v>-1.0443799999999999E-3</c:v>
                </c:pt>
                <c:pt idx="1426" formatCode="0.00E+00">
                  <c:v>4.5609999999999999E-5</c:v>
                </c:pt>
                <c:pt idx="1427">
                  <c:v>6.6166E-4</c:v>
                </c:pt>
                <c:pt idx="1428">
                  <c:v>-5.7476999999999995E-4</c:v>
                </c:pt>
                <c:pt idx="1429">
                  <c:v>-7.1683000000000001E-4</c:v>
                </c:pt>
                <c:pt idx="1430">
                  <c:v>1.4243599999999999E-3</c:v>
                </c:pt>
                <c:pt idx="1431">
                  <c:v>1.0528099999999999E-3</c:v>
                </c:pt>
                <c:pt idx="1432">
                  <c:v>2.5452E-4</c:v>
                </c:pt>
                <c:pt idx="1433">
                  <c:v>3.5427000000000001E-4</c:v>
                </c:pt>
                <c:pt idx="1434">
                  <c:v>-4.0663E-4</c:v>
                </c:pt>
                <c:pt idx="1435" formatCode="0.00E+00">
                  <c:v>2.0239999999999999E-5</c:v>
                </c:pt>
                <c:pt idx="1436">
                  <c:v>7.4293000000000004E-4</c:v>
                </c:pt>
                <c:pt idx="1437">
                  <c:v>-4.0792999999999998E-4</c:v>
                </c:pt>
                <c:pt idx="1438">
                  <c:v>-8.4603E-4</c:v>
                </c:pt>
                <c:pt idx="1439" formatCode="0.00E+00">
                  <c:v>-2.552E-5</c:v>
                </c:pt>
                <c:pt idx="1440">
                  <c:v>3.0516000000000001E-4</c:v>
                </c:pt>
                <c:pt idx="1441" formatCode="0.00E+00">
                  <c:v>-3.269E-5</c:v>
                </c:pt>
                <c:pt idx="1442">
                  <c:v>4.1017000000000001E-4</c:v>
                </c:pt>
                <c:pt idx="1443">
                  <c:v>-2.8716000000000001E-4</c:v>
                </c:pt>
                <c:pt idx="1444">
                  <c:v>-9.3437000000000001E-4</c:v>
                </c:pt>
                <c:pt idx="1445" formatCode="0.00E+00">
                  <c:v>-5.3149999999999998E-5</c:v>
                </c:pt>
                <c:pt idx="1446">
                  <c:v>4.1015000000000002E-4</c:v>
                </c:pt>
                <c:pt idx="1447">
                  <c:v>-7.7006999999999998E-4</c:v>
                </c:pt>
                <c:pt idx="1448">
                  <c:v>-2.31022E-3</c:v>
                </c:pt>
                <c:pt idx="1449">
                  <c:v>-1.1383999999999999E-4</c:v>
                </c:pt>
                <c:pt idx="1450">
                  <c:v>3.8887999999999998E-4</c:v>
                </c:pt>
                <c:pt idx="1451">
                  <c:v>-1.7982E-4</c:v>
                </c:pt>
                <c:pt idx="1452">
                  <c:v>1.2448400000000001E-3</c:v>
                </c:pt>
                <c:pt idx="1453">
                  <c:v>-2.3544799999999999E-3</c:v>
                </c:pt>
                <c:pt idx="1454">
                  <c:v>-9.9459000000000006E-4</c:v>
                </c:pt>
                <c:pt idx="1455">
                  <c:v>6.7630000000000001E-4</c:v>
                </c:pt>
                <c:pt idx="1456" formatCode="0.00E+00">
                  <c:v>7.4930000000000003E-5</c:v>
                </c:pt>
                <c:pt idx="1457">
                  <c:v>5.9203000000000001E-4</c:v>
                </c:pt>
                <c:pt idx="1458">
                  <c:v>-8.4044999999999996E-4</c:v>
                </c:pt>
                <c:pt idx="1459">
                  <c:v>-2.8739999999999999E-4</c:v>
                </c:pt>
                <c:pt idx="1460">
                  <c:v>-7.2409999999999998E-4</c:v>
                </c:pt>
                <c:pt idx="1461" formatCode="0.00E+00">
                  <c:v>4.6329999999999999E-5</c:v>
                </c:pt>
                <c:pt idx="1462">
                  <c:v>1.5896300000000001E-3</c:v>
                </c:pt>
                <c:pt idx="1463">
                  <c:v>8.0561000000000001E-4</c:v>
                </c:pt>
                <c:pt idx="1464">
                  <c:v>6.8758999999999997E-4</c:v>
                </c:pt>
                <c:pt idx="1465">
                  <c:v>1.1130199999999999E-3</c:v>
                </c:pt>
                <c:pt idx="1466">
                  <c:v>-6.1333999999999998E-4</c:v>
                </c:pt>
                <c:pt idx="1467">
                  <c:v>1.8599999999999999E-4</c:v>
                </c:pt>
                <c:pt idx="1468">
                  <c:v>4.2274000000000001E-4</c:v>
                </c:pt>
                <c:pt idx="1469">
                  <c:v>-1.27374E-3</c:v>
                </c:pt>
                <c:pt idx="1470">
                  <c:v>7.7253E-4</c:v>
                </c:pt>
                <c:pt idx="1471">
                  <c:v>1.29038E-3</c:v>
                </c:pt>
                <c:pt idx="1472">
                  <c:v>1.4364E-4</c:v>
                </c:pt>
                <c:pt idx="1473">
                  <c:v>-3.7450999999999999E-4</c:v>
                </c:pt>
                <c:pt idx="1474" formatCode="0.00E+00">
                  <c:v>-2.957E-5</c:v>
                </c:pt>
                <c:pt idx="1475">
                  <c:v>2.6258999999999999E-4</c:v>
                </c:pt>
                <c:pt idx="1476">
                  <c:v>9.0452000000000002E-4</c:v>
                </c:pt>
                <c:pt idx="1477">
                  <c:v>4.5656000000000001E-4</c:v>
                </c:pt>
                <c:pt idx="1478">
                  <c:v>-9.0899000000000004E-4</c:v>
                </c:pt>
                <c:pt idx="1479">
                  <c:v>2.1586000000000001E-4</c:v>
                </c:pt>
                <c:pt idx="1480">
                  <c:v>7.5431000000000001E-4</c:v>
                </c:pt>
                <c:pt idx="1481">
                  <c:v>-1.23025E-3</c:v>
                </c:pt>
                <c:pt idx="1482">
                  <c:v>-1.7003E-4</c:v>
                </c:pt>
                <c:pt idx="1483" formatCode="0.00E+00">
                  <c:v>6.8889999999999999E-5</c:v>
                </c:pt>
                <c:pt idx="1484">
                  <c:v>-5.9712999999999997E-4</c:v>
                </c:pt>
                <c:pt idx="1485" formatCode="0.00E+00">
                  <c:v>-2.1310000000000001E-5</c:v>
                </c:pt>
                <c:pt idx="1486" formatCode="0.00E+00">
                  <c:v>-1.8430000000000001E-5</c:v>
                </c:pt>
                <c:pt idx="1487">
                  <c:v>-1.8326E-4</c:v>
                </c:pt>
                <c:pt idx="1488" formatCode="0.00E+00">
                  <c:v>-8.0970000000000006E-5</c:v>
                </c:pt>
                <c:pt idx="1489">
                  <c:v>7.9967000000000005E-4</c:v>
                </c:pt>
                <c:pt idx="1490">
                  <c:v>4.9100999999999995E-4</c:v>
                </c:pt>
                <c:pt idx="1491">
                  <c:v>-2.2277000000000001E-4</c:v>
                </c:pt>
                <c:pt idx="1492">
                  <c:v>3.5263999999999998E-4</c:v>
                </c:pt>
                <c:pt idx="1493">
                  <c:v>-7.7935000000000005E-4</c:v>
                </c:pt>
                <c:pt idx="1494">
                  <c:v>-7.1108E-4</c:v>
                </c:pt>
                <c:pt idx="1495">
                  <c:v>7.6108000000000002E-4</c:v>
                </c:pt>
                <c:pt idx="1496">
                  <c:v>1.16983E-3</c:v>
                </c:pt>
                <c:pt idx="1497">
                  <c:v>9.7384000000000001E-4</c:v>
                </c:pt>
                <c:pt idx="1498">
                  <c:v>7.3384999999999998E-4</c:v>
                </c:pt>
                <c:pt idx="1499">
                  <c:v>1.1394E-4</c:v>
                </c:pt>
                <c:pt idx="1500">
                  <c:v>7.2353000000000001E-4</c:v>
                </c:pt>
                <c:pt idx="1501">
                  <c:v>5.2534000000000001E-4</c:v>
                </c:pt>
                <c:pt idx="1502">
                  <c:v>6.6812999999999996E-4</c:v>
                </c:pt>
                <c:pt idx="1503">
                  <c:v>1.0745500000000001E-3</c:v>
                </c:pt>
                <c:pt idx="1504">
                  <c:v>-1.7177799999999999E-3</c:v>
                </c:pt>
                <c:pt idx="1505">
                  <c:v>-1.55222E-3</c:v>
                </c:pt>
                <c:pt idx="1506">
                  <c:v>-3.7921999999999999E-4</c:v>
                </c:pt>
                <c:pt idx="1507">
                  <c:v>-1.1931299999999999E-3</c:v>
                </c:pt>
                <c:pt idx="1508">
                  <c:v>-4.0884E-4</c:v>
                </c:pt>
                <c:pt idx="1509" formatCode="0.00E+00">
                  <c:v>-7.1909999999999994E-5</c:v>
                </c:pt>
                <c:pt idx="1510" formatCode="0.00E+00">
                  <c:v>7.7200000000000006E-6</c:v>
                </c:pt>
                <c:pt idx="1511" formatCode="0.00E+00">
                  <c:v>-9.8380000000000003E-5</c:v>
                </c:pt>
                <c:pt idx="1512">
                  <c:v>9.9550000000000007E-4</c:v>
                </c:pt>
                <c:pt idx="1513">
                  <c:v>6.3898999999999998E-4</c:v>
                </c:pt>
                <c:pt idx="1514" formatCode="0.00E+00">
                  <c:v>-4.0399999999999999E-5</c:v>
                </c:pt>
                <c:pt idx="1515">
                  <c:v>7.1652E-4</c:v>
                </c:pt>
                <c:pt idx="1516">
                  <c:v>3.4111999999999999E-4</c:v>
                </c:pt>
                <c:pt idx="1517" formatCode="0.00E+00">
                  <c:v>-8.6600000000000001E-6</c:v>
                </c:pt>
                <c:pt idx="1518">
                  <c:v>-1.0789E-3</c:v>
                </c:pt>
                <c:pt idx="1519">
                  <c:v>-1.63809E-3</c:v>
                </c:pt>
                <c:pt idx="1520">
                  <c:v>-1.6105000000000001E-4</c:v>
                </c:pt>
                <c:pt idx="1521">
                  <c:v>2.8477999999999999E-4</c:v>
                </c:pt>
                <c:pt idx="1522">
                  <c:v>4.0621E-4</c:v>
                </c:pt>
                <c:pt idx="1523">
                  <c:v>-1.4296999999999999E-4</c:v>
                </c:pt>
                <c:pt idx="1524">
                  <c:v>8.9256999999999997E-4</c:v>
                </c:pt>
                <c:pt idx="1525">
                  <c:v>-1.0958E-4</c:v>
                </c:pt>
                <c:pt idx="1526">
                  <c:v>-8.6160000000000002E-4</c:v>
                </c:pt>
                <c:pt idx="1527">
                  <c:v>1.4233E-3</c:v>
                </c:pt>
                <c:pt idx="1528">
                  <c:v>5.0025000000000004E-4</c:v>
                </c:pt>
                <c:pt idx="1529">
                  <c:v>-2.5657000000000002E-4</c:v>
                </c:pt>
                <c:pt idx="1530">
                  <c:v>7.3218000000000003E-4</c:v>
                </c:pt>
                <c:pt idx="1531">
                  <c:v>1.5640000000000001E-4</c:v>
                </c:pt>
                <c:pt idx="1532">
                  <c:v>-3.7181999999999997E-4</c:v>
                </c:pt>
                <c:pt idx="1533">
                  <c:v>-2.3499E-4</c:v>
                </c:pt>
                <c:pt idx="1534">
                  <c:v>-8.6222999999999996E-4</c:v>
                </c:pt>
                <c:pt idx="1535">
                  <c:v>-2.9552000000000002E-4</c:v>
                </c:pt>
                <c:pt idx="1536">
                  <c:v>2.2047000000000001E-4</c:v>
                </c:pt>
                <c:pt idx="1537">
                  <c:v>-4.2570999999999999E-4</c:v>
                </c:pt>
                <c:pt idx="1538">
                  <c:v>1.25702E-3</c:v>
                </c:pt>
                <c:pt idx="1539">
                  <c:v>5.9464999999999995E-4</c:v>
                </c:pt>
                <c:pt idx="1540">
                  <c:v>-7.8067000000000002E-4</c:v>
                </c:pt>
                <c:pt idx="1541">
                  <c:v>-3.0192000000000001E-4</c:v>
                </c:pt>
                <c:pt idx="1542">
                  <c:v>-9.5341000000000002E-4</c:v>
                </c:pt>
                <c:pt idx="1543">
                  <c:v>-1.2512000000000001E-3</c:v>
                </c:pt>
                <c:pt idx="1544">
                  <c:v>1.08986E-3</c:v>
                </c:pt>
                <c:pt idx="1545">
                  <c:v>6.8048000000000002E-4</c:v>
                </c:pt>
                <c:pt idx="1546">
                  <c:v>3.4354999999999998E-4</c:v>
                </c:pt>
                <c:pt idx="1547" formatCode="0.00E+00">
                  <c:v>-3.3030000000000001E-5</c:v>
                </c:pt>
                <c:pt idx="1548">
                  <c:v>-2.0105800000000001E-3</c:v>
                </c:pt>
                <c:pt idx="1549">
                  <c:v>-1.32552E-3</c:v>
                </c:pt>
                <c:pt idx="1550">
                  <c:v>-2.38287E-3</c:v>
                </c:pt>
                <c:pt idx="1551">
                  <c:v>-1.4170700000000001E-3</c:v>
                </c:pt>
                <c:pt idx="1552">
                  <c:v>7.0257999999999996E-4</c:v>
                </c:pt>
                <c:pt idx="1553">
                  <c:v>1.0334700000000001E-3</c:v>
                </c:pt>
                <c:pt idx="1554">
                  <c:v>2.04294E-3</c:v>
                </c:pt>
                <c:pt idx="1555">
                  <c:v>1.25048E-3</c:v>
                </c:pt>
                <c:pt idx="1556">
                  <c:v>8.6030000000000004E-4</c:v>
                </c:pt>
                <c:pt idx="1557">
                  <c:v>-2.4337E-4</c:v>
                </c:pt>
                <c:pt idx="1558">
                  <c:v>-8.9466999999999997E-4</c:v>
                </c:pt>
                <c:pt idx="1559">
                  <c:v>-7.0978999999999997E-4</c:v>
                </c:pt>
                <c:pt idx="1560">
                  <c:v>-4.0096000000000001E-4</c:v>
                </c:pt>
                <c:pt idx="1561">
                  <c:v>-7.2128999999999997E-4</c:v>
                </c:pt>
                <c:pt idx="1562">
                  <c:v>-1.3538599999999999E-3</c:v>
                </c:pt>
                <c:pt idx="1563">
                  <c:v>-1.7808E-4</c:v>
                </c:pt>
                <c:pt idx="1564">
                  <c:v>4.2116000000000001E-4</c:v>
                </c:pt>
                <c:pt idx="1565">
                  <c:v>5.1093000000000004E-4</c:v>
                </c:pt>
                <c:pt idx="1566">
                  <c:v>7.7296000000000005E-4</c:v>
                </c:pt>
                <c:pt idx="1567">
                  <c:v>-2.4441000000000003E-4</c:v>
                </c:pt>
                <c:pt idx="1568">
                  <c:v>-3.2268999999999999E-4</c:v>
                </c:pt>
                <c:pt idx="1569">
                  <c:v>-2.1312100000000001E-3</c:v>
                </c:pt>
                <c:pt idx="1570">
                  <c:v>-2.1481500000000001E-3</c:v>
                </c:pt>
                <c:pt idx="1571">
                  <c:v>3.9636000000000001E-4</c:v>
                </c:pt>
                <c:pt idx="1572">
                  <c:v>6.6067000000000003E-4</c:v>
                </c:pt>
                <c:pt idx="1573">
                  <c:v>-3.8978E-4</c:v>
                </c:pt>
                <c:pt idx="1574">
                  <c:v>-5.262E-4</c:v>
                </c:pt>
                <c:pt idx="1575">
                  <c:v>-7.1219999999999996E-4</c:v>
                </c:pt>
                <c:pt idx="1576">
                  <c:v>-3.5425000000000002E-4</c:v>
                </c:pt>
                <c:pt idx="1577" formatCode="0.00E+00">
                  <c:v>9.268E-5</c:v>
                </c:pt>
                <c:pt idx="1578">
                  <c:v>-1.1303800000000001E-3</c:v>
                </c:pt>
                <c:pt idx="1579">
                  <c:v>-4.5388999999999998E-4</c:v>
                </c:pt>
                <c:pt idx="1580" formatCode="0.00E+00">
                  <c:v>-7.1740000000000001E-5</c:v>
                </c:pt>
                <c:pt idx="1581">
                  <c:v>-1.2230400000000001E-3</c:v>
                </c:pt>
                <c:pt idx="1582">
                  <c:v>-2.8510999999999999E-4</c:v>
                </c:pt>
                <c:pt idx="1583">
                  <c:v>-1.9602000000000001E-4</c:v>
                </c:pt>
                <c:pt idx="1584">
                  <c:v>-1.5064099999999999E-3</c:v>
                </c:pt>
                <c:pt idx="1585">
                  <c:v>-5.2603000000000003E-4</c:v>
                </c:pt>
                <c:pt idx="1586">
                  <c:v>5.3447E-4</c:v>
                </c:pt>
                <c:pt idx="1587">
                  <c:v>-1.3388E-3</c:v>
                </c:pt>
                <c:pt idx="1588">
                  <c:v>2.5380999999999998E-4</c:v>
                </c:pt>
                <c:pt idx="1589">
                  <c:v>2.06689E-3</c:v>
                </c:pt>
                <c:pt idx="1590">
                  <c:v>1.4836700000000001E-3</c:v>
                </c:pt>
                <c:pt idx="1591">
                  <c:v>2.16825E-3</c:v>
                </c:pt>
                <c:pt idx="1592">
                  <c:v>8.0878999999999999E-4</c:v>
                </c:pt>
                <c:pt idx="1593">
                  <c:v>-5.5329999999999995E-4</c:v>
                </c:pt>
                <c:pt idx="1594">
                  <c:v>-6.5426000000000004E-4</c:v>
                </c:pt>
                <c:pt idx="1595">
                  <c:v>-1.8663E-3</c:v>
                </c:pt>
                <c:pt idx="1596">
                  <c:v>-2.3125899999999998E-3</c:v>
                </c:pt>
                <c:pt idx="1597">
                  <c:v>-2.14824E-3</c:v>
                </c:pt>
                <c:pt idx="1598">
                  <c:v>-6.3082000000000004E-4</c:v>
                </c:pt>
                <c:pt idx="1599">
                  <c:v>-1.51935E-3</c:v>
                </c:pt>
                <c:pt idx="1600">
                  <c:v>-7.5255000000000005E-4</c:v>
                </c:pt>
                <c:pt idx="1601">
                  <c:v>-1.1809E-4</c:v>
                </c:pt>
                <c:pt idx="1602">
                  <c:v>-9.9183999999999991E-4</c:v>
                </c:pt>
                <c:pt idx="1603">
                  <c:v>-3.5332000000000001E-4</c:v>
                </c:pt>
                <c:pt idx="1604">
                  <c:v>1.7807299999999999E-3</c:v>
                </c:pt>
                <c:pt idx="1605">
                  <c:v>2.7573200000000002E-3</c:v>
                </c:pt>
                <c:pt idx="1606">
                  <c:v>1.1745099999999999E-3</c:v>
                </c:pt>
                <c:pt idx="1607">
                  <c:v>1.3970600000000001E-3</c:v>
                </c:pt>
                <c:pt idx="1608">
                  <c:v>1.6894499999999999E-3</c:v>
                </c:pt>
                <c:pt idx="1609">
                  <c:v>-1.40774E-3</c:v>
                </c:pt>
                <c:pt idx="1610">
                  <c:v>-3.5792599999999999E-3</c:v>
                </c:pt>
                <c:pt idx="1611">
                  <c:v>-1.98504E-3</c:v>
                </c:pt>
                <c:pt idx="1612">
                  <c:v>-1.0518700000000001E-3</c:v>
                </c:pt>
                <c:pt idx="1613">
                  <c:v>-4.4987E-4</c:v>
                </c:pt>
                <c:pt idx="1614" formatCode="0.00E+00">
                  <c:v>-8.3269999999999994E-5</c:v>
                </c:pt>
                <c:pt idx="1615">
                  <c:v>-4.7860999999999997E-4</c:v>
                </c:pt>
                <c:pt idx="1616">
                  <c:v>-4.0064000000000001E-4</c:v>
                </c:pt>
                <c:pt idx="1617">
                  <c:v>-1.2482400000000001E-3</c:v>
                </c:pt>
                <c:pt idx="1618">
                  <c:v>-7.0332000000000001E-4</c:v>
                </c:pt>
                <c:pt idx="1619">
                  <c:v>-5.2147999999999995E-4</c:v>
                </c:pt>
                <c:pt idx="1620">
                  <c:v>-2.8458999999999998E-4</c:v>
                </c:pt>
                <c:pt idx="1621">
                  <c:v>-1.3095699999999999E-3</c:v>
                </c:pt>
                <c:pt idx="1622">
                  <c:v>-2.2157000000000001E-3</c:v>
                </c:pt>
                <c:pt idx="1623">
                  <c:v>-1.13422E-3</c:v>
                </c:pt>
                <c:pt idx="1624">
                  <c:v>9.2429999999999997E-4</c:v>
                </c:pt>
                <c:pt idx="1625">
                  <c:v>2.7304E-3</c:v>
                </c:pt>
                <c:pt idx="1626">
                  <c:v>2.8417899999999999E-3</c:v>
                </c:pt>
                <c:pt idx="1627">
                  <c:v>1.7742000000000001E-3</c:v>
                </c:pt>
                <c:pt idx="1628">
                  <c:v>1.24354E-3</c:v>
                </c:pt>
                <c:pt idx="1629">
                  <c:v>1.76833E-3</c:v>
                </c:pt>
                <c:pt idx="1630">
                  <c:v>1.36783E-3</c:v>
                </c:pt>
                <c:pt idx="1631">
                  <c:v>1.6801400000000001E-3</c:v>
                </c:pt>
                <c:pt idx="1632">
                  <c:v>1.2240899999999999E-3</c:v>
                </c:pt>
                <c:pt idx="1633">
                  <c:v>-2.6055000000000002E-4</c:v>
                </c:pt>
                <c:pt idx="1634">
                  <c:v>7.8262999999999998E-4</c:v>
                </c:pt>
                <c:pt idx="1635">
                  <c:v>5.9100999999999999E-4</c:v>
                </c:pt>
                <c:pt idx="1636">
                  <c:v>9.8718000000000005E-4</c:v>
                </c:pt>
                <c:pt idx="1637">
                  <c:v>1.0190799999999999E-3</c:v>
                </c:pt>
                <c:pt idx="1638">
                  <c:v>1.69629E-3</c:v>
                </c:pt>
                <c:pt idx="1639">
                  <c:v>1.6056099999999999E-3</c:v>
                </c:pt>
                <c:pt idx="1640">
                  <c:v>1.7863600000000001E-3</c:v>
                </c:pt>
                <c:pt idx="1641">
                  <c:v>1.14157E-3</c:v>
                </c:pt>
                <c:pt idx="1642">
                  <c:v>2.5558999999999998E-4</c:v>
                </c:pt>
                <c:pt idx="1643">
                  <c:v>6.3949000000000005E-4</c:v>
                </c:pt>
                <c:pt idx="1644">
                  <c:v>1.4557E-4</c:v>
                </c:pt>
                <c:pt idx="1645">
                  <c:v>-2.35461E-3</c:v>
                </c:pt>
                <c:pt idx="1646">
                  <c:v>-3.23253E-3</c:v>
                </c:pt>
                <c:pt idx="1647">
                  <c:v>-1.2519E-3</c:v>
                </c:pt>
                <c:pt idx="1648">
                  <c:v>-1.68344E-3</c:v>
                </c:pt>
                <c:pt idx="1649">
                  <c:v>-1.3257000000000001E-4</c:v>
                </c:pt>
                <c:pt idx="1650">
                  <c:v>3.14576E-3</c:v>
                </c:pt>
                <c:pt idx="1651">
                  <c:v>4.1918700000000003E-3</c:v>
                </c:pt>
                <c:pt idx="1652">
                  <c:v>4.42458E-3</c:v>
                </c:pt>
                <c:pt idx="1653">
                  <c:v>3.7928300000000001E-3</c:v>
                </c:pt>
                <c:pt idx="1654">
                  <c:v>2.0284499999999998E-3</c:v>
                </c:pt>
                <c:pt idx="1655">
                  <c:v>1.7736200000000001E-3</c:v>
                </c:pt>
                <c:pt idx="1656">
                  <c:v>2.71185E-3</c:v>
                </c:pt>
                <c:pt idx="1657">
                  <c:v>2.8192199999999999E-3</c:v>
                </c:pt>
                <c:pt idx="1658">
                  <c:v>2.3351100000000001E-3</c:v>
                </c:pt>
                <c:pt idx="1659">
                  <c:v>-2.1472E-4</c:v>
                </c:pt>
                <c:pt idx="1660">
                  <c:v>-2.7854400000000001E-3</c:v>
                </c:pt>
                <c:pt idx="1661">
                  <c:v>-3.3394399999999999E-3</c:v>
                </c:pt>
                <c:pt idx="1662">
                  <c:v>-3.2579000000000002E-3</c:v>
                </c:pt>
                <c:pt idx="1663">
                  <c:v>-2.6304200000000001E-3</c:v>
                </c:pt>
                <c:pt idx="1664" formatCode="0.00E+00">
                  <c:v>1.199E-5</c:v>
                </c:pt>
                <c:pt idx="1665">
                  <c:v>2.4868400000000001E-3</c:v>
                </c:pt>
                <c:pt idx="1666">
                  <c:v>3.5276700000000001E-3</c:v>
                </c:pt>
                <c:pt idx="1667">
                  <c:v>3.8477199999999998E-3</c:v>
                </c:pt>
                <c:pt idx="1668">
                  <c:v>3.6510700000000002E-3</c:v>
                </c:pt>
                <c:pt idx="1669">
                  <c:v>1.9356099999999999E-3</c:v>
                </c:pt>
                <c:pt idx="1670">
                  <c:v>1.60943E-3</c:v>
                </c:pt>
                <c:pt idx="1671">
                  <c:v>2.17155E-3</c:v>
                </c:pt>
                <c:pt idx="1672">
                  <c:v>1.86291E-3</c:v>
                </c:pt>
                <c:pt idx="1673">
                  <c:v>1.95721E-3</c:v>
                </c:pt>
                <c:pt idx="1674">
                  <c:v>2.4015E-3</c:v>
                </c:pt>
                <c:pt idx="1675">
                  <c:v>2.4833400000000001E-3</c:v>
                </c:pt>
                <c:pt idx="1676">
                  <c:v>2.2510299999999998E-3</c:v>
                </c:pt>
                <c:pt idx="1677">
                  <c:v>1.8832600000000001E-3</c:v>
                </c:pt>
                <c:pt idx="1678">
                  <c:v>1.56127E-3</c:v>
                </c:pt>
                <c:pt idx="1679">
                  <c:v>1.5214600000000001E-3</c:v>
                </c:pt>
                <c:pt idx="1680">
                  <c:v>-1.8219499999999999E-3</c:v>
                </c:pt>
                <c:pt idx="1681">
                  <c:v>-3.8371999999999998E-3</c:v>
                </c:pt>
                <c:pt idx="1682">
                  <c:v>-2.3589000000000001E-3</c:v>
                </c:pt>
                <c:pt idx="1683">
                  <c:v>-3.1750599999999999E-3</c:v>
                </c:pt>
                <c:pt idx="1684">
                  <c:v>-1.4015099999999999E-3</c:v>
                </c:pt>
                <c:pt idx="1685">
                  <c:v>-1.80086E-3</c:v>
                </c:pt>
                <c:pt idx="1686">
                  <c:v>-2.3370399999999999E-3</c:v>
                </c:pt>
                <c:pt idx="1687">
                  <c:v>-1.34293E-3</c:v>
                </c:pt>
                <c:pt idx="1688">
                  <c:v>-1.64442E-3</c:v>
                </c:pt>
                <c:pt idx="1689">
                  <c:v>-2.3151700000000001E-3</c:v>
                </c:pt>
                <c:pt idx="1690">
                  <c:v>-2.36089E-3</c:v>
                </c:pt>
                <c:pt idx="1691">
                  <c:v>-2.68052E-3</c:v>
                </c:pt>
                <c:pt idx="1692">
                  <c:v>-2.33936E-3</c:v>
                </c:pt>
                <c:pt idx="1693">
                  <c:v>-1.6459199999999999E-3</c:v>
                </c:pt>
                <c:pt idx="1694">
                  <c:v>-3.4811600000000001E-3</c:v>
                </c:pt>
                <c:pt idx="1695">
                  <c:v>-2.9481199999999998E-3</c:v>
                </c:pt>
                <c:pt idx="1696">
                  <c:v>-2.0983400000000002E-3</c:v>
                </c:pt>
                <c:pt idx="1697">
                  <c:v>-2.5673900000000001E-3</c:v>
                </c:pt>
                <c:pt idx="1698">
                  <c:v>-2.1263499999999999E-3</c:v>
                </c:pt>
                <c:pt idx="1699">
                  <c:v>-8.7925000000000004E-4</c:v>
                </c:pt>
                <c:pt idx="1700">
                  <c:v>1.1988599999999999E-3</c:v>
                </c:pt>
                <c:pt idx="1701">
                  <c:v>3.6306200000000002E-3</c:v>
                </c:pt>
                <c:pt idx="1702">
                  <c:v>3.7610600000000001E-3</c:v>
                </c:pt>
                <c:pt idx="1703">
                  <c:v>3.57954E-3</c:v>
                </c:pt>
                <c:pt idx="1704">
                  <c:v>3.7192000000000002E-3</c:v>
                </c:pt>
                <c:pt idx="1705">
                  <c:v>-1.392E-3</c:v>
                </c:pt>
                <c:pt idx="1706">
                  <c:v>-2.2483199999999998E-3</c:v>
                </c:pt>
                <c:pt idx="1707">
                  <c:v>-3.5052E-3</c:v>
                </c:pt>
                <c:pt idx="1708">
                  <c:v>-5.7876500000000001E-3</c:v>
                </c:pt>
                <c:pt idx="1709">
                  <c:v>-5.0328200000000003E-3</c:v>
                </c:pt>
                <c:pt idx="1710">
                  <c:v>-3.6875599999999999E-3</c:v>
                </c:pt>
                <c:pt idx="1711">
                  <c:v>-2.8467200000000001E-3</c:v>
                </c:pt>
                <c:pt idx="1712">
                  <c:v>-3.7600200000000002E-3</c:v>
                </c:pt>
                <c:pt idx="1713">
                  <c:v>-2.3210399999999999E-3</c:v>
                </c:pt>
                <c:pt idx="1714">
                  <c:v>-1.18056E-3</c:v>
                </c:pt>
                <c:pt idx="1715">
                  <c:v>1.1997799999999999E-3</c:v>
                </c:pt>
                <c:pt idx="1716">
                  <c:v>3.9910500000000003E-3</c:v>
                </c:pt>
                <c:pt idx="1717">
                  <c:v>3.3256900000000001E-3</c:v>
                </c:pt>
                <c:pt idx="1718">
                  <c:v>2.8264700000000002E-3</c:v>
                </c:pt>
                <c:pt idx="1719">
                  <c:v>2.21222E-3</c:v>
                </c:pt>
                <c:pt idx="1720">
                  <c:v>9.3353999999999996E-4</c:v>
                </c:pt>
                <c:pt idx="1721">
                  <c:v>-8.6649999999999997E-4</c:v>
                </c:pt>
                <c:pt idx="1722">
                  <c:v>-4.3887800000000001E-3</c:v>
                </c:pt>
                <c:pt idx="1723">
                  <c:v>-6.0622599999999999E-3</c:v>
                </c:pt>
                <c:pt idx="1724">
                  <c:v>-5.2912300000000001E-3</c:v>
                </c:pt>
                <c:pt idx="1725">
                  <c:v>-3.6697399999999999E-3</c:v>
                </c:pt>
                <c:pt idx="1726">
                  <c:v>-3.0810999999999998E-3</c:v>
                </c:pt>
                <c:pt idx="1727">
                  <c:v>-4.5164200000000002E-3</c:v>
                </c:pt>
                <c:pt idx="1728">
                  <c:v>-3.6135300000000002E-3</c:v>
                </c:pt>
                <c:pt idx="1729">
                  <c:v>-3.6009900000000001E-3</c:v>
                </c:pt>
                <c:pt idx="1730">
                  <c:v>-3.9643999999999999E-3</c:v>
                </c:pt>
                <c:pt idx="1731">
                  <c:v>-3.8641399999999998E-3</c:v>
                </c:pt>
                <c:pt idx="1732">
                  <c:v>-3.07596E-3</c:v>
                </c:pt>
                <c:pt idx="1733">
                  <c:v>-3.81731E-3</c:v>
                </c:pt>
                <c:pt idx="1734">
                  <c:v>-3.40376E-3</c:v>
                </c:pt>
                <c:pt idx="1735">
                  <c:v>-1.1085400000000001E-3</c:v>
                </c:pt>
                <c:pt idx="1736">
                  <c:v>1.68895E-3</c:v>
                </c:pt>
                <c:pt idx="1737">
                  <c:v>5.8875000000000004E-3</c:v>
                </c:pt>
                <c:pt idx="1738">
                  <c:v>5.2383200000000003E-3</c:v>
                </c:pt>
                <c:pt idx="1739">
                  <c:v>5.1717999999999998E-3</c:v>
                </c:pt>
                <c:pt idx="1740">
                  <c:v>4.7973800000000004E-3</c:v>
                </c:pt>
                <c:pt idx="1741">
                  <c:v>2.9006100000000001E-3</c:v>
                </c:pt>
                <c:pt idx="1742">
                  <c:v>4.6501199999999998E-3</c:v>
                </c:pt>
                <c:pt idx="1743">
                  <c:v>4.4970599999999998E-3</c:v>
                </c:pt>
                <c:pt idx="1744">
                  <c:v>5.0562599999999999E-3</c:v>
                </c:pt>
                <c:pt idx="1745">
                  <c:v>5.9122999999999997E-3</c:v>
                </c:pt>
                <c:pt idx="1746">
                  <c:v>4.0373099999999997E-3</c:v>
                </c:pt>
                <c:pt idx="1747">
                  <c:v>3.6323800000000002E-3</c:v>
                </c:pt>
                <c:pt idx="1748">
                  <c:v>4.9518699999999997E-3</c:v>
                </c:pt>
                <c:pt idx="1749">
                  <c:v>3.9974800000000003E-3</c:v>
                </c:pt>
                <c:pt idx="1750">
                  <c:v>4.8012599999999999E-3</c:v>
                </c:pt>
                <c:pt idx="1751">
                  <c:v>4.1627799999999996E-3</c:v>
                </c:pt>
                <c:pt idx="1752">
                  <c:v>3.7892300000000002E-3</c:v>
                </c:pt>
                <c:pt idx="1753">
                  <c:v>3.8500100000000001E-3</c:v>
                </c:pt>
                <c:pt idx="1754">
                  <c:v>2.0086499999999998E-3</c:v>
                </c:pt>
                <c:pt idx="1755">
                  <c:v>6.2615999999999995E-4</c:v>
                </c:pt>
                <c:pt idx="1756">
                  <c:v>-2.05368E-3</c:v>
                </c:pt>
                <c:pt idx="1757">
                  <c:v>-3.9652200000000002E-3</c:v>
                </c:pt>
                <c:pt idx="1758">
                  <c:v>-4.2179499999999998E-3</c:v>
                </c:pt>
                <c:pt idx="1759">
                  <c:v>-3.9186100000000003E-3</c:v>
                </c:pt>
                <c:pt idx="1760">
                  <c:v>-2.86476E-3</c:v>
                </c:pt>
                <c:pt idx="1761">
                  <c:v>-2.5808E-4</c:v>
                </c:pt>
                <c:pt idx="1762">
                  <c:v>3.2734999999999999E-3</c:v>
                </c:pt>
                <c:pt idx="1763">
                  <c:v>5.3365699999999997E-3</c:v>
                </c:pt>
                <c:pt idx="1764">
                  <c:v>6.19208E-3</c:v>
                </c:pt>
                <c:pt idx="1765">
                  <c:v>6.0357600000000003E-3</c:v>
                </c:pt>
                <c:pt idx="1766">
                  <c:v>4.4623099999999997E-3</c:v>
                </c:pt>
                <c:pt idx="1767">
                  <c:v>4.4180599999999997E-3</c:v>
                </c:pt>
                <c:pt idx="1768">
                  <c:v>5.4424199999999999E-3</c:v>
                </c:pt>
                <c:pt idx="1769">
                  <c:v>3.76218E-3</c:v>
                </c:pt>
                <c:pt idx="1770">
                  <c:v>1.8510499999999999E-3</c:v>
                </c:pt>
                <c:pt idx="1771">
                  <c:v>-1.1829500000000001E-3</c:v>
                </c:pt>
                <c:pt idx="1772">
                  <c:v>-4.1723799999999998E-3</c:v>
                </c:pt>
                <c:pt idx="1773">
                  <c:v>-4.1693900000000002E-3</c:v>
                </c:pt>
                <c:pt idx="1774">
                  <c:v>-4.45511E-3</c:v>
                </c:pt>
                <c:pt idx="1775">
                  <c:v>-4.54858E-3</c:v>
                </c:pt>
                <c:pt idx="1776">
                  <c:v>-8.0082999999999999E-4</c:v>
                </c:pt>
                <c:pt idx="1777">
                  <c:v>3.4267199999999999E-3</c:v>
                </c:pt>
                <c:pt idx="1778">
                  <c:v>5.24275E-3</c:v>
                </c:pt>
                <c:pt idx="1779">
                  <c:v>6.9318699999999997E-3</c:v>
                </c:pt>
                <c:pt idx="1780">
                  <c:v>6.9623699999999998E-3</c:v>
                </c:pt>
                <c:pt idx="1781">
                  <c:v>4.8683299999999997E-3</c:v>
                </c:pt>
                <c:pt idx="1782">
                  <c:v>5.1742100000000003E-3</c:v>
                </c:pt>
                <c:pt idx="1783">
                  <c:v>4.8730199999999996E-3</c:v>
                </c:pt>
                <c:pt idx="1784">
                  <c:v>6.6850199999999999E-3</c:v>
                </c:pt>
                <c:pt idx="1785">
                  <c:v>6.29972E-3</c:v>
                </c:pt>
                <c:pt idx="1786">
                  <c:v>3.8588799999999999E-3</c:v>
                </c:pt>
                <c:pt idx="1787">
                  <c:v>6.4466200000000001E-3</c:v>
                </c:pt>
                <c:pt idx="1788">
                  <c:v>5.4799499999999999E-3</c:v>
                </c:pt>
                <c:pt idx="1789">
                  <c:v>2.6373400000000002E-3</c:v>
                </c:pt>
                <c:pt idx="1790">
                  <c:v>3.2962999999999998E-3</c:v>
                </c:pt>
                <c:pt idx="1791">
                  <c:v>1.6752E-3</c:v>
                </c:pt>
                <c:pt idx="1792">
                  <c:v>-2.7542500000000002E-3</c:v>
                </c:pt>
                <c:pt idx="1793">
                  <c:v>-5.8588700000000004E-3</c:v>
                </c:pt>
                <c:pt idx="1794">
                  <c:v>-7.2361700000000001E-3</c:v>
                </c:pt>
                <c:pt idx="1795">
                  <c:v>-6.94934E-3</c:v>
                </c:pt>
                <c:pt idx="1796">
                  <c:v>-4.7904499999999999E-3</c:v>
                </c:pt>
                <c:pt idx="1797">
                  <c:v>-6.13629E-3</c:v>
                </c:pt>
                <c:pt idx="1798">
                  <c:v>-6.1655599999999996E-3</c:v>
                </c:pt>
                <c:pt idx="1799">
                  <c:v>-5.2555800000000001E-3</c:v>
                </c:pt>
                <c:pt idx="1800">
                  <c:v>-6.1905399999999996E-3</c:v>
                </c:pt>
                <c:pt idx="1801">
                  <c:v>-6.2413E-3</c:v>
                </c:pt>
                <c:pt idx="1802">
                  <c:v>-5.4005199999999998E-3</c:v>
                </c:pt>
                <c:pt idx="1803">
                  <c:v>-5.5275300000000001E-3</c:v>
                </c:pt>
                <c:pt idx="1804">
                  <c:v>-6.1499500000000004E-3</c:v>
                </c:pt>
                <c:pt idx="1805">
                  <c:v>-4.9032900000000003E-3</c:v>
                </c:pt>
                <c:pt idx="1806">
                  <c:v>-5.4509500000000004E-3</c:v>
                </c:pt>
                <c:pt idx="1807">
                  <c:v>-6.9447700000000003E-3</c:v>
                </c:pt>
                <c:pt idx="1808">
                  <c:v>-5.5819499999999996E-3</c:v>
                </c:pt>
                <c:pt idx="1809">
                  <c:v>-4.8534299999999997E-3</c:v>
                </c:pt>
                <c:pt idx="1810">
                  <c:v>-3.7697999999999998E-3</c:v>
                </c:pt>
                <c:pt idx="1811">
                  <c:v>-1.43699E-3</c:v>
                </c:pt>
                <c:pt idx="1812">
                  <c:v>2.1276699999999999E-3</c:v>
                </c:pt>
                <c:pt idx="1813">
                  <c:v>5.1290499999999996E-3</c:v>
                </c:pt>
                <c:pt idx="1814">
                  <c:v>4.4342699999999997E-3</c:v>
                </c:pt>
                <c:pt idx="1815">
                  <c:v>4.4116099999999998E-3</c:v>
                </c:pt>
                <c:pt idx="1816">
                  <c:v>3.04784E-3</c:v>
                </c:pt>
                <c:pt idx="1817">
                  <c:v>-5.5491999999999998E-4</c:v>
                </c:pt>
                <c:pt idx="1818">
                  <c:v>-2.8997300000000001E-3</c:v>
                </c:pt>
                <c:pt idx="1819">
                  <c:v>-5.74735E-3</c:v>
                </c:pt>
                <c:pt idx="1820">
                  <c:v>-7.5595899999999997E-3</c:v>
                </c:pt>
                <c:pt idx="1821">
                  <c:v>-7.25473E-3</c:v>
                </c:pt>
                <c:pt idx="1822">
                  <c:v>-6.6621099999999997E-3</c:v>
                </c:pt>
                <c:pt idx="1823">
                  <c:v>-5.9352900000000002E-3</c:v>
                </c:pt>
                <c:pt idx="1824">
                  <c:v>-5.1505099999999996E-3</c:v>
                </c:pt>
                <c:pt idx="1825">
                  <c:v>-4.5835800000000003E-3</c:v>
                </c:pt>
                <c:pt idx="1826">
                  <c:v>-1.45126E-3</c:v>
                </c:pt>
                <c:pt idx="1827">
                  <c:v>8.9338999999999998E-4</c:v>
                </c:pt>
                <c:pt idx="1828">
                  <c:v>4.1809999999999998E-3</c:v>
                </c:pt>
                <c:pt idx="1829">
                  <c:v>5.1606100000000004E-3</c:v>
                </c:pt>
                <c:pt idx="1830">
                  <c:v>3.8674999999999998E-3</c:v>
                </c:pt>
                <c:pt idx="1831">
                  <c:v>4.5760599999999998E-3</c:v>
                </c:pt>
                <c:pt idx="1832">
                  <c:v>5.6557000000000005E-4</c:v>
                </c:pt>
                <c:pt idx="1833">
                  <c:v>-3.23289E-3</c:v>
                </c:pt>
                <c:pt idx="1834">
                  <c:v>-4.8786000000000003E-3</c:v>
                </c:pt>
                <c:pt idx="1835">
                  <c:v>-7.9859900000000001E-3</c:v>
                </c:pt>
                <c:pt idx="1836">
                  <c:v>-8.4703299999999999E-3</c:v>
                </c:pt>
                <c:pt idx="1837">
                  <c:v>-7.5012300000000002E-3</c:v>
                </c:pt>
                <c:pt idx="1838">
                  <c:v>-7.0989699999999996E-3</c:v>
                </c:pt>
                <c:pt idx="1839">
                  <c:v>-6.9011200000000002E-3</c:v>
                </c:pt>
                <c:pt idx="1840">
                  <c:v>-6.2755900000000002E-3</c:v>
                </c:pt>
                <c:pt idx="1841">
                  <c:v>-6.9516400000000002E-3</c:v>
                </c:pt>
                <c:pt idx="1842">
                  <c:v>-5.9815900000000002E-3</c:v>
                </c:pt>
                <c:pt idx="1843">
                  <c:v>-5.8072599999999999E-3</c:v>
                </c:pt>
                <c:pt idx="1844">
                  <c:v>-6.3217999999999998E-3</c:v>
                </c:pt>
                <c:pt idx="1845">
                  <c:v>-5.3111E-3</c:v>
                </c:pt>
                <c:pt idx="1846">
                  <c:v>-2.93421E-3</c:v>
                </c:pt>
                <c:pt idx="1847">
                  <c:v>-7.3711999999999996E-4</c:v>
                </c:pt>
                <c:pt idx="1848">
                  <c:v>2.1756000000000002E-3</c:v>
                </c:pt>
                <c:pt idx="1849">
                  <c:v>6.4936000000000004E-3</c:v>
                </c:pt>
                <c:pt idx="1850">
                  <c:v>7.8730299999999996E-3</c:v>
                </c:pt>
                <c:pt idx="1851">
                  <c:v>8.5794600000000006E-3</c:v>
                </c:pt>
                <c:pt idx="1852">
                  <c:v>8.2860699999999995E-3</c:v>
                </c:pt>
                <c:pt idx="1853">
                  <c:v>6.26919E-3</c:v>
                </c:pt>
                <c:pt idx="1854">
                  <c:v>6.9335000000000004E-3</c:v>
                </c:pt>
                <c:pt idx="1855">
                  <c:v>6.8468599999999998E-3</c:v>
                </c:pt>
                <c:pt idx="1856">
                  <c:v>5.8860300000000004E-3</c:v>
                </c:pt>
                <c:pt idx="1857">
                  <c:v>6.79263E-3</c:v>
                </c:pt>
                <c:pt idx="1858">
                  <c:v>6.0696700000000001E-3</c:v>
                </c:pt>
                <c:pt idx="1859">
                  <c:v>6.2392999999999997E-3</c:v>
                </c:pt>
                <c:pt idx="1860">
                  <c:v>6.9572699999999998E-3</c:v>
                </c:pt>
                <c:pt idx="1861">
                  <c:v>5.62715E-3</c:v>
                </c:pt>
                <c:pt idx="1862">
                  <c:v>7.7493600000000003E-3</c:v>
                </c:pt>
                <c:pt idx="1863">
                  <c:v>7.4427299999999998E-3</c:v>
                </c:pt>
                <c:pt idx="1864">
                  <c:v>6.0346999999999996E-3</c:v>
                </c:pt>
                <c:pt idx="1865">
                  <c:v>4.8435800000000001E-3</c:v>
                </c:pt>
                <c:pt idx="1866">
                  <c:v>3.45714E-3</c:v>
                </c:pt>
                <c:pt idx="1867">
                  <c:v>8.7443000000000004E-4</c:v>
                </c:pt>
                <c:pt idx="1868">
                  <c:v>-3.0669600000000001E-3</c:v>
                </c:pt>
                <c:pt idx="1869">
                  <c:v>-4.8916999999999997E-3</c:v>
                </c:pt>
                <c:pt idx="1870">
                  <c:v>-5.7501000000000002E-3</c:v>
                </c:pt>
                <c:pt idx="1871">
                  <c:v>-5.7264000000000004E-3</c:v>
                </c:pt>
                <c:pt idx="1872">
                  <c:v>-4.5636399999999999E-3</c:v>
                </c:pt>
                <c:pt idx="1873">
                  <c:v>-1.5739000000000001E-4</c:v>
                </c:pt>
                <c:pt idx="1874">
                  <c:v>4.0024099999999996E-3</c:v>
                </c:pt>
                <c:pt idx="1875">
                  <c:v>6.7879699999999999E-3</c:v>
                </c:pt>
                <c:pt idx="1876">
                  <c:v>8.9776500000000002E-3</c:v>
                </c:pt>
                <c:pt idx="1877">
                  <c:v>7.9198199999999993E-3</c:v>
                </c:pt>
                <c:pt idx="1878">
                  <c:v>6.8466300000000003E-3</c:v>
                </c:pt>
                <c:pt idx="1879">
                  <c:v>6.9842599999999999E-3</c:v>
                </c:pt>
                <c:pt idx="1880">
                  <c:v>5.4695300000000002E-3</c:v>
                </c:pt>
                <c:pt idx="1881">
                  <c:v>4.3562499999999999E-3</c:v>
                </c:pt>
                <c:pt idx="1882">
                  <c:v>2.1949000000000001E-3</c:v>
                </c:pt>
                <c:pt idx="1883">
                  <c:v>-1.59257E-3</c:v>
                </c:pt>
                <c:pt idx="1884">
                  <c:v>-4.7011300000000004E-3</c:v>
                </c:pt>
                <c:pt idx="1885">
                  <c:v>-6.3192099999999996E-3</c:v>
                </c:pt>
                <c:pt idx="1886">
                  <c:v>-5.0495499999999999E-3</c:v>
                </c:pt>
                <c:pt idx="1887">
                  <c:v>-4.6437800000000001E-3</c:v>
                </c:pt>
                <c:pt idx="1888">
                  <c:v>-1.4987799999999999E-3</c:v>
                </c:pt>
                <c:pt idx="1889">
                  <c:v>3.59173E-3</c:v>
                </c:pt>
                <c:pt idx="1890">
                  <c:v>5.7409699999999998E-3</c:v>
                </c:pt>
                <c:pt idx="1891">
                  <c:v>7.8219899999999992E-3</c:v>
                </c:pt>
                <c:pt idx="1892">
                  <c:v>8.5024799999999998E-3</c:v>
                </c:pt>
                <c:pt idx="1893">
                  <c:v>7.4433099999999999E-3</c:v>
                </c:pt>
                <c:pt idx="1894">
                  <c:v>7.5826699999999997E-3</c:v>
                </c:pt>
                <c:pt idx="1895">
                  <c:v>6.9356299999999999E-3</c:v>
                </c:pt>
                <c:pt idx="1896">
                  <c:v>6.9593199999999997E-3</c:v>
                </c:pt>
                <c:pt idx="1897">
                  <c:v>8.5271900000000005E-3</c:v>
                </c:pt>
                <c:pt idx="1898">
                  <c:v>7.3221099999999997E-3</c:v>
                </c:pt>
                <c:pt idx="1899">
                  <c:v>6.2811300000000002E-3</c:v>
                </c:pt>
                <c:pt idx="1900">
                  <c:v>7.0048699999999998E-3</c:v>
                </c:pt>
                <c:pt idx="1901">
                  <c:v>5.1489200000000004E-3</c:v>
                </c:pt>
                <c:pt idx="1902">
                  <c:v>3.49387E-3</c:v>
                </c:pt>
                <c:pt idx="1903">
                  <c:v>2.1169E-4</c:v>
                </c:pt>
                <c:pt idx="1904">
                  <c:v>-2.5764E-3</c:v>
                </c:pt>
                <c:pt idx="1905">
                  <c:v>-5.2698600000000003E-3</c:v>
                </c:pt>
                <c:pt idx="1906">
                  <c:v>-6.6364800000000002E-3</c:v>
                </c:pt>
                <c:pt idx="1907">
                  <c:v>-6.7287700000000002E-3</c:v>
                </c:pt>
                <c:pt idx="1908">
                  <c:v>-5.5642499999999998E-3</c:v>
                </c:pt>
                <c:pt idx="1909">
                  <c:v>-7.1299199999999997E-3</c:v>
                </c:pt>
                <c:pt idx="1910">
                  <c:v>-8.7352599999999999E-3</c:v>
                </c:pt>
                <c:pt idx="1911">
                  <c:v>-6.2140499999999996E-3</c:v>
                </c:pt>
                <c:pt idx="1912">
                  <c:v>-6.6050600000000003E-3</c:v>
                </c:pt>
                <c:pt idx="1913">
                  <c:v>-7.4501599999999999E-3</c:v>
                </c:pt>
                <c:pt idx="1914">
                  <c:v>-7.12621E-3</c:v>
                </c:pt>
                <c:pt idx="1915">
                  <c:v>-7.7881299999999999E-3</c:v>
                </c:pt>
                <c:pt idx="1916">
                  <c:v>-5.2759E-3</c:v>
                </c:pt>
                <c:pt idx="1917">
                  <c:v>-4.1462499999999998E-3</c:v>
                </c:pt>
                <c:pt idx="1918">
                  <c:v>-1.7411E-3</c:v>
                </c:pt>
                <c:pt idx="1919">
                  <c:v>2.7340899999999998E-3</c:v>
                </c:pt>
                <c:pt idx="1920">
                  <c:v>4.9221500000000001E-3</c:v>
                </c:pt>
                <c:pt idx="1921">
                  <c:v>6.2034100000000003E-3</c:v>
                </c:pt>
                <c:pt idx="1922">
                  <c:v>4.1635999999999999E-3</c:v>
                </c:pt>
                <c:pt idx="1923">
                  <c:v>1.7734000000000001E-3</c:v>
                </c:pt>
                <c:pt idx="1924">
                  <c:v>-1.2465E-3</c:v>
                </c:pt>
                <c:pt idx="1925">
                  <c:v>-3.9773300000000003E-3</c:v>
                </c:pt>
                <c:pt idx="1926">
                  <c:v>-5.1996999999999998E-3</c:v>
                </c:pt>
                <c:pt idx="1927">
                  <c:v>-4.4371000000000002E-3</c:v>
                </c:pt>
                <c:pt idx="1928">
                  <c:v>-2.8592700000000001E-3</c:v>
                </c:pt>
                <c:pt idx="1929">
                  <c:v>8.5795999999999995E-4</c:v>
                </c:pt>
                <c:pt idx="1930">
                  <c:v>3.3659599999999999E-3</c:v>
                </c:pt>
                <c:pt idx="1931">
                  <c:v>6.6234600000000003E-3</c:v>
                </c:pt>
                <c:pt idx="1932">
                  <c:v>8.6547399999999993E-3</c:v>
                </c:pt>
                <c:pt idx="1933">
                  <c:v>6.55414E-3</c:v>
                </c:pt>
                <c:pt idx="1934">
                  <c:v>8.9900099999999997E-3</c:v>
                </c:pt>
                <c:pt idx="1935">
                  <c:v>6.9546499999999997E-3</c:v>
                </c:pt>
                <c:pt idx="1936">
                  <c:v>5.0136199999999999E-3</c:v>
                </c:pt>
                <c:pt idx="1937">
                  <c:v>5.4994600000000003E-3</c:v>
                </c:pt>
                <c:pt idx="1938">
                  <c:v>3.4734700000000002E-3</c:v>
                </c:pt>
                <c:pt idx="1939">
                  <c:v>-6.9516000000000001E-4</c:v>
                </c:pt>
                <c:pt idx="1940">
                  <c:v>-4.5664599999999996E-3</c:v>
                </c:pt>
                <c:pt idx="1941">
                  <c:v>-5.3714799999999997E-3</c:v>
                </c:pt>
                <c:pt idx="1942">
                  <c:v>-5.3094700000000002E-3</c:v>
                </c:pt>
                <c:pt idx="1943">
                  <c:v>-3.7673099999999998E-3</c:v>
                </c:pt>
                <c:pt idx="1944">
                  <c:v>-9.5109000000000003E-4</c:v>
                </c:pt>
                <c:pt idx="1945">
                  <c:v>2.3112300000000001E-3</c:v>
                </c:pt>
                <c:pt idx="1946">
                  <c:v>6.9103200000000002E-3</c:v>
                </c:pt>
                <c:pt idx="1947">
                  <c:v>8.2577999999999992E-3</c:v>
                </c:pt>
                <c:pt idx="1948">
                  <c:v>8.1794799999999994E-3</c:v>
                </c:pt>
                <c:pt idx="1949">
                  <c:v>8.7351900000000003E-3</c:v>
                </c:pt>
                <c:pt idx="1950">
                  <c:v>7.1504100000000003E-3</c:v>
                </c:pt>
                <c:pt idx="1951">
                  <c:v>6.4544499999999996E-3</c:v>
                </c:pt>
                <c:pt idx="1952">
                  <c:v>6.7942699999999998E-3</c:v>
                </c:pt>
                <c:pt idx="1953">
                  <c:v>7.7029999999999998E-3</c:v>
                </c:pt>
                <c:pt idx="1954">
                  <c:v>7.7298100000000002E-3</c:v>
                </c:pt>
                <c:pt idx="1955">
                  <c:v>6.0493700000000001E-3</c:v>
                </c:pt>
                <c:pt idx="1956">
                  <c:v>6.8476700000000001E-3</c:v>
                </c:pt>
                <c:pt idx="1957">
                  <c:v>6.39626E-3</c:v>
                </c:pt>
                <c:pt idx="1958">
                  <c:v>3.8419299999999999E-3</c:v>
                </c:pt>
                <c:pt idx="1959">
                  <c:v>9.8321999999999993E-4</c:v>
                </c:pt>
                <c:pt idx="1960">
                  <c:v>-2.9873199999999999E-3</c:v>
                </c:pt>
                <c:pt idx="1961">
                  <c:v>-6.0180800000000003E-3</c:v>
                </c:pt>
                <c:pt idx="1962">
                  <c:v>-7.6184399999999998E-3</c:v>
                </c:pt>
                <c:pt idx="1963">
                  <c:v>-8.6674300000000003E-3</c:v>
                </c:pt>
                <c:pt idx="1964">
                  <c:v>-7.2078699999999999E-3</c:v>
                </c:pt>
                <c:pt idx="1965">
                  <c:v>-6.8425600000000001E-3</c:v>
                </c:pt>
                <c:pt idx="1966">
                  <c:v>-7.9479700000000004E-3</c:v>
                </c:pt>
                <c:pt idx="1967">
                  <c:v>-7.4131300000000004E-3</c:v>
                </c:pt>
                <c:pt idx="1968">
                  <c:v>-7.3212599999999996E-3</c:v>
                </c:pt>
                <c:pt idx="1969">
                  <c:v>-7.0738099999999998E-3</c:v>
                </c:pt>
                <c:pt idx="1970">
                  <c:v>-6.5497200000000002E-3</c:v>
                </c:pt>
                <c:pt idx="1971">
                  <c:v>-7.5260300000000004E-3</c:v>
                </c:pt>
                <c:pt idx="1972">
                  <c:v>-6.9472900000000001E-3</c:v>
                </c:pt>
                <c:pt idx="1973">
                  <c:v>-6.7167299999999997E-3</c:v>
                </c:pt>
                <c:pt idx="1974">
                  <c:v>-7.5880499999999998E-3</c:v>
                </c:pt>
                <c:pt idx="1975">
                  <c:v>-7.1127600000000001E-3</c:v>
                </c:pt>
                <c:pt idx="1976">
                  <c:v>-6.0474700000000001E-3</c:v>
                </c:pt>
                <c:pt idx="1977">
                  <c:v>-6.21092E-3</c:v>
                </c:pt>
                <c:pt idx="1978">
                  <c:v>-3.7342999999999999E-3</c:v>
                </c:pt>
                <c:pt idx="1979">
                  <c:v>-2.0249199999999999E-3</c:v>
                </c:pt>
                <c:pt idx="1980">
                  <c:v>5.5252999999999997E-4</c:v>
                </c:pt>
                <c:pt idx="1981">
                  <c:v>4.3081999999999999E-3</c:v>
                </c:pt>
                <c:pt idx="1982">
                  <c:v>4.3758900000000003E-3</c:v>
                </c:pt>
                <c:pt idx="1983">
                  <c:v>4.2822199999999998E-3</c:v>
                </c:pt>
                <c:pt idx="1984">
                  <c:v>2.3835800000000002E-3</c:v>
                </c:pt>
                <c:pt idx="1985">
                  <c:v>3.0037999999999999E-4</c:v>
                </c:pt>
                <c:pt idx="1986">
                  <c:v>-2.5389000000000002E-3</c:v>
                </c:pt>
                <c:pt idx="1987">
                  <c:v>-6.4538399999999998E-3</c:v>
                </c:pt>
                <c:pt idx="1988">
                  <c:v>-8.4781300000000004E-3</c:v>
                </c:pt>
                <c:pt idx="1989">
                  <c:v>-8.2834499999999995E-3</c:v>
                </c:pt>
                <c:pt idx="1990">
                  <c:v>-7.2911900000000003E-3</c:v>
                </c:pt>
                <c:pt idx="1991">
                  <c:v>-7.6951600000000004E-3</c:v>
                </c:pt>
                <c:pt idx="1992">
                  <c:v>-7.00383E-3</c:v>
                </c:pt>
                <c:pt idx="1993">
                  <c:v>-5.6165299999999998E-3</c:v>
                </c:pt>
                <c:pt idx="1994">
                  <c:v>-2.6328499999999999E-3</c:v>
                </c:pt>
                <c:pt idx="1995">
                  <c:v>1.53129E-3</c:v>
                </c:pt>
                <c:pt idx="1996">
                  <c:v>4.0750400000000003E-3</c:v>
                </c:pt>
                <c:pt idx="1997">
                  <c:v>4.5476500000000003E-3</c:v>
                </c:pt>
                <c:pt idx="1998">
                  <c:v>4.5951100000000003E-3</c:v>
                </c:pt>
                <c:pt idx="1999">
                  <c:v>3.1226399999999999E-3</c:v>
                </c:pt>
                <c:pt idx="2000">
                  <c:v>1.10607E-3</c:v>
                </c:pt>
                <c:pt idx="2001">
                  <c:v>-2.24106E-3</c:v>
                </c:pt>
                <c:pt idx="2002">
                  <c:v>-6.0231E-3</c:v>
                </c:pt>
                <c:pt idx="2003">
                  <c:v>-6.8529799999999998E-3</c:v>
                </c:pt>
                <c:pt idx="2004">
                  <c:v>-7.4704699999999999E-3</c:v>
                </c:pt>
                <c:pt idx="2005">
                  <c:v>-8.2594699999999997E-3</c:v>
                </c:pt>
                <c:pt idx="2006">
                  <c:v>-7.6536599999999996E-3</c:v>
                </c:pt>
                <c:pt idx="2007">
                  <c:v>-7.5777199999999996E-3</c:v>
                </c:pt>
                <c:pt idx="2008">
                  <c:v>-7.2893000000000003E-3</c:v>
                </c:pt>
                <c:pt idx="2009">
                  <c:v>-6.3570700000000003E-3</c:v>
                </c:pt>
                <c:pt idx="2010">
                  <c:v>-6.9126999999999999E-3</c:v>
                </c:pt>
                <c:pt idx="2011">
                  <c:v>-8.3212700000000004E-3</c:v>
                </c:pt>
                <c:pt idx="2012">
                  <c:v>-7.1119099999999999E-3</c:v>
                </c:pt>
                <c:pt idx="2013">
                  <c:v>-5.2331499999999998E-3</c:v>
                </c:pt>
                <c:pt idx="2014">
                  <c:v>-3.7712000000000002E-3</c:v>
                </c:pt>
                <c:pt idx="2015">
                  <c:v>-8.4847000000000004E-4</c:v>
                </c:pt>
                <c:pt idx="2016">
                  <c:v>3.5014999999999998E-3</c:v>
                </c:pt>
                <c:pt idx="2017">
                  <c:v>4.4959500000000003E-3</c:v>
                </c:pt>
                <c:pt idx="2018">
                  <c:v>5.7141199999999996E-3</c:v>
                </c:pt>
                <c:pt idx="2019">
                  <c:v>7.9404699999999998E-3</c:v>
                </c:pt>
                <c:pt idx="2020">
                  <c:v>8.7411199999999998E-3</c:v>
                </c:pt>
                <c:pt idx="2021">
                  <c:v>8.2978300000000008E-3</c:v>
                </c:pt>
                <c:pt idx="2022">
                  <c:v>7.0221099999999998E-3</c:v>
                </c:pt>
                <c:pt idx="2023">
                  <c:v>7.5473099999999998E-3</c:v>
                </c:pt>
                <c:pt idx="2024">
                  <c:v>8.1147300000000006E-3</c:v>
                </c:pt>
                <c:pt idx="2025">
                  <c:v>6.6859199999999997E-3</c:v>
                </c:pt>
                <c:pt idx="2026">
                  <c:v>6.39538E-3</c:v>
                </c:pt>
                <c:pt idx="2027">
                  <c:v>6.9826799999999998E-3</c:v>
                </c:pt>
                <c:pt idx="2028">
                  <c:v>6.57458E-3</c:v>
                </c:pt>
                <c:pt idx="2029">
                  <c:v>6.2189799999999998E-3</c:v>
                </c:pt>
                <c:pt idx="2030">
                  <c:v>7.1618599999999999E-3</c:v>
                </c:pt>
                <c:pt idx="2031">
                  <c:v>8.03538E-3</c:v>
                </c:pt>
                <c:pt idx="2032">
                  <c:v>8.3117E-3</c:v>
                </c:pt>
                <c:pt idx="2033">
                  <c:v>5.6794799999999998E-3</c:v>
                </c:pt>
                <c:pt idx="2034">
                  <c:v>4.63869E-3</c:v>
                </c:pt>
                <c:pt idx="2035">
                  <c:v>9.3384999999999996E-4</c:v>
                </c:pt>
                <c:pt idx="2036">
                  <c:v>-3.55514E-3</c:v>
                </c:pt>
                <c:pt idx="2037">
                  <c:v>-3.5856500000000001E-3</c:v>
                </c:pt>
                <c:pt idx="2038">
                  <c:v>-4.9034899999999999E-3</c:v>
                </c:pt>
                <c:pt idx="2039">
                  <c:v>-4.38105E-3</c:v>
                </c:pt>
                <c:pt idx="2040">
                  <c:v>-3.0401600000000001E-3</c:v>
                </c:pt>
                <c:pt idx="2041">
                  <c:v>-7.5681999999999995E-4</c:v>
                </c:pt>
                <c:pt idx="2042">
                  <c:v>2.0351599999999998E-3</c:v>
                </c:pt>
                <c:pt idx="2043">
                  <c:v>5.7169999999999999E-3</c:v>
                </c:pt>
                <c:pt idx="2044">
                  <c:v>8.15396E-3</c:v>
                </c:pt>
                <c:pt idx="2045">
                  <c:v>8.2519499999999992E-3</c:v>
                </c:pt>
                <c:pt idx="2046">
                  <c:v>9.7299599999999993E-3</c:v>
                </c:pt>
                <c:pt idx="2047">
                  <c:v>8.0642600000000002E-3</c:v>
                </c:pt>
                <c:pt idx="2048">
                  <c:v>6.7225499999999999E-3</c:v>
                </c:pt>
                <c:pt idx="2049">
                  <c:v>4.3372799999999998E-3</c:v>
                </c:pt>
                <c:pt idx="2050">
                  <c:v>1.90905E-3</c:v>
                </c:pt>
                <c:pt idx="2051">
                  <c:v>-1.0081199999999999E-3</c:v>
                </c:pt>
                <c:pt idx="2052">
                  <c:v>-4.7418499999999997E-3</c:v>
                </c:pt>
                <c:pt idx="2053">
                  <c:v>-4.1554000000000001E-3</c:v>
                </c:pt>
                <c:pt idx="2054">
                  <c:v>-4.9394800000000004E-3</c:v>
                </c:pt>
                <c:pt idx="2055">
                  <c:v>-4.5398799999999996E-3</c:v>
                </c:pt>
                <c:pt idx="2056">
                  <c:v>-1.1004299999999999E-3</c:v>
                </c:pt>
                <c:pt idx="2057">
                  <c:v>2.2943400000000002E-3</c:v>
                </c:pt>
                <c:pt idx="2058">
                  <c:v>5.8636399999999998E-3</c:v>
                </c:pt>
                <c:pt idx="2059">
                  <c:v>7.3669900000000003E-3</c:v>
                </c:pt>
                <c:pt idx="2060">
                  <c:v>7.1066200000000001E-3</c:v>
                </c:pt>
                <c:pt idx="2061">
                  <c:v>6.4833199999999999E-3</c:v>
                </c:pt>
                <c:pt idx="2062">
                  <c:v>7.3580399999999997E-3</c:v>
                </c:pt>
                <c:pt idx="2063">
                  <c:v>6.2463800000000002E-3</c:v>
                </c:pt>
                <c:pt idx="2064">
                  <c:v>7.0734600000000002E-3</c:v>
                </c:pt>
                <c:pt idx="2065">
                  <c:v>7.7640900000000004E-3</c:v>
                </c:pt>
                <c:pt idx="2066">
                  <c:v>7.5051600000000003E-3</c:v>
                </c:pt>
                <c:pt idx="2067">
                  <c:v>6.9458599999999999E-3</c:v>
                </c:pt>
                <c:pt idx="2068">
                  <c:v>6.6762599999999998E-3</c:v>
                </c:pt>
                <c:pt idx="2069">
                  <c:v>6.2988999999999996E-3</c:v>
                </c:pt>
                <c:pt idx="2070">
                  <c:v>3.4519099999999999E-3</c:v>
                </c:pt>
                <c:pt idx="2071">
                  <c:v>1.2115400000000001E-3</c:v>
                </c:pt>
                <c:pt idx="2072">
                  <c:v>-6.2706000000000003E-4</c:v>
                </c:pt>
                <c:pt idx="2073">
                  <c:v>-4.3303200000000003E-3</c:v>
                </c:pt>
                <c:pt idx="2074">
                  <c:v>-7.6428900000000003E-3</c:v>
                </c:pt>
                <c:pt idx="2075">
                  <c:v>-6.8709799999999996E-3</c:v>
                </c:pt>
                <c:pt idx="2076">
                  <c:v>-8.5929100000000005E-3</c:v>
                </c:pt>
                <c:pt idx="2077">
                  <c:v>-8.2709199999999993E-3</c:v>
                </c:pt>
                <c:pt idx="2078">
                  <c:v>-6.3940999999999998E-3</c:v>
                </c:pt>
                <c:pt idx="2079">
                  <c:v>-8.39174E-3</c:v>
                </c:pt>
                <c:pt idx="2080">
                  <c:v>-7.0305799999999998E-3</c:v>
                </c:pt>
                <c:pt idx="2081">
                  <c:v>-6.0225699999999997E-3</c:v>
                </c:pt>
                <c:pt idx="2082">
                  <c:v>-6.78168E-3</c:v>
                </c:pt>
                <c:pt idx="2083">
                  <c:v>-7.3446400000000004E-3</c:v>
                </c:pt>
                <c:pt idx="2084">
                  <c:v>-7.6383400000000004E-3</c:v>
                </c:pt>
                <c:pt idx="2085">
                  <c:v>-7.8009999999999998E-3</c:v>
                </c:pt>
                <c:pt idx="2086">
                  <c:v>-7.1959299999999997E-3</c:v>
                </c:pt>
                <c:pt idx="2087">
                  <c:v>-7.3469599999999996E-3</c:v>
                </c:pt>
                <c:pt idx="2088">
                  <c:v>-6.4882400000000002E-3</c:v>
                </c:pt>
                <c:pt idx="2089">
                  <c:v>-6.0331200000000003E-3</c:v>
                </c:pt>
                <c:pt idx="2090">
                  <c:v>-6.3534799999999999E-3</c:v>
                </c:pt>
                <c:pt idx="2091">
                  <c:v>-2.2293600000000001E-3</c:v>
                </c:pt>
                <c:pt idx="2092">
                  <c:v>2.6269700000000002E-3</c:v>
                </c:pt>
                <c:pt idx="2093">
                  <c:v>3.8289600000000002E-3</c:v>
                </c:pt>
                <c:pt idx="2094">
                  <c:v>5.5380899999999999E-3</c:v>
                </c:pt>
                <c:pt idx="2095">
                  <c:v>5.1453499999999999E-3</c:v>
                </c:pt>
                <c:pt idx="2096">
                  <c:v>2.3515599999999999E-3</c:v>
                </c:pt>
                <c:pt idx="2097">
                  <c:v>-1.2892000000000001E-4</c:v>
                </c:pt>
                <c:pt idx="2098">
                  <c:v>-3.0544499999999998E-3</c:v>
                </c:pt>
                <c:pt idx="2099">
                  <c:v>-6.5848499999999997E-3</c:v>
                </c:pt>
                <c:pt idx="2100">
                  <c:v>-8.4177000000000002E-3</c:v>
                </c:pt>
                <c:pt idx="2101">
                  <c:v>-6.8454299999999996E-3</c:v>
                </c:pt>
                <c:pt idx="2102">
                  <c:v>-6.0027500000000003E-3</c:v>
                </c:pt>
                <c:pt idx="2103">
                  <c:v>-7.33944E-3</c:v>
                </c:pt>
                <c:pt idx="2104">
                  <c:v>-6.5032800000000002E-3</c:v>
                </c:pt>
                <c:pt idx="2105">
                  <c:v>-4.3585799999999999E-3</c:v>
                </c:pt>
                <c:pt idx="2106">
                  <c:v>-3.0671499999999998E-3</c:v>
                </c:pt>
                <c:pt idx="2107">
                  <c:v>6.1187999999999998E-4</c:v>
                </c:pt>
                <c:pt idx="2108">
                  <c:v>4.3027300000000003E-3</c:v>
                </c:pt>
                <c:pt idx="2109">
                  <c:v>4.7448100000000003E-3</c:v>
                </c:pt>
                <c:pt idx="2110">
                  <c:v>3.9523300000000004E-3</c:v>
                </c:pt>
                <c:pt idx="2111">
                  <c:v>3.0146999999999999E-3</c:v>
                </c:pt>
                <c:pt idx="2112">
                  <c:v>1.8503000000000001E-4</c:v>
                </c:pt>
                <c:pt idx="2113">
                  <c:v>-2.2081499999999999E-3</c:v>
                </c:pt>
                <c:pt idx="2114">
                  <c:v>-4.6053500000000002E-3</c:v>
                </c:pt>
                <c:pt idx="2115">
                  <c:v>-8.8272000000000003E-3</c:v>
                </c:pt>
                <c:pt idx="2116">
                  <c:v>-6.6748700000000003E-3</c:v>
                </c:pt>
                <c:pt idx="2117">
                  <c:v>-6.8419900000000001E-3</c:v>
                </c:pt>
                <c:pt idx="2118">
                  <c:v>-8.2030100000000002E-3</c:v>
                </c:pt>
                <c:pt idx="2119">
                  <c:v>-6.21515E-3</c:v>
                </c:pt>
                <c:pt idx="2120">
                  <c:v>-7.1048999999999999E-3</c:v>
                </c:pt>
                <c:pt idx="2121">
                  <c:v>-7.3637800000000003E-3</c:v>
                </c:pt>
                <c:pt idx="2122">
                  <c:v>-6.2363899999999996E-3</c:v>
                </c:pt>
                <c:pt idx="2123">
                  <c:v>-6.9341799999999999E-3</c:v>
                </c:pt>
                <c:pt idx="2124">
                  <c:v>-6.2536299999999996E-3</c:v>
                </c:pt>
                <c:pt idx="2125">
                  <c:v>-3.5989699999999999E-3</c:v>
                </c:pt>
                <c:pt idx="2126">
                  <c:v>-3.5447399999999998E-3</c:v>
                </c:pt>
                <c:pt idx="2127">
                  <c:v>-9.6210000000000002E-4</c:v>
                </c:pt>
                <c:pt idx="2128">
                  <c:v>3.2223799999999999E-3</c:v>
                </c:pt>
                <c:pt idx="2129">
                  <c:v>3.3532900000000001E-3</c:v>
                </c:pt>
                <c:pt idx="2130">
                  <c:v>5.3734300000000002E-3</c:v>
                </c:pt>
                <c:pt idx="2131">
                  <c:v>6.3823700000000001E-3</c:v>
                </c:pt>
                <c:pt idx="2132">
                  <c:v>6.9279600000000004E-3</c:v>
                </c:pt>
                <c:pt idx="2133">
                  <c:v>6.8918699999999996E-3</c:v>
                </c:pt>
                <c:pt idx="2134">
                  <c:v>6.0318000000000004E-3</c:v>
                </c:pt>
                <c:pt idx="2135">
                  <c:v>6.8576399999999999E-3</c:v>
                </c:pt>
                <c:pt idx="2136">
                  <c:v>6.7928499999999996E-3</c:v>
                </c:pt>
                <c:pt idx="2137">
                  <c:v>7.3540799999999998E-3</c:v>
                </c:pt>
                <c:pt idx="2138">
                  <c:v>7.3540699999999999E-3</c:v>
                </c:pt>
                <c:pt idx="2139">
                  <c:v>6.05231E-3</c:v>
                </c:pt>
                <c:pt idx="2140">
                  <c:v>5.6868600000000002E-3</c:v>
                </c:pt>
                <c:pt idx="2141">
                  <c:v>3.7751999999999998E-3</c:v>
                </c:pt>
                <c:pt idx="2142">
                  <c:v>8.2992999999999999E-4</c:v>
                </c:pt>
                <c:pt idx="2143">
                  <c:v>-4.8621999999999999E-4</c:v>
                </c:pt>
                <c:pt idx="2144">
                  <c:v>-2.9691399999999999E-3</c:v>
                </c:pt>
                <c:pt idx="2145">
                  <c:v>-5.3018500000000003E-3</c:v>
                </c:pt>
                <c:pt idx="2146">
                  <c:v>-2.5598299999999999E-3</c:v>
                </c:pt>
                <c:pt idx="2147">
                  <c:v>-3.8821E-4</c:v>
                </c:pt>
                <c:pt idx="2148">
                  <c:v>6.3153000000000005E-4</c:v>
                </c:pt>
                <c:pt idx="2149">
                  <c:v>3.5205700000000002E-3</c:v>
                </c:pt>
                <c:pt idx="2150">
                  <c:v>4.5727199999999997E-3</c:v>
                </c:pt>
                <c:pt idx="2151">
                  <c:v>3.9733700000000004E-3</c:v>
                </c:pt>
                <c:pt idx="2152">
                  <c:v>3.3297000000000001E-3</c:v>
                </c:pt>
                <c:pt idx="2153">
                  <c:v>-7.2166000000000005E-4</c:v>
                </c:pt>
                <c:pt idx="2154">
                  <c:v>-3.8287999999999998E-3</c:v>
                </c:pt>
                <c:pt idx="2155">
                  <c:v>-5.6089199999999999E-3</c:v>
                </c:pt>
                <c:pt idx="2156">
                  <c:v>-7.9507499999999995E-3</c:v>
                </c:pt>
                <c:pt idx="2157">
                  <c:v>-8.1315499999999995E-3</c:v>
                </c:pt>
                <c:pt idx="2158">
                  <c:v>-7.4646699999999996E-3</c:v>
                </c:pt>
                <c:pt idx="2159">
                  <c:v>-7.1647899999999999E-3</c:v>
                </c:pt>
                <c:pt idx="2160">
                  <c:v>-5.57312E-3</c:v>
                </c:pt>
                <c:pt idx="2161">
                  <c:v>-4.2572199999999999E-3</c:v>
                </c:pt>
                <c:pt idx="2162">
                  <c:v>-1.3904900000000001E-3</c:v>
                </c:pt>
                <c:pt idx="2163">
                  <c:v>2.9102799999999999E-3</c:v>
                </c:pt>
                <c:pt idx="2164">
                  <c:v>3.7977599999999999E-3</c:v>
                </c:pt>
                <c:pt idx="2165">
                  <c:v>4.0054599999999997E-3</c:v>
                </c:pt>
                <c:pt idx="2166">
                  <c:v>3.41077E-3</c:v>
                </c:pt>
                <c:pt idx="2167">
                  <c:v>2.3054899999999999E-3</c:v>
                </c:pt>
                <c:pt idx="2168">
                  <c:v>1.5628599999999999E-3</c:v>
                </c:pt>
                <c:pt idx="2169">
                  <c:v>-9.0594999999999998E-4</c:v>
                </c:pt>
                <c:pt idx="2170">
                  <c:v>-3.2796499999999998E-3</c:v>
                </c:pt>
                <c:pt idx="2171">
                  <c:v>-5.6384499999999997E-3</c:v>
                </c:pt>
                <c:pt idx="2172">
                  <c:v>-5.91473E-3</c:v>
                </c:pt>
                <c:pt idx="2173">
                  <c:v>-6.3343100000000001E-3</c:v>
                </c:pt>
                <c:pt idx="2174">
                  <c:v>-6.8256699999999998E-3</c:v>
                </c:pt>
                <c:pt idx="2175">
                  <c:v>-6.1193999999999997E-3</c:v>
                </c:pt>
                <c:pt idx="2176">
                  <c:v>-6.1228300000000001E-3</c:v>
                </c:pt>
                <c:pt idx="2177">
                  <c:v>-6.1428999999999997E-3</c:v>
                </c:pt>
                <c:pt idx="2178">
                  <c:v>-6.36251E-3</c:v>
                </c:pt>
                <c:pt idx="2179">
                  <c:v>-6.2225800000000001E-3</c:v>
                </c:pt>
                <c:pt idx="2180">
                  <c:v>-4.8463899999999999E-3</c:v>
                </c:pt>
                <c:pt idx="2181">
                  <c:v>-4.9165399999999996E-3</c:v>
                </c:pt>
                <c:pt idx="2182">
                  <c:v>-3.0227700000000001E-3</c:v>
                </c:pt>
                <c:pt idx="2183">
                  <c:v>1.1516E-4</c:v>
                </c:pt>
                <c:pt idx="2184">
                  <c:v>2.6506300000000002E-3</c:v>
                </c:pt>
                <c:pt idx="2185">
                  <c:v>3.9134299999999999E-3</c:v>
                </c:pt>
                <c:pt idx="2186">
                  <c:v>4.7617400000000004E-3</c:v>
                </c:pt>
                <c:pt idx="2187">
                  <c:v>5.8858699999999996E-3</c:v>
                </c:pt>
                <c:pt idx="2188">
                  <c:v>6.7939100000000002E-3</c:v>
                </c:pt>
                <c:pt idx="2189">
                  <c:v>7.4556900000000001E-3</c:v>
                </c:pt>
                <c:pt idx="2190">
                  <c:v>6.2964800000000001E-3</c:v>
                </c:pt>
                <c:pt idx="2191">
                  <c:v>5.8353700000000003E-3</c:v>
                </c:pt>
                <c:pt idx="2192">
                  <c:v>6.1360199999999998E-3</c:v>
                </c:pt>
                <c:pt idx="2193">
                  <c:v>5.2164999999999998E-3</c:v>
                </c:pt>
                <c:pt idx="2194">
                  <c:v>6.9248399999999998E-3</c:v>
                </c:pt>
                <c:pt idx="2195">
                  <c:v>5.9769899999999997E-3</c:v>
                </c:pt>
                <c:pt idx="2196">
                  <c:v>5.49396E-3</c:v>
                </c:pt>
                <c:pt idx="2197">
                  <c:v>7.8186899999999997E-3</c:v>
                </c:pt>
                <c:pt idx="2198">
                  <c:v>6.8192000000000001E-3</c:v>
                </c:pt>
                <c:pt idx="2199">
                  <c:v>6.1145899999999996E-3</c:v>
                </c:pt>
                <c:pt idx="2200">
                  <c:v>6.2941000000000004E-3</c:v>
                </c:pt>
                <c:pt idx="2201">
                  <c:v>5.5808000000000003E-3</c:v>
                </c:pt>
                <c:pt idx="2202">
                  <c:v>3.1617099999999999E-3</c:v>
                </c:pt>
                <c:pt idx="2203">
                  <c:v>1.6715499999999999E-3</c:v>
                </c:pt>
                <c:pt idx="2204">
                  <c:v>-5.0721000000000002E-4</c:v>
                </c:pt>
                <c:pt idx="2205">
                  <c:v>-3.8172900000000001E-3</c:v>
                </c:pt>
                <c:pt idx="2206">
                  <c:v>-3.3894699999999999E-3</c:v>
                </c:pt>
                <c:pt idx="2207">
                  <c:v>-4.4194500000000001E-3</c:v>
                </c:pt>
                <c:pt idx="2208">
                  <c:v>-2.3510699999999998E-3</c:v>
                </c:pt>
                <c:pt idx="2209">
                  <c:v>4.0344000000000003E-4</c:v>
                </c:pt>
                <c:pt idx="2210">
                  <c:v>1.9061600000000001E-3</c:v>
                </c:pt>
                <c:pt idx="2211">
                  <c:v>4.5323400000000002E-3</c:v>
                </c:pt>
                <c:pt idx="2212">
                  <c:v>5.2253999999999998E-3</c:v>
                </c:pt>
                <c:pt idx="2213">
                  <c:v>7.4965500000000003E-3</c:v>
                </c:pt>
                <c:pt idx="2214">
                  <c:v>7.1058299999999996E-3</c:v>
                </c:pt>
                <c:pt idx="2215">
                  <c:v>4.1862799999999997E-3</c:v>
                </c:pt>
                <c:pt idx="2216">
                  <c:v>5.3505899999999997E-3</c:v>
                </c:pt>
                <c:pt idx="2217">
                  <c:v>5.2003099999999997E-3</c:v>
                </c:pt>
                <c:pt idx="2218">
                  <c:v>1.38225E-3</c:v>
                </c:pt>
                <c:pt idx="2219">
                  <c:v>-4.7569000000000002E-4</c:v>
                </c:pt>
                <c:pt idx="2220">
                  <c:v>-2.2800300000000002E-3</c:v>
                </c:pt>
                <c:pt idx="2221">
                  <c:v>-4.6181800000000004E-3</c:v>
                </c:pt>
                <c:pt idx="2222">
                  <c:v>-3.6119300000000002E-3</c:v>
                </c:pt>
                <c:pt idx="2223">
                  <c:v>-2.59486E-3</c:v>
                </c:pt>
                <c:pt idx="2224">
                  <c:v>5.1816999999999998E-4</c:v>
                </c:pt>
                <c:pt idx="2225">
                  <c:v>2.931E-3</c:v>
                </c:pt>
                <c:pt idx="2226">
                  <c:v>4.1438500000000001E-3</c:v>
                </c:pt>
                <c:pt idx="2227">
                  <c:v>5.7176099999999997E-3</c:v>
                </c:pt>
                <c:pt idx="2228">
                  <c:v>7.08181E-3</c:v>
                </c:pt>
                <c:pt idx="2229">
                  <c:v>6.5399899999999999E-3</c:v>
                </c:pt>
                <c:pt idx="2230">
                  <c:v>5.3816200000000002E-3</c:v>
                </c:pt>
                <c:pt idx="2231">
                  <c:v>6.2643400000000002E-3</c:v>
                </c:pt>
                <c:pt idx="2232">
                  <c:v>5.7063699999999997E-3</c:v>
                </c:pt>
                <c:pt idx="2233">
                  <c:v>6.0790899999999997E-3</c:v>
                </c:pt>
                <c:pt idx="2234">
                  <c:v>6.39202E-3</c:v>
                </c:pt>
                <c:pt idx="2235">
                  <c:v>5.9666299999999997E-3</c:v>
                </c:pt>
                <c:pt idx="2236">
                  <c:v>4.7301799999999996E-3</c:v>
                </c:pt>
                <c:pt idx="2237">
                  <c:v>3.1009000000000002E-3</c:v>
                </c:pt>
                <c:pt idx="2238">
                  <c:v>2.4724899999999999E-3</c:v>
                </c:pt>
                <c:pt idx="2239">
                  <c:v>-2.3703999999999999E-4</c:v>
                </c:pt>
                <c:pt idx="2240">
                  <c:v>-1.2279599999999999E-3</c:v>
                </c:pt>
                <c:pt idx="2241">
                  <c:v>-3.61109E-3</c:v>
                </c:pt>
                <c:pt idx="2242">
                  <c:v>-6.7853699999999998E-3</c:v>
                </c:pt>
                <c:pt idx="2243">
                  <c:v>-5.6032699999999996E-3</c:v>
                </c:pt>
                <c:pt idx="2244">
                  <c:v>-6.29534E-3</c:v>
                </c:pt>
                <c:pt idx="2245">
                  <c:v>-6.5842699999999997E-3</c:v>
                </c:pt>
                <c:pt idx="2246">
                  <c:v>-6.0453800000000004E-3</c:v>
                </c:pt>
                <c:pt idx="2247">
                  <c:v>-6.9810100000000002E-3</c:v>
                </c:pt>
                <c:pt idx="2248">
                  <c:v>-5.3252899999999999E-3</c:v>
                </c:pt>
                <c:pt idx="2249">
                  <c:v>-5.41013E-3</c:v>
                </c:pt>
                <c:pt idx="2250">
                  <c:v>-5.1598199999999999E-3</c:v>
                </c:pt>
                <c:pt idx="2251">
                  <c:v>-5.5183899999999998E-3</c:v>
                </c:pt>
                <c:pt idx="2252">
                  <c:v>-7.0189700000000002E-3</c:v>
                </c:pt>
                <c:pt idx="2253">
                  <c:v>-6.1525900000000003E-3</c:v>
                </c:pt>
                <c:pt idx="2254">
                  <c:v>-5.94364E-3</c:v>
                </c:pt>
                <c:pt idx="2255">
                  <c:v>-5.78255E-3</c:v>
                </c:pt>
                <c:pt idx="2256">
                  <c:v>-4.1934800000000003E-3</c:v>
                </c:pt>
                <c:pt idx="2257">
                  <c:v>-5.2152300000000004E-3</c:v>
                </c:pt>
                <c:pt idx="2258">
                  <c:v>-2.5649100000000001E-3</c:v>
                </c:pt>
                <c:pt idx="2259">
                  <c:v>-4.3028000000000001E-4</c:v>
                </c:pt>
                <c:pt idx="2260" formatCode="0.00E+00">
                  <c:v>-7.6559999999999999E-5</c:v>
                </c:pt>
                <c:pt idx="2261">
                  <c:v>2.2150400000000002E-3</c:v>
                </c:pt>
                <c:pt idx="2262">
                  <c:v>3.7596800000000001E-3</c:v>
                </c:pt>
                <c:pt idx="2263">
                  <c:v>3.5368800000000001E-3</c:v>
                </c:pt>
                <c:pt idx="2264">
                  <c:v>2.48979E-3</c:v>
                </c:pt>
                <c:pt idx="2265">
                  <c:v>6.2965000000000004E-4</c:v>
                </c:pt>
                <c:pt idx="2266">
                  <c:v>-1.74753E-3</c:v>
                </c:pt>
                <c:pt idx="2267">
                  <c:v>-4.1912900000000003E-3</c:v>
                </c:pt>
                <c:pt idx="2268">
                  <c:v>-5.0947700000000002E-3</c:v>
                </c:pt>
                <c:pt idx="2269">
                  <c:v>-5.0589900000000002E-3</c:v>
                </c:pt>
                <c:pt idx="2270">
                  <c:v>-6.0032899999999997E-3</c:v>
                </c:pt>
                <c:pt idx="2271">
                  <c:v>-5.5991599999999997E-3</c:v>
                </c:pt>
                <c:pt idx="2272">
                  <c:v>-4.4914600000000001E-3</c:v>
                </c:pt>
                <c:pt idx="2273">
                  <c:v>-1.8848700000000001E-3</c:v>
                </c:pt>
                <c:pt idx="2274">
                  <c:v>-5.0704999999999999E-4</c:v>
                </c:pt>
                <c:pt idx="2275">
                  <c:v>2.9283E-4</c:v>
                </c:pt>
                <c:pt idx="2276">
                  <c:v>2.5583200000000002E-3</c:v>
                </c:pt>
                <c:pt idx="2277">
                  <c:v>2.5125600000000001E-3</c:v>
                </c:pt>
                <c:pt idx="2278">
                  <c:v>2.09187E-3</c:v>
                </c:pt>
                <c:pt idx="2279">
                  <c:v>2.6923200000000002E-3</c:v>
                </c:pt>
                <c:pt idx="2280">
                  <c:v>1.00085E-3</c:v>
                </c:pt>
                <c:pt idx="2281">
                  <c:v>-1.9026399999999999E-3</c:v>
                </c:pt>
                <c:pt idx="2282">
                  <c:v>-2.1738E-3</c:v>
                </c:pt>
                <c:pt idx="2283">
                  <c:v>-3.78102E-3</c:v>
                </c:pt>
                <c:pt idx="2284">
                  <c:v>-5.7343000000000003E-3</c:v>
                </c:pt>
                <c:pt idx="2285">
                  <c:v>-6.9337399999999999E-3</c:v>
                </c:pt>
                <c:pt idx="2286">
                  <c:v>-6.8556499999999996E-3</c:v>
                </c:pt>
                <c:pt idx="2287">
                  <c:v>-4.9739700000000003E-3</c:v>
                </c:pt>
                <c:pt idx="2288">
                  <c:v>-4.8010700000000002E-3</c:v>
                </c:pt>
                <c:pt idx="2289">
                  <c:v>-5.33155E-3</c:v>
                </c:pt>
                <c:pt idx="2290">
                  <c:v>-4.7885899999999997E-3</c:v>
                </c:pt>
                <c:pt idx="2291">
                  <c:v>-4.6897700000000002E-3</c:v>
                </c:pt>
                <c:pt idx="2292">
                  <c:v>-3.3069599999999998E-3</c:v>
                </c:pt>
                <c:pt idx="2293">
                  <c:v>-3.1515200000000001E-3</c:v>
                </c:pt>
                <c:pt idx="2294">
                  <c:v>-2.5898399999999999E-3</c:v>
                </c:pt>
                <c:pt idx="2295">
                  <c:v>-3.7866000000000001E-4</c:v>
                </c:pt>
                <c:pt idx="2296">
                  <c:v>9.7966999999999998E-4</c:v>
                </c:pt>
                <c:pt idx="2297">
                  <c:v>2.61414E-3</c:v>
                </c:pt>
                <c:pt idx="2298">
                  <c:v>3.7929700000000001E-3</c:v>
                </c:pt>
                <c:pt idx="2299">
                  <c:v>4.6363400000000001E-3</c:v>
                </c:pt>
                <c:pt idx="2300">
                  <c:v>5.8391199999999997E-3</c:v>
                </c:pt>
                <c:pt idx="2301">
                  <c:v>5.3181000000000001E-3</c:v>
                </c:pt>
                <c:pt idx="2302">
                  <c:v>5.1330400000000002E-3</c:v>
                </c:pt>
                <c:pt idx="2303">
                  <c:v>5.1243199999999999E-3</c:v>
                </c:pt>
                <c:pt idx="2304">
                  <c:v>5.0498299999999999E-3</c:v>
                </c:pt>
                <c:pt idx="2305">
                  <c:v>5.5828300000000004E-3</c:v>
                </c:pt>
                <c:pt idx="2306">
                  <c:v>4.6586800000000001E-3</c:v>
                </c:pt>
                <c:pt idx="2307">
                  <c:v>5.1299300000000004E-3</c:v>
                </c:pt>
                <c:pt idx="2308">
                  <c:v>5.4843899999999996E-3</c:v>
                </c:pt>
                <c:pt idx="2309">
                  <c:v>2.4617200000000001E-3</c:v>
                </c:pt>
                <c:pt idx="2310">
                  <c:v>9.5423999999999997E-4</c:v>
                </c:pt>
                <c:pt idx="2311">
                  <c:v>-1.5343E-4</c:v>
                </c:pt>
                <c:pt idx="2312">
                  <c:v>-1.5746200000000001E-3</c:v>
                </c:pt>
                <c:pt idx="2313">
                  <c:v>-3.1493799999999998E-3</c:v>
                </c:pt>
                <c:pt idx="2314">
                  <c:v>-2.3933399999999999E-3</c:v>
                </c:pt>
                <c:pt idx="2315">
                  <c:v>-4.3986999999999997E-4</c:v>
                </c:pt>
                <c:pt idx="2316" formatCode="0.00E+00">
                  <c:v>-2.6480000000000001E-5</c:v>
                </c:pt>
                <c:pt idx="2317">
                  <c:v>1.5348899999999999E-3</c:v>
                </c:pt>
                <c:pt idx="2318">
                  <c:v>2.4323700000000001E-3</c:v>
                </c:pt>
                <c:pt idx="2319">
                  <c:v>1.68093E-3</c:v>
                </c:pt>
                <c:pt idx="2320">
                  <c:v>8.5039999999999996E-4</c:v>
                </c:pt>
                <c:pt idx="2321" formatCode="0.00E+00">
                  <c:v>-9.1009999999999998E-5</c:v>
                </c:pt>
                <c:pt idx="2322">
                  <c:v>-8.1249000000000002E-4</c:v>
                </c:pt>
                <c:pt idx="2323">
                  <c:v>-3.4428900000000001E-3</c:v>
                </c:pt>
                <c:pt idx="2324">
                  <c:v>-4.2598100000000002E-3</c:v>
                </c:pt>
                <c:pt idx="2325">
                  <c:v>-4.56289E-3</c:v>
                </c:pt>
                <c:pt idx="2326">
                  <c:v>-6.1803200000000004E-3</c:v>
                </c:pt>
                <c:pt idx="2327">
                  <c:v>-5.0836700000000002E-3</c:v>
                </c:pt>
                <c:pt idx="2328">
                  <c:v>-3.6780300000000001E-3</c:v>
                </c:pt>
                <c:pt idx="2329">
                  <c:v>-3.1423699999999998E-3</c:v>
                </c:pt>
                <c:pt idx="2330">
                  <c:v>-1.1539E-4</c:v>
                </c:pt>
                <c:pt idx="2331">
                  <c:v>3.6505000000000001E-4</c:v>
                </c:pt>
                <c:pt idx="2332">
                  <c:v>1.0529700000000001E-3</c:v>
                </c:pt>
                <c:pt idx="2333">
                  <c:v>2.6133900000000002E-3</c:v>
                </c:pt>
                <c:pt idx="2334">
                  <c:v>2.4848600000000002E-3</c:v>
                </c:pt>
                <c:pt idx="2335">
                  <c:v>2.4674300000000001E-3</c:v>
                </c:pt>
                <c:pt idx="2336">
                  <c:v>2.7694999999999998E-4</c:v>
                </c:pt>
                <c:pt idx="2337">
                  <c:v>-1.12758E-3</c:v>
                </c:pt>
                <c:pt idx="2338">
                  <c:v>-2.16321E-3</c:v>
                </c:pt>
                <c:pt idx="2339">
                  <c:v>-4.27868E-3</c:v>
                </c:pt>
                <c:pt idx="2340">
                  <c:v>-3.9288999999999999E-3</c:v>
                </c:pt>
                <c:pt idx="2341">
                  <c:v>-3.7042400000000001E-3</c:v>
                </c:pt>
                <c:pt idx="2342">
                  <c:v>-5.0864400000000002E-3</c:v>
                </c:pt>
                <c:pt idx="2343">
                  <c:v>-3.9136099999999997E-3</c:v>
                </c:pt>
                <c:pt idx="2344">
                  <c:v>-3.6433899999999998E-3</c:v>
                </c:pt>
                <c:pt idx="2345">
                  <c:v>-4.9420000000000002E-3</c:v>
                </c:pt>
                <c:pt idx="2346">
                  <c:v>-4.0114599999999997E-3</c:v>
                </c:pt>
                <c:pt idx="2347">
                  <c:v>-4.4679699999999999E-3</c:v>
                </c:pt>
                <c:pt idx="2348">
                  <c:v>-3.6184799999999999E-3</c:v>
                </c:pt>
                <c:pt idx="2349">
                  <c:v>-1.8430199999999999E-3</c:v>
                </c:pt>
                <c:pt idx="2350">
                  <c:v>-1.2098600000000001E-3</c:v>
                </c:pt>
                <c:pt idx="2351">
                  <c:v>-5.1590999999999996E-4</c:v>
                </c:pt>
                <c:pt idx="2352">
                  <c:v>6.8187E-4</c:v>
                </c:pt>
                <c:pt idx="2353">
                  <c:v>9.1281000000000001E-4</c:v>
                </c:pt>
                <c:pt idx="2354">
                  <c:v>3.7288899999999999E-3</c:v>
                </c:pt>
                <c:pt idx="2355">
                  <c:v>4.8849599999999998E-3</c:v>
                </c:pt>
                <c:pt idx="2356">
                  <c:v>3.5571600000000002E-3</c:v>
                </c:pt>
                <c:pt idx="2357">
                  <c:v>3.9836400000000001E-3</c:v>
                </c:pt>
                <c:pt idx="2358">
                  <c:v>4.6184199999999998E-3</c:v>
                </c:pt>
                <c:pt idx="2359">
                  <c:v>4.7795099999999998E-3</c:v>
                </c:pt>
                <c:pt idx="2360">
                  <c:v>3.3915E-3</c:v>
                </c:pt>
                <c:pt idx="2361">
                  <c:v>3.5820000000000001E-3</c:v>
                </c:pt>
                <c:pt idx="2362">
                  <c:v>4.3402700000000002E-3</c:v>
                </c:pt>
                <c:pt idx="2363">
                  <c:v>2.1712799999999998E-3</c:v>
                </c:pt>
                <c:pt idx="2364">
                  <c:v>2.2506599999999998E-3</c:v>
                </c:pt>
                <c:pt idx="2365">
                  <c:v>1.0359799999999999E-3</c:v>
                </c:pt>
                <c:pt idx="2366">
                  <c:v>-5.3565999999999998E-4</c:v>
                </c:pt>
                <c:pt idx="2367">
                  <c:v>9.6595000000000003E-4</c:v>
                </c:pt>
                <c:pt idx="2368">
                  <c:v>-1.0435799999999999E-3</c:v>
                </c:pt>
                <c:pt idx="2369">
                  <c:v>-2.0848799999999999E-3</c:v>
                </c:pt>
                <c:pt idx="2370">
                  <c:v>-4.4422999999999999E-4</c:v>
                </c:pt>
                <c:pt idx="2371">
                  <c:v>3.6821999999999999E-4</c:v>
                </c:pt>
                <c:pt idx="2372" formatCode="0.00E+00">
                  <c:v>2.0740000000000001E-5</c:v>
                </c:pt>
                <c:pt idx="2373">
                  <c:v>-6.9255E-4</c:v>
                </c:pt>
                <c:pt idx="2374">
                  <c:v>1.38813E-3</c:v>
                </c:pt>
                <c:pt idx="2375" formatCode="0.00E+00">
                  <c:v>-6.0399999999999998E-6</c:v>
                </c:pt>
                <c:pt idx="2376">
                  <c:v>-5.5243000000000002E-4</c:v>
                </c:pt>
                <c:pt idx="2377">
                  <c:v>-4.0709999999999997E-4</c:v>
                </c:pt>
                <c:pt idx="2378">
                  <c:v>-1.68019E-3</c:v>
                </c:pt>
                <c:pt idx="2379">
                  <c:v>-1.00289E-3</c:v>
                </c:pt>
                <c:pt idx="2380">
                  <c:v>-3.45313E-3</c:v>
                </c:pt>
                <c:pt idx="2381">
                  <c:v>-4.2449000000000002E-3</c:v>
                </c:pt>
                <c:pt idx="2382">
                  <c:v>-3.7182500000000002E-3</c:v>
                </c:pt>
                <c:pt idx="2383">
                  <c:v>-3.1365299999999998E-3</c:v>
                </c:pt>
                <c:pt idx="2384">
                  <c:v>-2.1992299999999999E-3</c:v>
                </c:pt>
                <c:pt idx="2385">
                  <c:v>-2.74494E-3</c:v>
                </c:pt>
                <c:pt idx="2386" formatCode="0.00E+00">
                  <c:v>5.1669999999999998E-5</c:v>
                </c:pt>
                <c:pt idx="2387">
                  <c:v>2.8508E-4</c:v>
                </c:pt>
                <c:pt idx="2388">
                  <c:v>6.4238000000000001E-4</c:v>
                </c:pt>
                <c:pt idx="2389">
                  <c:v>1.1624999999999999E-3</c:v>
                </c:pt>
                <c:pt idx="2390">
                  <c:v>5.1066000000000002E-4</c:v>
                </c:pt>
                <c:pt idx="2391">
                  <c:v>6.4720000000000001E-4</c:v>
                </c:pt>
                <c:pt idx="2392">
                  <c:v>-2.988E-4</c:v>
                </c:pt>
                <c:pt idx="2393">
                  <c:v>-2.5816599999999999E-3</c:v>
                </c:pt>
                <c:pt idx="2394">
                  <c:v>-2.1288399999999999E-3</c:v>
                </c:pt>
                <c:pt idx="2395">
                  <c:v>-6.6467999999999996E-4</c:v>
                </c:pt>
                <c:pt idx="2396">
                  <c:v>-2.5005600000000002E-3</c:v>
                </c:pt>
                <c:pt idx="2397">
                  <c:v>-4.0161700000000003E-3</c:v>
                </c:pt>
                <c:pt idx="2398">
                  <c:v>-3.45254E-3</c:v>
                </c:pt>
                <c:pt idx="2399">
                  <c:v>-3.27531E-3</c:v>
                </c:pt>
                <c:pt idx="2400">
                  <c:v>-3.2968199999999998E-3</c:v>
                </c:pt>
                <c:pt idx="2401">
                  <c:v>-2.2829600000000001E-3</c:v>
                </c:pt>
                <c:pt idx="2402">
                  <c:v>-3.5917100000000001E-3</c:v>
                </c:pt>
                <c:pt idx="2403">
                  <c:v>-3.6415900000000001E-3</c:v>
                </c:pt>
                <c:pt idx="2404">
                  <c:v>-2.4318299999999998E-3</c:v>
                </c:pt>
                <c:pt idx="2405">
                  <c:v>-2.6342499999999999E-3</c:v>
                </c:pt>
                <c:pt idx="2406">
                  <c:v>-1.35917E-3</c:v>
                </c:pt>
                <c:pt idx="2407">
                  <c:v>-1.4552E-4</c:v>
                </c:pt>
                <c:pt idx="2408">
                  <c:v>4.0997000000000001E-4</c:v>
                </c:pt>
                <c:pt idx="2409">
                  <c:v>5.5234999999999995E-4</c:v>
                </c:pt>
                <c:pt idx="2410">
                  <c:v>2.2673200000000002E-3</c:v>
                </c:pt>
                <c:pt idx="2411">
                  <c:v>2.7312899999999999E-3</c:v>
                </c:pt>
                <c:pt idx="2412">
                  <c:v>2.7420000000000001E-3</c:v>
                </c:pt>
                <c:pt idx="2413">
                  <c:v>3.1116899999999999E-3</c:v>
                </c:pt>
                <c:pt idx="2414">
                  <c:v>3.4231800000000001E-3</c:v>
                </c:pt>
                <c:pt idx="2415">
                  <c:v>3.8092899999999999E-3</c:v>
                </c:pt>
                <c:pt idx="2416">
                  <c:v>3.5215699999999999E-3</c:v>
                </c:pt>
                <c:pt idx="2417">
                  <c:v>2.90398E-3</c:v>
                </c:pt>
                <c:pt idx="2418">
                  <c:v>2.8134900000000001E-3</c:v>
                </c:pt>
                <c:pt idx="2419">
                  <c:v>3.03374E-3</c:v>
                </c:pt>
                <c:pt idx="2420">
                  <c:v>2.0577899999999999E-3</c:v>
                </c:pt>
                <c:pt idx="2421">
                  <c:v>2.4613E-3</c:v>
                </c:pt>
                <c:pt idx="2422">
                  <c:v>3.20514E-3</c:v>
                </c:pt>
                <c:pt idx="2423">
                  <c:v>3.5156300000000001E-3</c:v>
                </c:pt>
                <c:pt idx="2424">
                  <c:v>4.0372899999999998E-3</c:v>
                </c:pt>
                <c:pt idx="2425">
                  <c:v>2.7424900000000002E-3</c:v>
                </c:pt>
                <c:pt idx="2426">
                  <c:v>2.3708000000000002E-3</c:v>
                </c:pt>
                <c:pt idx="2427">
                  <c:v>1.38575E-3</c:v>
                </c:pt>
                <c:pt idx="2428">
                  <c:v>-1.2493000000000001E-4</c:v>
                </c:pt>
                <c:pt idx="2429">
                  <c:v>5.8230000000000001E-4</c:v>
                </c:pt>
                <c:pt idx="2430">
                  <c:v>-3.4895999999999999E-4</c:v>
                </c:pt>
                <c:pt idx="2431">
                  <c:v>-1.5637299999999999E-3</c:v>
                </c:pt>
                <c:pt idx="2432" formatCode="0.00E+00">
                  <c:v>-6.9679999999999997E-5</c:v>
                </c:pt>
                <c:pt idx="2433">
                  <c:v>8.8148999999999996E-4</c:v>
                </c:pt>
                <c:pt idx="2434">
                  <c:v>-1.5610999999999999E-4</c:v>
                </c:pt>
                <c:pt idx="2435">
                  <c:v>-4.8271000000000002E-4</c:v>
                </c:pt>
                <c:pt idx="2436">
                  <c:v>1.6380800000000001E-3</c:v>
                </c:pt>
                <c:pt idx="2437">
                  <c:v>2.1940699999999998E-3</c:v>
                </c:pt>
                <c:pt idx="2438">
                  <c:v>3.13672E-3</c:v>
                </c:pt>
                <c:pt idx="2439">
                  <c:v>3.2551799999999999E-3</c:v>
                </c:pt>
                <c:pt idx="2440">
                  <c:v>2.7575500000000001E-3</c:v>
                </c:pt>
                <c:pt idx="2441">
                  <c:v>1.20659E-3</c:v>
                </c:pt>
                <c:pt idx="2442">
                  <c:v>-2.3360000000000001E-4</c:v>
                </c:pt>
                <c:pt idx="2443">
                  <c:v>-3.1838999999999999E-4</c:v>
                </c:pt>
                <c:pt idx="2444">
                  <c:v>-2.9006000000000002E-4</c:v>
                </c:pt>
                <c:pt idx="2445">
                  <c:v>-5.2952000000000001E-4</c:v>
                </c:pt>
                <c:pt idx="2446">
                  <c:v>-1.9164E-4</c:v>
                </c:pt>
                <c:pt idx="2447">
                  <c:v>-1.6860000000000001E-4</c:v>
                </c:pt>
                <c:pt idx="2448">
                  <c:v>-1.1510299999999999E-3</c:v>
                </c:pt>
                <c:pt idx="2449" formatCode="0.00E+00">
                  <c:v>4.7400000000000004E-6</c:v>
                </c:pt>
                <c:pt idx="2450">
                  <c:v>5.375E-4</c:v>
                </c:pt>
                <c:pt idx="2451" formatCode="0.00E+00">
                  <c:v>-2.1160000000000001E-5</c:v>
                </c:pt>
                <c:pt idx="2452">
                  <c:v>1.1842999999999999E-3</c:v>
                </c:pt>
                <c:pt idx="2453">
                  <c:v>1.6516499999999999E-3</c:v>
                </c:pt>
                <c:pt idx="2454">
                  <c:v>2.2794999999999998E-3</c:v>
                </c:pt>
                <c:pt idx="2455">
                  <c:v>2.2309700000000001E-3</c:v>
                </c:pt>
                <c:pt idx="2456">
                  <c:v>1.7725099999999999E-3</c:v>
                </c:pt>
                <c:pt idx="2457">
                  <c:v>2.8226800000000002E-3</c:v>
                </c:pt>
                <c:pt idx="2458">
                  <c:v>1.7984800000000001E-3</c:v>
                </c:pt>
                <c:pt idx="2459">
                  <c:v>2.3626099999999998E-3</c:v>
                </c:pt>
                <c:pt idx="2460">
                  <c:v>3.1698799999999999E-3</c:v>
                </c:pt>
                <c:pt idx="2461" formatCode="0.00E+00">
                  <c:v>-4.922E-5</c:v>
                </c:pt>
                <c:pt idx="2462">
                  <c:v>4.3114E-4</c:v>
                </c:pt>
                <c:pt idx="2463">
                  <c:v>-6.6874999999999997E-4</c:v>
                </c:pt>
                <c:pt idx="2464">
                  <c:v>-1.1025399999999999E-3</c:v>
                </c:pt>
                <c:pt idx="2465" formatCode="0.00E+00">
                  <c:v>9.603E-5</c:v>
                </c:pt>
                <c:pt idx="2466">
                  <c:v>-8.7462E-4</c:v>
                </c:pt>
                <c:pt idx="2467">
                  <c:v>-1.11119E-3</c:v>
                </c:pt>
                <c:pt idx="2468">
                  <c:v>-1.5164499999999999E-3</c:v>
                </c:pt>
                <c:pt idx="2469">
                  <c:v>-1.6987899999999999E-3</c:v>
                </c:pt>
                <c:pt idx="2470">
                  <c:v>-1.5338000000000001E-3</c:v>
                </c:pt>
                <c:pt idx="2471">
                  <c:v>-2.8691599999999999E-3</c:v>
                </c:pt>
                <c:pt idx="2472">
                  <c:v>-2.2418400000000002E-3</c:v>
                </c:pt>
                <c:pt idx="2473">
                  <c:v>-1.8742699999999999E-3</c:v>
                </c:pt>
                <c:pt idx="2474">
                  <c:v>-6.7069999999999999E-4</c:v>
                </c:pt>
                <c:pt idx="2475" formatCode="0.00E+00">
                  <c:v>7.4029999999999994E-5</c:v>
                </c:pt>
                <c:pt idx="2476">
                  <c:v>-1.52651E-3</c:v>
                </c:pt>
                <c:pt idx="2477">
                  <c:v>-1.5570099999999999E-3</c:v>
                </c:pt>
                <c:pt idx="2478">
                  <c:v>-1.1912699999999999E-3</c:v>
                </c:pt>
                <c:pt idx="2479">
                  <c:v>-1.27516E-3</c:v>
                </c:pt>
                <c:pt idx="2480">
                  <c:v>-1.58994E-3</c:v>
                </c:pt>
                <c:pt idx="2481">
                  <c:v>-1.4824E-3</c:v>
                </c:pt>
                <c:pt idx="2482">
                  <c:v>-4.2891000000000001E-4</c:v>
                </c:pt>
                <c:pt idx="2483">
                  <c:v>-1.8615E-4</c:v>
                </c:pt>
                <c:pt idx="2484">
                  <c:v>-8.9837000000000001E-4</c:v>
                </c:pt>
                <c:pt idx="2485">
                  <c:v>-8.2976000000000002E-4</c:v>
                </c:pt>
                <c:pt idx="2486">
                  <c:v>1.8875000000000001E-4</c:v>
                </c:pt>
                <c:pt idx="2487">
                  <c:v>-1.7646E-4</c:v>
                </c:pt>
                <c:pt idx="2488">
                  <c:v>4.3157999999999998E-4</c:v>
                </c:pt>
                <c:pt idx="2489">
                  <c:v>6.3343000000000004E-4</c:v>
                </c:pt>
                <c:pt idx="2490">
                  <c:v>1.0565100000000001E-3</c:v>
                </c:pt>
                <c:pt idx="2491">
                  <c:v>1.41686E-3</c:v>
                </c:pt>
                <c:pt idx="2492">
                  <c:v>-2.7465999999999998E-4</c:v>
                </c:pt>
                <c:pt idx="2493">
                  <c:v>-1.0180499999999999E-3</c:v>
                </c:pt>
                <c:pt idx="2494">
                  <c:v>-1.1902900000000001E-3</c:v>
                </c:pt>
                <c:pt idx="2495">
                  <c:v>-2.5043E-4</c:v>
                </c:pt>
                <c:pt idx="2496">
                  <c:v>-2.0165999999999999E-4</c:v>
                </c:pt>
                <c:pt idx="2497">
                  <c:v>-5.1639999999999998E-4</c:v>
                </c:pt>
                <c:pt idx="2498">
                  <c:v>1.2471299999999999E-3</c:v>
                </c:pt>
                <c:pt idx="2499">
                  <c:v>4.7373000000000001E-4</c:v>
                </c:pt>
                <c:pt idx="2500">
                  <c:v>-1.2254099999999999E-3</c:v>
                </c:pt>
                <c:pt idx="2501">
                  <c:v>-1.10213E-3</c:v>
                </c:pt>
                <c:pt idx="2502">
                  <c:v>-6.0154999999999996E-4</c:v>
                </c:pt>
                <c:pt idx="2503">
                  <c:v>-1.2817600000000001E-3</c:v>
                </c:pt>
                <c:pt idx="2504">
                  <c:v>6.3270000000000004E-4</c:v>
                </c:pt>
                <c:pt idx="2505">
                  <c:v>1.01705E-3</c:v>
                </c:pt>
                <c:pt idx="2506">
                  <c:v>5.3054000000000003E-4</c:v>
                </c:pt>
                <c:pt idx="2507">
                  <c:v>-4.7445000000000001E-4</c:v>
                </c:pt>
                <c:pt idx="2508">
                  <c:v>-9.5014999999999997E-4</c:v>
                </c:pt>
                <c:pt idx="2509">
                  <c:v>-1.1194600000000001E-3</c:v>
                </c:pt>
                <c:pt idx="2510">
                  <c:v>-1.73197E-3</c:v>
                </c:pt>
                <c:pt idx="2511">
                  <c:v>-9.2453000000000001E-4</c:v>
                </c:pt>
                <c:pt idx="2512">
                  <c:v>-6.7551000000000004E-4</c:v>
                </c:pt>
                <c:pt idx="2513">
                  <c:v>-4.8618000000000001E-4</c:v>
                </c:pt>
                <c:pt idx="2514">
                  <c:v>-4.6194999999999998E-4</c:v>
                </c:pt>
                <c:pt idx="2515" formatCode="0.00E+00">
                  <c:v>5.7739999999999999E-5</c:v>
                </c:pt>
                <c:pt idx="2516">
                  <c:v>-1.6416499999999999E-3</c:v>
                </c:pt>
                <c:pt idx="2517">
                  <c:v>-9.4503999999999996E-4</c:v>
                </c:pt>
                <c:pt idx="2518">
                  <c:v>5.0637999999999996E-4</c:v>
                </c:pt>
                <c:pt idx="2519">
                  <c:v>6.3327999999999995E-4</c:v>
                </c:pt>
                <c:pt idx="2520">
                  <c:v>1.3036999999999999E-4</c:v>
                </c:pt>
                <c:pt idx="2521">
                  <c:v>-1.58099E-3</c:v>
                </c:pt>
                <c:pt idx="2522">
                  <c:v>-1.36933E-3</c:v>
                </c:pt>
                <c:pt idx="2523" formatCode="0.00E+00">
                  <c:v>3.9520000000000001E-5</c:v>
                </c:pt>
                <c:pt idx="2524">
                  <c:v>1.4564999999999999E-3</c:v>
                </c:pt>
                <c:pt idx="2525">
                  <c:v>7.5407000000000002E-4</c:v>
                </c:pt>
                <c:pt idx="2526">
                  <c:v>1.05598E-3</c:v>
                </c:pt>
                <c:pt idx="2527">
                  <c:v>7.6953000000000004E-4</c:v>
                </c:pt>
                <c:pt idx="2528">
                  <c:v>-2.4947000000000001E-4</c:v>
                </c:pt>
                <c:pt idx="2529" formatCode="0.00E+00">
                  <c:v>8.6630000000000002E-5</c:v>
                </c:pt>
                <c:pt idx="2530">
                  <c:v>-2.7117999999999999E-4</c:v>
                </c:pt>
                <c:pt idx="2531">
                  <c:v>-6.8776000000000004E-4</c:v>
                </c:pt>
                <c:pt idx="2532">
                  <c:v>1.34348E-3</c:v>
                </c:pt>
                <c:pt idx="2533">
                  <c:v>1.5429199999999999E-3</c:v>
                </c:pt>
                <c:pt idx="2534">
                  <c:v>1.2978899999999999E-3</c:v>
                </c:pt>
                <c:pt idx="2535">
                  <c:v>7.5319000000000004E-4</c:v>
                </c:pt>
                <c:pt idx="2536">
                  <c:v>-4.4378000000000001E-4</c:v>
                </c:pt>
                <c:pt idx="2537">
                  <c:v>-1.5927000000000001E-4</c:v>
                </c:pt>
                <c:pt idx="2538">
                  <c:v>-3.4325000000000002E-4</c:v>
                </c:pt>
                <c:pt idx="2539">
                  <c:v>-1.0868E-4</c:v>
                </c:pt>
                <c:pt idx="2540">
                  <c:v>8.8524999999999997E-4</c:v>
                </c:pt>
                <c:pt idx="2541">
                  <c:v>1.3499600000000001E-3</c:v>
                </c:pt>
                <c:pt idx="2542">
                  <c:v>1.48464E-3</c:v>
                </c:pt>
                <c:pt idx="2543">
                  <c:v>1.07862E-3</c:v>
                </c:pt>
                <c:pt idx="2544">
                  <c:v>7.0226999999999996E-4</c:v>
                </c:pt>
                <c:pt idx="2545">
                  <c:v>3.4770999999999999E-4</c:v>
                </c:pt>
                <c:pt idx="2546">
                  <c:v>-7.0182999999999997E-4</c:v>
                </c:pt>
                <c:pt idx="2547">
                  <c:v>-2.2763700000000002E-3</c:v>
                </c:pt>
                <c:pt idx="2548">
                  <c:v>-1.75902E-3</c:v>
                </c:pt>
                <c:pt idx="2549">
                  <c:v>-8.3715000000000005E-4</c:v>
                </c:pt>
                <c:pt idx="2550">
                  <c:v>-5.7687000000000005E-4</c:v>
                </c:pt>
                <c:pt idx="2551">
                  <c:v>-1.4725599999999999E-3</c:v>
                </c:pt>
                <c:pt idx="2552" formatCode="0.00E+00">
                  <c:v>1.24E-6</c:v>
                </c:pt>
                <c:pt idx="2553">
                  <c:v>1.5197E-4</c:v>
                </c:pt>
                <c:pt idx="2554">
                  <c:v>-6.5503000000000002E-4</c:v>
                </c:pt>
                <c:pt idx="2555">
                  <c:v>9.9116999999999999E-4</c:v>
                </c:pt>
                <c:pt idx="2556">
                  <c:v>1.2209E-3</c:v>
                </c:pt>
                <c:pt idx="2557">
                  <c:v>2.0912499999999998E-3</c:v>
                </c:pt>
                <c:pt idx="2558">
                  <c:v>2.7944799999999998E-3</c:v>
                </c:pt>
                <c:pt idx="2559">
                  <c:v>1.4372600000000001E-3</c:v>
                </c:pt>
                <c:pt idx="2560">
                  <c:v>5.6472E-4</c:v>
                </c:pt>
                <c:pt idx="2561">
                  <c:v>-1.2505400000000001E-3</c:v>
                </c:pt>
                <c:pt idx="2562">
                  <c:v>-2.1664599999999998E-3</c:v>
                </c:pt>
                <c:pt idx="2563">
                  <c:v>-1.9569100000000001E-3</c:v>
                </c:pt>
                <c:pt idx="2564">
                  <c:v>-1.87419E-3</c:v>
                </c:pt>
                <c:pt idx="2565">
                  <c:v>-8.7832000000000003E-4</c:v>
                </c:pt>
                <c:pt idx="2566" formatCode="0.00E+00">
                  <c:v>-5.31E-6</c:v>
                </c:pt>
                <c:pt idx="2567">
                  <c:v>-3.6569E-4</c:v>
                </c:pt>
                <c:pt idx="2568">
                  <c:v>-1.4543799999999999E-3</c:v>
                </c:pt>
                <c:pt idx="2569">
                  <c:v>-1.58976E-3</c:v>
                </c:pt>
                <c:pt idx="2570">
                  <c:v>-3.9936000000000003E-4</c:v>
                </c:pt>
                <c:pt idx="2571">
                  <c:v>-4.4469000000000003E-4</c:v>
                </c:pt>
                <c:pt idx="2572">
                  <c:v>-1.0608499999999999E-3</c:v>
                </c:pt>
                <c:pt idx="2573">
                  <c:v>-2.0298099999999999E-3</c:v>
                </c:pt>
                <c:pt idx="2574">
                  <c:v>-9.1264000000000004E-4</c:v>
                </c:pt>
                <c:pt idx="2575" formatCode="0.00E+00">
                  <c:v>-4.9079999999999998E-5</c:v>
                </c:pt>
                <c:pt idx="2576">
                  <c:v>1.6940999999999999E-4</c:v>
                </c:pt>
                <c:pt idx="2577">
                  <c:v>1.8797799999999999E-3</c:v>
                </c:pt>
                <c:pt idx="2578">
                  <c:v>2.4797700000000001E-3</c:v>
                </c:pt>
                <c:pt idx="2579">
                  <c:v>1.9352E-3</c:v>
                </c:pt>
                <c:pt idx="2580">
                  <c:v>1.1905399999999999E-3</c:v>
                </c:pt>
                <c:pt idx="2581">
                  <c:v>1.0382799999999999E-3</c:v>
                </c:pt>
                <c:pt idx="2582">
                  <c:v>1.31054E-3</c:v>
                </c:pt>
                <c:pt idx="2583">
                  <c:v>1.1871399999999999E-3</c:v>
                </c:pt>
                <c:pt idx="2584">
                  <c:v>3.1589999999999998E-4</c:v>
                </c:pt>
                <c:pt idx="2585">
                  <c:v>1.2873E-4</c:v>
                </c:pt>
                <c:pt idx="2586">
                  <c:v>1.4708099999999999E-3</c:v>
                </c:pt>
                <c:pt idx="2587">
                  <c:v>8.0935999999999996E-4</c:v>
                </c:pt>
                <c:pt idx="2588" formatCode="0.00E+00">
                  <c:v>-3.8449999999999999E-5</c:v>
                </c:pt>
                <c:pt idx="2589">
                  <c:v>9.7546000000000004E-4</c:v>
                </c:pt>
                <c:pt idx="2590">
                  <c:v>5.4792000000000003E-4</c:v>
                </c:pt>
                <c:pt idx="2591">
                  <c:v>-6.8491999999999999E-4</c:v>
                </c:pt>
                <c:pt idx="2592">
                  <c:v>-2.5630499999999999E-3</c:v>
                </c:pt>
                <c:pt idx="2593">
                  <c:v>-4.4779099999999999E-3</c:v>
                </c:pt>
                <c:pt idx="2594">
                  <c:v>-2.7141600000000002E-3</c:v>
                </c:pt>
                <c:pt idx="2595">
                  <c:v>-1.9271E-3</c:v>
                </c:pt>
                <c:pt idx="2596">
                  <c:v>4.6927999999999998E-4</c:v>
                </c:pt>
                <c:pt idx="2597">
                  <c:v>3.43072E-3</c:v>
                </c:pt>
                <c:pt idx="2598">
                  <c:v>3.6204499999999999E-3</c:v>
                </c:pt>
                <c:pt idx="2599">
                  <c:v>2.9703300000000002E-3</c:v>
                </c:pt>
                <c:pt idx="2600">
                  <c:v>2.4235200000000002E-3</c:v>
                </c:pt>
                <c:pt idx="2601">
                  <c:v>8.8621000000000001E-4</c:v>
                </c:pt>
                <c:pt idx="2602">
                  <c:v>-1.12166E-3</c:v>
                </c:pt>
                <c:pt idx="2603">
                  <c:v>-2.7612800000000001E-3</c:v>
                </c:pt>
                <c:pt idx="2604">
                  <c:v>-3.3101799999999998E-3</c:v>
                </c:pt>
                <c:pt idx="2605">
                  <c:v>-3.4970399999999999E-3</c:v>
                </c:pt>
                <c:pt idx="2606">
                  <c:v>-2.5024700000000001E-3</c:v>
                </c:pt>
                <c:pt idx="2607">
                  <c:v>-1.15285E-3</c:v>
                </c:pt>
                <c:pt idx="2608">
                  <c:v>-2.14795E-3</c:v>
                </c:pt>
                <c:pt idx="2609">
                  <c:v>-1.4562900000000001E-3</c:v>
                </c:pt>
                <c:pt idx="2610">
                  <c:v>-4.2963000000000002E-4</c:v>
                </c:pt>
                <c:pt idx="2611">
                  <c:v>5.0011999999999995E-4</c:v>
                </c:pt>
                <c:pt idx="2612">
                  <c:v>2.0974100000000001E-3</c:v>
                </c:pt>
                <c:pt idx="2613">
                  <c:v>1.46291E-3</c:v>
                </c:pt>
                <c:pt idx="2614">
                  <c:v>1.14796E-3</c:v>
                </c:pt>
                <c:pt idx="2615">
                  <c:v>1.95356E-3</c:v>
                </c:pt>
                <c:pt idx="2616">
                  <c:v>7.5219999999999996E-4</c:v>
                </c:pt>
                <c:pt idx="2617">
                  <c:v>-1.5785599999999999E-3</c:v>
                </c:pt>
                <c:pt idx="2618">
                  <c:v>-2.5501299999999998E-3</c:v>
                </c:pt>
                <c:pt idx="2619">
                  <c:v>-3.7587499999999999E-3</c:v>
                </c:pt>
                <c:pt idx="2620">
                  <c:v>-3.2592599999999999E-3</c:v>
                </c:pt>
                <c:pt idx="2621">
                  <c:v>-1.70101E-3</c:v>
                </c:pt>
                <c:pt idx="2622">
                  <c:v>-1.0233799999999999E-3</c:v>
                </c:pt>
                <c:pt idx="2623">
                  <c:v>-1.50684E-3</c:v>
                </c:pt>
                <c:pt idx="2624">
                  <c:v>-1.1903899999999999E-3</c:v>
                </c:pt>
                <c:pt idx="2625">
                  <c:v>-1.65284E-3</c:v>
                </c:pt>
                <c:pt idx="2626">
                  <c:v>-2.3375499999999999E-3</c:v>
                </c:pt>
                <c:pt idx="2627">
                  <c:v>-1.6103999999999999E-3</c:v>
                </c:pt>
                <c:pt idx="2628">
                  <c:v>-8.2339999999999996E-4</c:v>
                </c:pt>
                <c:pt idx="2629">
                  <c:v>-1.9606699999999999E-3</c:v>
                </c:pt>
                <c:pt idx="2630">
                  <c:v>-2.4405799999999999E-3</c:v>
                </c:pt>
                <c:pt idx="2631" formatCode="0.00E+00">
                  <c:v>-7.5920000000000005E-5</c:v>
                </c:pt>
                <c:pt idx="2632">
                  <c:v>1.86608E-3</c:v>
                </c:pt>
                <c:pt idx="2633">
                  <c:v>3.27787E-3</c:v>
                </c:pt>
                <c:pt idx="2634">
                  <c:v>2.9050500000000002E-3</c:v>
                </c:pt>
                <c:pt idx="2635">
                  <c:v>2.9352200000000001E-3</c:v>
                </c:pt>
                <c:pt idx="2636">
                  <c:v>2.1782899999999998E-3</c:v>
                </c:pt>
                <c:pt idx="2637">
                  <c:v>5.8577E-4</c:v>
                </c:pt>
                <c:pt idx="2638">
                  <c:v>2.0915E-3</c:v>
                </c:pt>
                <c:pt idx="2639">
                  <c:v>2.01556E-3</c:v>
                </c:pt>
                <c:pt idx="2640">
                  <c:v>6.2419999999999999E-4</c:v>
                </c:pt>
                <c:pt idx="2641">
                  <c:v>7.9354999999999996E-4</c:v>
                </c:pt>
                <c:pt idx="2642">
                  <c:v>3.46342E-3</c:v>
                </c:pt>
                <c:pt idx="2643">
                  <c:v>2.21901E-3</c:v>
                </c:pt>
                <c:pt idx="2644">
                  <c:v>1.0562E-3</c:v>
                </c:pt>
                <c:pt idx="2645">
                  <c:v>1.77005E-3</c:v>
                </c:pt>
                <c:pt idx="2646">
                  <c:v>2.2470300000000001E-3</c:v>
                </c:pt>
                <c:pt idx="2647">
                  <c:v>2.5124399999999999E-3</c:v>
                </c:pt>
                <c:pt idx="2648">
                  <c:v>3.10582E-3</c:v>
                </c:pt>
                <c:pt idx="2649">
                  <c:v>2.1023700000000001E-3</c:v>
                </c:pt>
                <c:pt idx="2650">
                  <c:v>1.1589599999999999E-3</c:v>
                </c:pt>
                <c:pt idx="2651">
                  <c:v>1.42903E-3</c:v>
                </c:pt>
                <c:pt idx="2652">
                  <c:v>-1.28783E-3</c:v>
                </c:pt>
                <c:pt idx="2653">
                  <c:v>-3.2345999999999998E-3</c:v>
                </c:pt>
                <c:pt idx="2654">
                  <c:v>-2.0970300000000002E-3</c:v>
                </c:pt>
                <c:pt idx="2655">
                  <c:v>-3.2263000000000001E-3</c:v>
                </c:pt>
                <c:pt idx="2656">
                  <c:v>-2.6878200000000001E-3</c:v>
                </c:pt>
                <c:pt idx="2657">
                  <c:v>8.4590999999999996E-4</c:v>
                </c:pt>
                <c:pt idx="2658">
                  <c:v>1.9963400000000001E-3</c:v>
                </c:pt>
                <c:pt idx="2659">
                  <c:v>2.9773E-3</c:v>
                </c:pt>
                <c:pt idx="2660">
                  <c:v>4.1056199999999999E-3</c:v>
                </c:pt>
                <c:pt idx="2661">
                  <c:v>2.96854E-3</c:v>
                </c:pt>
                <c:pt idx="2662">
                  <c:v>2.6826100000000002E-3</c:v>
                </c:pt>
                <c:pt idx="2663">
                  <c:v>2.7420000000000001E-3</c:v>
                </c:pt>
                <c:pt idx="2664">
                  <c:v>3.9610499999999998E-3</c:v>
                </c:pt>
                <c:pt idx="2665">
                  <c:v>3.66659E-3</c:v>
                </c:pt>
                <c:pt idx="2666">
                  <c:v>-2.2130000000000001E-4</c:v>
                </c:pt>
                <c:pt idx="2667">
                  <c:v>-3.2775000000000002E-4</c:v>
                </c:pt>
                <c:pt idx="2668">
                  <c:v>-2.04886E-3</c:v>
                </c:pt>
                <c:pt idx="2669">
                  <c:v>-3.4733099999999999E-3</c:v>
                </c:pt>
                <c:pt idx="2670">
                  <c:v>-2.0324900000000001E-3</c:v>
                </c:pt>
                <c:pt idx="2671">
                  <c:v>-2.3170999999999999E-3</c:v>
                </c:pt>
                <c:pt idx="2672">
                  <c:v>-1.0877700000000001E-3</c:v>
                </c:pt>
                <c:pt idx="2673">
                  <c:v>9.5752000000000001E-4</c:v>
                </c:pt>
                <c:pt idx="2674">
                  <c:v>3.6137600000000001E-3</c:v>
                </c:pt>
                <c:pt idx="2675">
                  <c:v>4.7702999999999999E-3</c:v>
                </c:pt>
                <c:pt idx="2676">
                  <c:v>4.7837499999999998E-3</c:v>
                </c:pt>
                <c:pt idx="2677">
                  <c:v>2.12043E-3</c:v>
                </c:pt>
                <c:pt idx="2678">
                  <c:v>2.8152699999999999E-3</c:v>
                </c:pt>
                <c:pt idx="2679">
                  <c:v>3.73859E-3</c:v>
                </c:pt>
                <c:pt idx="2680">
                  <c:v>2.6291000000000001E-3</c:v>
                </c:pt>
                <c:pt idx="2681">
                  <c:v>3.1776600000000001E-3</c:v>
                </c:pt>
                <c:pt idx="2682">
                  <c:v>3.6026600000000002E-3</c:v>
                </c:pt>
                <c:pt idx="2683">
                  <c:v>3.3055300000000001E-3</c:v>
                </c:pt>
                <c:pt idx="2684">
                  <c:v>2.3597900000000001E-3</c:v>
                </c:pt>
                <c:pt idx="2685">
                  <c:v>2.4024900000000002E-3</c:v>
                </c:pt>
                <c:pt idx="2686">
                  <c:v>2.5951500000000001E-3</c:v>
                </c:pt>
                <c:pt idx="2687">
                  <c:v>1.3419700000000001E-3</c:v>
                </c:pt>
                <c:pt idx="2688">
                  <c:v>-1.22945E-3</c:v>
                </c:pt>
                <c:pt idx="2689">
                  <c:v>-4.6912300000000002E-3</c:v>
                </c:pt>
                <c:pt idx="2690">
                  <c:v>-6.2208799999999998E-3</c:v>
                </c:pt>
                <c:pt idx="2691">
                  <c:v>-5.19543E-3</c:v>
                </c:pt>
                <c:pt idx="2692">
                  <c:v>-2.96518E-3</c:v>
                </c:pt>
                <c:pt idx="2693">
                  <c:v>-2.7371499999999998E-3</c:v>
                </c:pt>
                <c:pt idx="2694">
                  <c:v>-2.7747200000000001E-3</c:v>
                </c:pt>
                <c:pt idx="2695">
                  <c:v>-2.9919399999999998E-3</c:v>
                </c:pt>
                <c:pt idx="2696">
                  <c:v>-2.8072499999999998E-3</c:v>
                </c:pt>
                <c:pt idx="2697">
                  <c:v>-2.6689000000000001E-3</c:v>
                </c:pt>
                <c:pt idx="2698">
                  <c:v>-4.1051100000000004E-3</c:v>
                </c:pt>
                <c:pt idx="2699">
                  <c:v>-2.7919400000000001E-3</c:v>
                </c:pt>
                <c:pt idx="2700">
                  <c:v>-2.8611299999999999E-3</c:v>
                </c:pt>
                <c:pt idx="2701">
                  <c:v>-3.9112299999999999E-3</c:v>
                </c:pt>
                <c:pt idx="2702">
                  <c:v>-1.4721999999999999E-4</c:v>
                </c:pt>
                <c:pt idx="2703">
                  <c:v>2.4879099999999999E-3</c:v>
                </c:pt>
                <c:pt idx="2704">
                  <c:v>3.3624000000000002E-3</c:v>
                </c:pt>
                <c:pt idx="2705">
                  <c:v>4.0815199999999999E-3</c:v>
                </c:pt>
                <c:pt idx="2706">
                  <c:v>4.0578200000000002E-3</c:v>
                </c:pt>
                <c:pt idx="2707">
                  <c:v>2.4949500000000001E-3</c:v>
                </c:pt>
                <c:pt idx="2708">
                  <c:v>-1.5062599999999999E-3</c:v>
                </c:pt>
                <c:pt idx="2709">
                  <c:v>-4.3973299999999996E-3</c:v>
                </c:pt>
                <c:pt idx="2710">
                  <c:v>-4.7019499999999999E-3</c:v>
                </c:pt>
                <c:pt idx="2711">
                  <c:v>-3.29102E-3</c:v>
                </c:pt>
                <c:pt idx="2712">
                  <c:v>-2.4883599999999998E-3</c:v>
                </c:pt>
                <c:pt idx="2713">
                  <c:v>-2.6654000000000001E-4</c:v>
                </c:pt>
                <c:pt idx="2714">
                  <c:v>3.5346599999999998E-3</c:v>
                </c:pt>
                <c:pt idx="2715">
                  <c:v>6.6056500000000002E-3</c:v>
                </c:pt>
                <c:pt idx="2716">
                  <c:v>6.8576499999999999E-3</c:v>
                </c:pt>
                <c:pt idx="2717">
                  <c:v>3.4631900000000001E-3</c:v>
                </c:pt>
                <c:pt idx="2718">
                  <c:v>3.94393E-3</c:v>
                </c:pt>
                <c:pt idx="2719">
                  <c:v>4.2490399999999999E-3</c:v>
                </c:pt>
                <c:pt idx="2720">
                  <c:v>3.9485099999999997E-3</c:v>
                </c:pt>
                <c:pt idx="2721">
                  <c:v>3.3289399999999999E-3</c:v>
                </c:pt>
                <c:pt idx="2722">
                  <c:v>2.2451300000000001E-3</c:v>
                </c:pt>
                <c:pt idx="2723">
                  <c:v>-9.6845999999999998E-4</c:v>
                </c:pt>
                <c:pt idx="2724">
                  <c:v>-3.04288E-3</c:v>
                </c:pt>
                <c:pt idx="2725">
                  <c:v>-3.96584E-3</c:v>
                </c:pt>
                <c:pt idx="2726">
                  <c:v>-4.8202699999999998E-3</c:v>
                </c:pt>
                <c:pt idx="2727">
                  <c:v>-1.8559E-3</c:v>
                </c:pt>
                <c:pt idx="2728">
                  <c:v>-4.3494999999999997E-4</c:v>
                </c:pt>
                <c:pt idx="2729">
                  <c:v>2.3097299999999999E-3</c:v>
                </c:pt>
                <c:pt idx="2730">
                  <c:v>4.6367500000000002E-3</c:v>
                </c:pt>
                <c:pt idx="2731">
                  <c:v>5.7384999999999997E-3</c:v>
                </c:pt>
                <c:pt idx="2732">
                  <c:v>6.4340600000000001E-3</c:v>
                </c:pt>
                <c:pt idx="2733">
                  <c:v>4.28701E-3</c:v>
                </c:pt>
                <c:pt idx="2734">
                  <c:v>3.7701599999999998E-3</c:v>
                </c:pt>
                <c:pt idx="2735">
                  <c:v>3.6904400000000001E-3</c:v>
                </c:pt>
                <c:pt idx="2736">
                  <c:v>4.0283999999999997E-3</c:v>
                </c:pt>
                <c:pt idx="2737">
                  <c:v>4.8428000000000004E-3</c:v>
                </c:pt>
                <c:pt idx="2738">
                  <c:v>4.4263599999999998E-3</c:v>
                </c:pt>
                <c:pt idx="2739">
                  <c:v>3.6604599999999999E-3</c:v>
                </c:pt>
                <c:pt idx="2740">
                  <c:v>4.3097300000000003E-3</c:v>
                </c:pt>
                <c:pt idx="2741">
                  <c:v>2.96393E-3</c:v>
                </c:pt>
                <c:pt idx="2742">
                  <c:v>3.0249500000000002E-3</c:v>
                </c:pt>
                <c:pt idx="2743">
                  <c:v>8.1432E-4</c:v>
                </c:pt>
                <c:pt idx="2744">
                  <c:v>-2.6597000000000001E-3</c:v>
                </c:pt>
                <c:pt idx="2745">
                  <c:v>-4.5105400000000004E-3</c:v>
                </c:pt>
                <c:pt idx="2746">
                  <c:v>-6.0835400000000001E-3</c:v>
                </c:pt>
                <c:pt idx="2747">
                  <c:v>-5.2050400000000002E-3</c:v>
                </c:pt>
                <c:pt idx="2748">
                  <c:v>-4.6898399999999998E-3</c:v>
                </c:pt>
                <c:pt idx="2749">
                  <c:v>-3.7666499999999999E-3</c:v>
                </c:pt>
                <c:pt idx="2750">
                  <c:v>-4.1388600000000003E-3</c:v>
                </c:pt>
                <c:pt idx="2751">
                  <c:v>-4.9013700000000004E-3</c:v>
                </c:pt>
                <c:pt idx="2752">
                  <c:v>-4.61007E-3</c:v>
                </c:pt>
                <c:pt idx="2753">
                  <c:v>-5.7648400000000002E-3</c:v>
                </c:pt>
                <c:pt idx="2754">
                  <c:v>-4.73406E-3</c:v>
                </c:pt>
                <c:pt idx="2755">
                  <c:v>-4.0182300000000002E-3</c:v>
                </c:pt>
                <c:pt idx="2756">
                  <c:v>-4.1645900000000001E-3</c:v>
                </c:pt>
                <c:pt idx="2757">
                  <c:v>-2.6269900000000001E-3</c:v>
                </c:pt>
                <c:pt idx="2758">
                  <c:v>-9.3650999999999999E-4</c:v>
                </c:pt>
                <c:pt idx="2759">
                  <c:v>2.7924199999999999E-3</c:v>
                </c:pt>
                <c:pt idx="2760">
                  <c:v>6.0092899999999996E-3</c:v>
                </c:pt>
                <c:pt idx="2761">
                  <c:v>5.2218999999999998E-3</c:v>
                </c:pt>
                <c:pt idx="2762">
                  <c:v>4.4638000000000004E-3</c:v>
                </c:pt>
                <c:pt idx="2763">
                  <c:v>1.5988199999999999E-3</c:v>
                </c:pt>
                <c:pt idx="2764">
                  <c:v>-2.1381899999999999E-3</c:v>
                </c:pt>
                <c:pt idx="2765">
                  <c:v>-3.2480500000000002E-3</c:v>
                </c:pt>
                <c:pt idx="2766">
                  <c:v>-4.06589E-3</c:v>
                </c:pt>
                <c:pt idx="2767">
                  <c:v>-4.1917200000000003E-3</c:v>
                </c:pt>
                <c:pt idx="2768">
                  <c:v>-2.5961199999999999E-3</c:v>
                </c:pt>
                <c:pt idx="2769">
                  <c:v>2.1929E-4</c:v>
                </c:pt>
                <c:pt idx="2770">
                  <c:v>3.8070399999999998E-3</c:v>
                </c:pt>
                <c:pt idx="2771">
                  <c:v>5.1393699999999999E-3</c:v>
                </c:pt>
                <c:pt idx="2772">
                  <c:v>6.81966E-3</c:v>
                </c:pt>
                <c:pt idx="2773">
                  <c:v>6.0731500000000002E-3</c:v>
                </c:pt>
                <c:pt idx="2774">
                  <c:v>4.8401199999999998E-3</c:v>
                </c:pt>
                <c:pt idx="2775">
                  <c:v>4.7647799999999997E-3</c:v>
                </c:pt>
                <c:pt idx="2776">
                  <c:v>3.5261799999999999E-3</c:v>
                </c:pt>
                <c:pt idx="2777">
                  <c:v>3.1636099999999999E-3</c:v>
                </c:pt>
                <c:pt idx="2778">
                  <c:v>2.2276800000000001E-3</c:v>
                </c:pt>
                <c:pt idx="2779">
                  <c:v>-1.22897E-3</c:v>
                </c:pt>
                <c:pt idx="2780">
                  <c:v>-3.2530699999999998E-3</c:v>
                </c:pt>
                <c:pt idx="2781">
                  <c:v>-4.2827899999999999E-3</c:v>
                </c:pt>
                <c:pt idx="2782">
                  <c:v>-4.1729499999999999E-3</c:v>
                </c:pt>
                <c:pt idx="2783">
                  <c:v>-2.6615699999999998E-3</c:v>
                </c:pt>
                <c:pt idx="2784">
                  <c:v>-1.3567500000000001E-3</c:v>
                </c:pt>
                <c:pt idx="2785">
                  <c:v>3.1295300000000002E-3</c:v>
                </c:pt>
                <c:pt idx="2786">
                  <c:v>5.0603200000000001E-3</c:v>
                </c:pt>
                <c:pt idx="2787">
                  <c:v>6.3559000000000003E-3</c:v>
                </c:pt>
                <c:pt idx="2788">
                  <c:v>7.8741200000000001E-3</c:v>
                </c:pt>
                <c:pt idx="2789">
                  <c:v>5.36982E-3</c:v>
                </c:pt>
                <c:pt idx="2790">
                  <c:v>3.9090599999999998E-3</c:v>
                </c:pt>
                <c:pt idx="2791">
                  <c:v>5.6944700000000001E-3</c:v>
                </c:pt>
                <c:pt idx="2792">
                  <c:v>4.7136499999999998E-3</c:v>
                </c:pt>
                <c:pt idx="2793">
                  <c:v>3.5915500000000002E-3</c:v>
                </c:pt>
                <c:pt idx="2794">
                  <c:v>6.0391500000000001E-3</c:v>
                </c:pt>
                <c:pt idx="2795">
                  <c:v>4.9423499999999999E-3</c:v>
                </c:pt>
                <c:pt idx="2796">
                  <c:v>4.7922599999999996E-3</c:v>
                </c:pt>
                <c:pt idx="2797">
                  <c:v>4.5942600000000002E-3</c:v>
                </c:pt>
                <c:pt idx="2798">
                  <c:v>3.25852E-3</c:v>
                </c:pt>
                <c:pt idx="2799">
                  <c:v>1.0366900000000001E-3</c:v>
                </c:pt>
                <c:pt idx="2800">
                  <c:v>-2.0959199999999998E-3</c:v>
                </c:pt>
                <c:pt idx="2801">
                  <c:v>-6.1395E-3</c:v>
                </c:pt>
                <c:pt idx="2802">
                  <c:v>-7.0841000000000003E-3</c:v>
                </c:pt>
                <c:pt idx="2803">
                  <c:v>-5.4973799999999996E-3</c:v>
                </c:pt>
                <c:pt idx="2804">
                  <c:v>-5.7086599999999999E-3</c:v>
                </c:pt>
                <c:pt idx="2805">
                  <c:v>-4.4154299999999997E-3</c:v>
                </c:pt>
                <c:pt idx="2806">
                  <c:v>-3.9958199999999998E-3</c:v>
                </c:pt>
                <c:pt idx="2807">
                  <c:v>-4.6231500000000003E-3</c:v>
                </c:pt>
                <c:pt idx="2808">
                  <c:v>-4.4650599999999999E-3</c:v>
                </c:pt>
                <c:pt idx="2809">
                  <c:v>-5.7590799999999998E-3</c:v>
                </c:pt>
                <c:pt idx="2810">
                  <c:v>-5.21193E-3</c:v>
                </c:pt>
                <c:pt idx="2811">
                  <c:v>-4.5870299999999998E-3</c:v>
                </c:pt>
                <c:pt idx="2812">
                  <c:v>-3.6145700000000001E-3</c:v>
                </c:pt>
                <c:pt idx="2813">
                  <c:v>-3.2481599999999999E-3</c:v>
                </c:pt>
                <c:pt idx="2814">
                  <c:v>-1.3025999999999999E-3</c:v>
                </c:pt>
                <c:pt idx="2815">
                  <c:v>2.6890099999999999E-3</c:v>
                </c:pt>
                <c:pt idx="2816">
                  <c:v>3.3791300000000002E-3</c:v>
                </c:pt>
                <c:pt idx="2817">
                  <c:v>3.3180200000000001E-3</c:v>
                </c:pt>
                <c:pt idx="2818">
                  <c:v>3.6153700000000001E-3</c:v>
                </c:pt>
                <c:pt idx="2819">
                  <c:v>3.0813699999999999E-3</c:v>
                </c:pt>
                <c:pt idx="2820">
                  <c:v>-6.0053000000000005E-4</c:v>
                </c:pt>
                <c:pt idx="2821">
                  <c:v>-2.94276E-3</c:v>
                </c:pt>
                <c:pt idx="2822">
                  <c:v>-4.3234700000000003E-3</c:v>
                </c:pt>
                <c:pt idx="2823">
                  <c:v>-4.6930599999999998E-3</c:v>
                </c:pt>
                <c:pt idx="2824">
                  <c:v>-3.31482E-3</c:v>
                </c:pt>
                <c:pt idx="2825" formatCode="0.00E+00">
                  <c:v>4.9469999999999999E-5</c:v>
                </c:pt>
                <c:pt idx="2826">
                  <c:v>3.76064E-3</c:v>
                </c:pt>
                <c:pt idx="2827">
                  <c:v>4.1216899999999999E-3</c:v>
                </c:pt>
                <c:pt idx="2828">
                  <c:v>6.8248199999999997E-3</c:v>
                </c:pt>
                <c:pt idx="2829">
                  <c:v>6.4345699999999997E-3</c:v>
                </c:pt>
                <c:pt idx="2830">
                  <c:v>4.9447900000000001E-3</c:v>
                </c:pt>
                <c:pt idx="2831">
                  <c:v>4.8648099999999998E-3</c:v>
                </c:pt>
                <c:pt idx="2832">
                  <c:v>5.7170700000000003E-3</c:v>
                </c:pt>
                <c:pt idx="2833">
                  <c:v>3.7741599999999999E-3</c:v>
                </c:pt>
                <c:pt idx="2834">
                  <c:v>1.35143E-3</c:v>
                </c:pt>
                <c:pt idx="2835">
                  <c:v>-6.0842999999999997E-4</c:v>
                </c:pt>
                <c:pt idx="2836">
                  <c:v>-3.5097000000000001E-3</c:v>
                </c:pt>
                <c:pt idx="2837">
                  <c:v>-4.7392600000000003E-3</c:v>
                </c:pt>
                <c:pt idx="2838">
                  <c:v>-4.9251E-3</c:v>
                </c:pt>
                <c:pt idx="2839">
                  <c:v>-4.1974899999999999E-3</c:v>
                </c:pt>
                <c:pt idx="2840">
                  <c:v>-1.0224100000000001E-3</c:v>
                </c:pt>
                <c:pt idx="2841">
                  <c:v>2.1797800000000001E-3</c:v>
                </c:pt>
                <c:pt idx="2842">
                  <c:v>4.2199400000000001E-3</c:v>
                </c:pt>
                <c:pt idx="2843">
                  <c:v>6.6656500000000004E-3</c:v>
                </c:pt>
                <c:pt idx="2844">
                  <c:v>7.4971999999999999E-3</c:v>
                </c:pt>
                <c:pt idx="2845">
                  <c:v>6.5547399999999999E-3</c:v>
                </c:pt>
                <c:pt idx="2846">
                  <c:v>6.10883E-3</c:v>
                </c:pt>
                <c:pt idx="2847">
                  <c:v>6.2026800000000003E-3</c:v>
                </c:pt>
                <c:pt idx="2848">
                  <c:v>4.6763999999999998E-3</c:v>
                </c:pt>
                <c:pt idx="2849">
                  <c:v>4.8103299999999998E-3</c:v>
                </c:pt>
                <c:pt idx="2850">
                  <c:v>6.0897099999999999E-3</c:v>
                </c:pt>
                <c:pt idx="2851">
                  <c:v>5.32819E-3</c:v>
                </c:pt>
                <c:pt idx="2852">
                  <c:v>4.6946999999999996E-3</c:v>
                </c:pt>
                <c:pt idx="2853">
                  <c:v>4.0057000000000001E-3</c:v>
                </c:pt>
                <c:pt idx="2854">
                  <c:v>4.2069899999999999E-3</c:v>
                </c:pt>
                <c:pt idx="2855">
                  <c:v>7.4596999999999999E-4</c:v>
                </c:pt>
                <c:pt idx="2856">
                  <c:v>-3.0313800000000002E-3</c:v>
                </c:pt>
                <c:pt idx="2857">
                  <c:v>-5.5434799999999999E-3</c:v>
                </c:pt>
                <c:pt idx="2858">
                  <c:v>-7.9155400000000004E-3</c:v>
                </c:pt>
                <c:pt idx="2859">
                  <c:v>-6.7641000000000003E-3</c:v>
                </c:pt>
                <c:pt idx="2860">
                  <c:v>-4.4686700000000001E-3</c:v>
                </c:pt>
                <c:pt idx="2861">
                  <c:v>-5.0917000000000002E-3</c:v>
                </c:pt>
                <c:pt idx="2862">
                  <c:v>-6.0136499999999997E-3</c:v>
                </c:pt>
                <c:pt idx="2863">
                  <c:v>-5.4636800000000003E-3</c:v>
                </c:pt>
                <c:pt idx="2864">
                  <c:v>-5.1163299999999997E-3</c:v>
                </c:pt>
                <c:pt idx="2865">
                  <c:v>-4.4371999999999997E-3</c:v>
                </c:pt>
                <c:pt idx="2866">
                  <c:v>-4.7907499999999999E-3</c:v>
                </c:pt>
                <c:pt idx="2867">
                  <c:v>-5.88537E-3</c:v>
                </c:pt>
                <c:pt idx="2868">
                  <c:v>-5.4405800000000004E-3</c:v>
                </c:pt>
                <c:pt idx="2869">
                  <c:v>-5.1820499999999997E-3</c:v>
                </c:pt>
                <c:pt idx="2870">
                  <c:v>-6.1200100000000004E-3</c:v>
                </c:pt>
                <c:pt idx="2871">
                  <c:v>-6.1432300000000004E-3</c:v>
                </c:pt>
                <c:pt idx="2872">
                  <c:v>-4.6884800000000001E-3</c:v>
                </c:pt>
                <c:pt idx="2873">
                  <c:v>-4.4323799999999997E-3</c:v>
                </c:pt>
                <c:pt idx="2874">
                  <c:v>-3.67556E-3</c:v>
                </c:pt>
                <c:pt idx="2875">
                  <c:v>-1.71959E-3</c:v>
                </c:pt>
                <c:pt idx="2876">
                  <c:v>1.56792E-3</c:v>
                </c:pt>
                <c:pt idx="2877">
                  <c:v>4.5933500000000004E-3</c:v>
                </c:pt>
                <c:pt idx="2878">
                  <c:v>4.3573099999999997E-3</c:v>
                </c:pt>
                <c:pt idx="2879">
                  <c:v>4.3600599999999998E-3</c:v>
                </c:pt>
                <c:pt idx="2880">
                  <c:v>3.8111600000000001E-3</c:v>
                </c:pt>
                <c:pt idx="2881" formatCode="0.00E+00">
                  <c:v>8.8230000000000001E-5</c:v>
                </c:pt>
                <c:pt idx="2882">
                  <c:v>-2.8531400000000001E-3</c:v>
                </c:pt>
                <c:pt idx="2883">
                  <c:v>-6.0100800000000001E-3</c:v>
                </c:pt>
                <c:pt idx="2884">
                  <c:v>-9.2255500000000008E-3</c:v>
                </c:pt>
                <c:pt idx="2885">
                  <c:v>-8.1197300000000004E-3</c:v>
                </c:pt>
                <c:pt idx="2886">
                  <c:v>-5.7104399999999998E-3</c:v>
                </c:pt>
                <c:pt idx="2887">
                  <c:v>-6.5072100000000003E-3</c:v>
                </c:pt>
                <c:pt idx="2888">
                  <c:v>-5.7657400000000001E-3</c:v>
                </c:pt>
                <c:pt idx="2889">
                  <c:v>-4.6378299999999999E-3</c:v>
                </c:pt>
                <c:pt idx="2890">
                  <c:v>-1.94023E-3</c:v>
                </c:pt>
                <c:pt idx="2891">
                  <c:v>9.8973000000000008E-4</c:v>
                </c:pt>
                <c:pt idx="2892">
                  <c:v>3.43261E-3</c:v>
                </c:pt>
                <c:pt idx="2893">
                  <c:v>5.6832699999999998E-3</c:v>
                </c:pt>
                <c:pt idx="2894">
                  <c:v>5.2609800000000002E-3</c:v>
                </c:pt>
                <c:pt idx="2895">
                  <c:v>2.1892700000000001E-3</c:v>
                </c:pt>
                <c:pt idx="2896" formatCode="0.00E+00">
                  <c:v>3.4090000000000001E-5</c:v>
                </c:pt>
                <c:pt idx="2897">
                  <c:v>-2.5633399999999999E-3</c:v>
                </c:pt>
                <c:pt idx="2898">
                  <c:v>-6.7709199999999997E-3</c:v>
                </c:pt>
                <c:pt idx="2899">
                  <c:v>-7.8628799999999992E-3</c:v>
                </c:pt>
                <c:pt idx="2900">
                  <c:v>-7.9035000000000008E-3</c:v>
                </c:pt>
                <c:pt idx="2901">
                  <c:v>-7.2882299999999997E-3</c:v>
                </c:pt>
                <c:pt idx="2902">
                  <c:v>-6.4479200000000002E-3</c:v>
                </c:pt>
                <c:pt idx="2903">
                  <c:v>-6.2909699999999999E-3</c:v>
                </c:pt>
                <c:pt idx="2904">
                  <c:v>-5.7351399999999997E-3</c:v>
                </c:pt>
                <c:pt idx="2905">
                  <c:v>-6.2470399999999997E-3</c:v>
                </c:pt>
                <c:pt idx="2906">
                  <c:v>-6.52799E-3</c:v>
                </c:pt>
                <c:pt idx="2907">
                  <c:v>-6.92816E-3</c:v>
                </c:pt>
                <c:pt idx="2908">
                  <c:v>-5.9568900000000003E-3</c:v>
                </c:pt>
                <c:pt idx="2909">
                  <c:v>-5.6737599999999999E-3</c:v>
                </c:pt>
                <c:pt idx="2910">
                  <c:v>-4.3355299999999998E-3</c:v>
                </c:pt>
                <c:pt idx="2911" formatCode="0.00E+00">
                  <c:v>4.87E-6</c:v>
                </c:pt>
                <c:pt idx="2912">
                  <c:v>3.9420899999999997E-3</c:v>
                </c:pt>
                <c:pt idx="2913">
                  <c:v>6.3837E-3</c:v>
                </c:pt>
                <c:pt idx="2914">
                  <c:v>6.8453799999999999E-3</c:v>
                </c:pt>
                <c:pt idx="2915">
                  <c:v>6.4918399999999996E-3</c:v>
                </c:pt>
                <c:pt idx="2916">
                  <c:v>6.2898600000000004E-3</c:v>
                </c:pt>
                <c:pt idx="2917">
                  <c:v>7.2471999999999996E-3</c:v>
                </c:pt>
                <c:pt idx="2918">
                  <c:v>6.9484200000000003E-3</c:v>
                </c:pt>
                <c:pt idx="2919">
                  <c:v>5.5985899999999996E-3</c:v>
                </c:pt>
                <c:pt idx="2920">
                  <c:v>6.9409600000000004E-3</c:v>
                </c:pt>
                <c:pt idx="2921">
                  <c:v>5.6089699999999996E-3</c:v>
                </c:pt>
                <c:pt idx="2922">
                  <c:v>6.3291900000000002E-3</c:v>
                </c:pt>
                <c:pt idx="2923">
                  <c:v>6.2729300000000003E-3</c:v>
                </c:pt>
                <c:pt idx="2924">
                  <c:v>5.6491800000000002E-3</c:v>
                </c:pt>
                <c:pt idx="2925">
                  <c:v>4.4464500000000002E-3</c:v>
                </c:pt>
                <c:pt idx="2926">
                  <c:v>4.7342E-4</c:v>
                </c:pt>
                <c:pt idx="2927">
                  <c:v>-2.0378800000000002E-3</c:v>
                </c:pt>
                <c:pt idx="2928">
                  <c:v>-4.41451E-3</c:v>
                </c:pt>
                <c:pt idx="2929">
                  <c:v>-4.9569200000000001E-3</c:v>
                </c:pt>
                <c:pt idx="2930">
                  <c:v>-4.6937100000000002E-3</c:v>
                </c:pt>
                <c:pt idx="2931">
                  <c:v>-1.5090699999999999E-3</c:v>
                </c:pt>
                <c:pt idx="2932">
                  <c:v>1.614E-3</c:v>
                </c:pt>
                <c:pt idx="2933">
                  <c:v>2.5852700000000002E-3</c:v>
                </c:pt>
                <c:pt idx="2934">
                  <c:v>5.7436700000000002E-3</c:v>
                </c:pt>
                <c:pt idx="2935">
                  <c:v>4.87047E-3</c:v>
                </c:pt>
                <c:pt idx="2936">
                  <c:v>1.58271E-3</c:v>
                </c:pt>
                <c:pt idx="2937">
                  <c:v>-2.0160999999999999E-4</c:v>
                </c:pt>
                <c:pt idx="2938">
                  <c:v>-3.1656000000000002E-3</c:v>
                </c:pt>
                <c:pt idx="2939">
                  <c:v>-6.53339E-3</c:v>
                </c:pt>
                <c:pt idx="2940">
                  <c:v>-7.44606E-3</c:v>
                </c:pt>
                <c:pt idx="2941">
                  <c:v>-8.0842499999999994E-3</c:v>
                </c:pt>
                <c:pt idx="2942">
                  <c:v>-7.75043E-3</c:v>
                </c:pt>
                <c:pt idx="2943">
                  <c:v>-6.2936299999999997E-3</c:v>
                </c:pt>
                <c:pt idx="2944">
                  <c:v>-5.6805500000000004E-3</c:v>
                </c:pt>
                <c:pt idx="2945">
                  <c:v>-5.00981E-3</c:v>
                </c:pt>
                <c:pt idx="2946">
                  <c:v>-2.3287E-3</c:v>
                </c:pt>
                <c:pt idx="2947">
                  <c:v>8.4323000000000004E-4</c:v>
                </c:pt>
                <c:pt idx="2948">
                  <c:v>3.9717199999999998E-3</c:v>
                </c:pt>
                <c:pt idx="2949">
                  <c:v>6.1166299999999996E-3</c:v>
                </c:pt>
                <c:pt idx="2950">
                  <c:v>4.8906100000000001E-3</c:v>
                </c:pt>
                <c:pt idx="2951">
                  <c:v>3.7073399999999999E-3</c:v>
                </c:pt>
                <c:pt idx="2952">
                  <c:v>8.7772000000000002E-4</c:v>
                </c:pt>
                <c:pt idx="2953">
                  <c:v>-3.2139600000000001E-3</c:v>
                </c:pt>
                <c:pt idx="2954">
                  <c:v>-5.7263699999999997E-3</c:v>
                </c:pt>
                <c:pt idx="2955">
                  <c:v>-7.71976E-3</c:v>
                </c:pt>
                <c:pt idx="2956">
                  <c:v>-8.0443200000000006E-3</c:v>
                </c:pt>
                <c:pt idx="2957">
                  <c:v>-7.5558600000000002E-3</c:v>
                </c:pt>
                <c:pt idx="2958">
                  <c:v>-7.8794099999999999E-3</c:v>
                </c:pt>
                <c:pt idx="2959">
                  <c:v>-7.39918E-3</c:v>
                </c:pt>
                <c:pt idx="2960">
                  <c:v>-6.6099100000000001E-3</c:v>
                </c:pt>
                <c:pt idx="2961">
                  <c:v>-7.3884199999999997E-3</c:v>
                </c:pt>
                <c:pt idx="2962">
                  <c:v>-5.9068899999999997E-3</c:v>
                </c:pt>
                <c:pt idx="2963">
                  <c:v>-6.46914E-3</c:v>
                </c:pt>
                <c:pt idx="2964">
                  <c:v>-6.3360300000000003E-3</c:v>
                </c:pt>
                <c:pt idx="2965">
                  <c:v>-4.1107100000000001E-3</c:v>
                </c:pt>
                <c:pt idx="2966">
                  <c:v>-3.3736899999999999E-3</c:v>
                </c:pt>
                <c:pt idx="2967">
                  <c:v>-8.1012E-4</c:v>
                </c:pt>
                <c:pt idx="2968">
                  <c:v>2.6795399999999998E-3</c:v>
                </c:pt>
                <c:pt idx="2969">
                  <c:v>5.7253900000000003E-3</c:v>
                </c:pt>
                <c:pt idx="2970">
                  <c:v>6.8389699999999998E-3</c:v>
                </c:pt>
                <c:pt idx="2971">
                  <c:v>6.6230799999999999E-3</c:v>
                </c:pt>
                <c:pt idx="2972">
                  <c:v>7.4779900000000003E-3</c:v>
                </c:pt>
                <c:pt idx="2973">
                  <c:v>8.5487199999999992E-3</c:v>
                </c:pt>
                <c:pt idx="2974">
                  <c:v>8.2244599999999994E-3</c:v>
                </c:pt>
                <c:pt idx="2975">
                  <c:v>6.1484900000000004E-3</c:v>
                </c:pt>
                <c:pt idx="2976">
                  <c:v>6.0435599999999999E-3</c:v>
                </c:pt>
                <c:pt idx="2977">
                  <c:v>6.17193E-3</c:v>
                </c:pt>
                <c:pt idx="2978">
                  <c:v>5.1354900000000004E-3</c:v>
                </c:pt>
                <c:pt idx="2979">
                  <c:v>4.8715900000000003E-3</c:v>
                </c:pt>
                <c:pt idx="2980">
                  <c:v>6.1007099999999996E-3</c:v>
                </c:pt>
                <c:pt idx="2981">
                  <c:v>6.8944599999999998E-3</c:v>
                </c:pt>
                <c:pt idx="2982">
                  <c:v>6.4667800000000001E-3</c:v>
                </c:pt>
                <c:pt idx="2983">
                  <c:v>6.6965699999999998E-3</c:v>
                </c:pt>
                <c:pt idx="2984">
                  <c:v>6.1342499999999999E-3</c:v>
                </c:pt>
                <c:pt idx="2985">
                  <c:v>4.4232799999999999E-3</c:v>
                </c:pt>
                <c:pt idx="2986">
                  <c:v>3.5864600000000001E-3</c:v>
                </c:pt>
                <c:pt idx="2987">
                  <c:v>1.20251E-3</c:v>
                </c:pt>
                <c:pt idx="2988">
                  <c:v>-2.92166E-3</c:v>
                </c:pt>
                <c:pt idx="2989">
                  <c:v>-4.8799500000000001E-3</c:v>
                </c:pt>
                <c:pt idx="2990">
                  <c:v>-5.1265800000000004E-3</c:v>
                </c:pt>
                <c:pt idx="2991">
                  <c:v>-5.6244299999999997E-3</c:v>
                </c:pt>
                <c:pt idx="2992">
                  <c:v>-2.9283899999999999E-3</c:v>
                </c:pt>
                <c:pt idx="2993">
                  <c:v>7.0859999999999999E-4</c:v>
                </c:pt>
                <c:pt idx="2994">
                  <c:v>3.4436599999999999E-3</c:v>
                </c:pt>
                <c:pt idx="2995">
                  <c:v>6.3088399999999996E-3</c:v>
                </c:pt>
                <c:pt idx="2996">
                  <c:v>9.0441600000000007E-3</c:v>
                </c:pt>
                <c:pt idx="2997">
                  <c:v>8.7763000000000008E-3</c:v>
                </c:pt>
                <c:pt idx="2998">
                  <c:v>7.5471899999999996E-3</c:v>
                </c:pt>
                <c:pt idx="2999">
                  <c:v>6.1742200000000002E-3</c:v>
                </c:pt>
                <c:pt idx="3000">
                  <c:v>5.2735600000000001E-3</c:v>
                </c:pt>
                <c:pt idx="3001">
                  <c:v>4.2741899999999998E-3</c:v>
                </c:pt>
                <c:pt idx="3002">
                  <c:v>2.3632700000000002E-3</c:v>
                </c:pt>
                <c:pt idx="3003">
                  <c:v>3.9256000000000002E-4</c:v>
                </c:pt>
                <c:pt idx="3004">
                  <c:v>-2.3945899999999998E-3</c:v>
                </c:pt>
                <c:pt idx="3005">
                  <c:v>-4.99871E-3</c:v>
                </c:pt>
                <c:pt idx="3006">
                  <c:v>-5.1521500000000003E-3</c:v>
                </c:pt>
                <c:pt idx="3007">
                  <c:v>-4.4368000000000003E-3</c:v>
                </c:pt>
                <c:pt idx="3008">
                  <c:v>-5.8980000000000002E-4</c:v>
                </c:pt>
                <c:pt idx="3009">
                  <c:v>4.0315200000000002E-3</c:v>
                </c:pt>
                <c:pt idx="3010">
                  <c:v>6.4314100000000003E-3</c:v>
                </c:pt>
                <c:pt idx="3011">
                  <c:v>8.6373400000000003E-3</c:v>
                </c:pt>
                <c:pt idx="3012">
                  <c:v>8.7631400000000009E-3</c:v>
                </c:pt>
                <c:pt idx="3013">
                  <c:v>8.1393999999999998E-3</c:v>
                </c:pt>
                <c:pt idx="3014">
                  <c:v>6.5348799999999999E-3</c:v>
                </c:pt>
                <c:pt idx="3015">
                  <c:v>6.52755E-3</c:v>
                </c:pt>
                <c:pt idx="3016">
                  <c:v>8.3383999999999993E-3</c:v>
                </c:pt>
                <c:pt idx="3017">
                  <c:v>6.6712799999999999E-3</c:v>
                </c:pt>
                <c:pt idx="3018">
                  <c:v>6.89093E-3</c:v>
                </c:pt>
                <c:pt idx="3019">
                  <c:v>7.6695499999999998E-3</c:v>
                </c:pt>
                <c:pt idx="3020">
                  <c:v>5.8172800000000002E-3</c:v>
                </c:pt>
                <c:pt idx="3021">
                  <c:v>5.9026399999999998E-3</c:v>
                </c:pt>
                <c:pt idx="3022">
                  <c:v>3.9931899999999998E-3</c:v>
                </c:pt>
                <c:pt idx="3023">
                  <c:v>1.2796400000000001E-3</c:v>
                </c:pt>
                <c:pt idx="3024">
                  <c:v>-3.3957700000000002E-3</c:v>
                </c:pt>
                <c:pt idx="3025">
                  <c:v>-6.5783999999999999E-3</c:v>
                </c:pt>
                <c:pt idx="3026">
                  <c:v>-6.6814800000000001E-3</c:v>
                </c:pt>
                <c:pt idx="3027">
                  <c:v>-8.65901E-3</c:v>
                </c:pt>
                <c:pt idx="3028">
                  <c:v>-7.2503000000000003E-3</c:v>
                </c:pt>
                <c:pt idx="3029">
                  <c:v>-6.6601300000000002E-3</c:v>
                </c:pt>
                <c:pt idx="3030">
                  <c:v>-7.28336E-3</c:v>
                </c:pt>
                <c:pt idx="3031">
                  <c:v>-8.8528500000000006E-3</c:v>
                </c:pt>
                <c:pt idx="3032">
                  <c:v>-7.8377399999999993E-3</c:v>
                </c:pt>
                <c:pt idx="3033">
                  <c:v>-5.8767999999999997E-3</c:v>
                </c:pt>
                <c:pt idx="3034">
                  <c:v>-7.07393E-3</c:v>
                </c:pt>
                <c:pt idx="3035">
                  <c:v>-6.9784199999999999E-3</c:v>
                </c:pt>
                <c:pt idx="3036">
                  <c:v>-6.1150199999999997E-3</c:v>
                </c:pt>
                <c:pt idx="3037">
                  <c:v>-4.4229100000000004E-3</c:v>
                </c:pt>
                <c:pt idx="3038">
                  <c:v>-1.1333700000000001E-3</c:v>
                </c:pt>
                <c:pt idx="3039">
                  <c:v>2.3286600000000002E-3</c:v>
                </c:pt>
                <c:pt idx="3040">
                  <c:v>4.7738600000000004E-3</c:v>
                </c:pt>
                <c:pt idx="3041">
                  <c:v>4.9783600000000003E-3</c:v>
                </c:pt>
                <c:pt idx="3042">
                  <c:v>4.4722700000000004E-3</c:v>
                </c:pt>
                <c:pt idx="3043">
                  <c:v>2.4176699999999998E-3</c:v>
                </c:pt>
                <c:pt idx="3044">
                  <c:v>-2.5761299999999998E-3</c:v>
                </c:pt>
                <c:pt idx="3045">
                  <c:v>-4.2110200000000002E-3</c:v>
                </c:pt>
                <c:pt idx="3046">
                  <c:v>-4.6861000000000003E-3</c:v>
                </c:pt>
                <c:pt idx="3047">
                  <c:v>-6.2548200000000003E-3</c:v>
                </c:pt>
                <c:pt idx="3048">
                  <c:v>-1.2391399999999999E-3</c:v>
                </c:pt>
                <c:pt idx="3049">
                  <c:v>6.9751000000000004E-4</c:v>
                </c:pt>
                <c:pt idx="3050">
                  <c:v>3.3435399999999999E-3</c:v>
                </c:pt>
                <c:pt idx="3051">
                  <c:v>7.1893499999999997E-3</c:v>
                </c:pt>
                <c:pt idx="3052">
                  <c:v>8.3237399999999996E-3</c:v>
                </c:pt>
                <c:pt idx="3053">
                  <c:v>8.8387399999999994E-3</c:v>
                </c:pt>
                <c:pt idx="3054">
                  <c:v>7.42342E-3</c:v>
                </c:pt>
                <c:pt idx="3055">
                  <c:v>7.9932900000000001E-3</c:v>
                </c:pt>
                <c:pt idx="3056">
                  <c:v>6.6826999999999998E-3</c:v>
                </c:pt>
                <c:pt idx="3057">
                  <c:v>4.5791399999999998E-3</c:v>
                </c:pt>
                <c:pt idx="3058">
                  <c:v>2.57939E-3</c:v>
                </c:pt>
                <c:pt idx="3059">
                  <c:v>-8.4736000000000002E-4</c:v>
                </c:pt>
                <c:pt idx="3060">
                  <c:v>-3.6556599999999998E-3</c:v>
                </c:pt>
                <c:pt idx="3061">
                  <c:v>-5.1444100000000003E-3</c:v>
                </c:pt>
                <c:pt idx="3062">
                  <c:v>-4.3842300000000002E-3</c:v>
                </c:pt>
                <c:pt idx="3063">
                  <c:v>-4.0327499999999999E-3</c:v>
                </c:pt>
                <c:pt idx="3064">
                  <c:v>-6.2483000000000005E-4</c:v>
                </c:pt>
                <c:pt idx="3065">
                  <c:v>2.7882200000000001E-3</c:v>
                </c:pt>
                <c:pt idx="3066">
                  <c:v>3.8050900000000001E-3</c:v>
                </c:pt>
                <c:pt idx="3067">
                  <c:v>7.7813300000000004E-3</c:v>
                </c:pt>
                <c:pt idx="3068">
                  <c:v>8.6255199999999994E-3</c:v>
                </c:pt>
                <c:pt idx="3069">
                  <c:v>6.8339400000000002E-3</c:v>
                </c:pt>
                <c:pt idx="3070">
                  <c:v>8.0279400000000008E-3</c:v>
                </c:pt>
                <c:pt idx="3071">
                  <c:v>6.6747300000000002E-3</c:v>
                </c:pt>
                <c:pt idx="3072">
                  <c:v>7.5171200000000004E-3</c:v>
                </c:pt>
                <c:pt idx="3073">
                  <c:v>8.3545600000000005E-3</c:v>
                </c:pt>
                <c:pt idx="3074">
                  <c:v>6.7851200000000004E-3</c:v>
                </c:pt>
                <c:pt idx="3075">
                  <c:v>6.5311299999999996E-3</c:v>
                </c:pt>
                <c:pt idx="3076">
                  <c:v>5.8084499999999997E-3</c:v>
                </c:pt>
                <c:pt idx="3077">
                  <c:v>4.7513900000000003E-3</c:v>
                </c:pt>
                <c:pt idx="3078">
                  <c:v>3.36339E-3</c:v>
                </c:pt>
                <c:pt idx="3079">
                  <c:v>7.3640999999999995E-4</c:v>
                </c:pt>
                <c:pt idx="3080">
                  <c:v>-2.52483E-3</c:v>
                </c:pt>
                <c:pt idx="3081">
                  <c:v>-4.2046000000000002E-3</c:v>
                </c:pt>
                <c:pt idx="3082">
                  <c:v>-6.4524600000000001E-3</c:v>
                </c:pt>
                <c:pt idx="3083">
                  <c:v>-8.1086400000000003E-3</c:v>
                </c:pt>
                <c:pt idx="3084">
                  <c:v>-7.2354799999999999E-3</c:v>
                </c:pt>
                <c:pt idx="3085">
                  <c:v>-7.5129999999999997E-3</c:v>
                </c:pt>
                <c:pt idx="3086">
                  <c:v>-6.9624800000000001E-3</c:v>
                </c:pt>
                <c:pt idx="3087">
                  <c:v>-7.1945999999999998E-3</c:v>
                </c:pt>
                <c:pt idx="3088">
                  <c:v>-8.3454900000000005E-3</c:v>
                </c:pt>
                <c:pt idx="3089">
                  <c:v>-7.0028599999999996E-3</c:v>
                </c:pt>
                <c:pt idx="3090">
                  <c:v>-7.38822E-3</c:v>
                </c:pt>
                <c:pt idx="3091">
                  <c:v>-8.3329900000000002E-3</c:v>
                </c:pt>
                <c:pt idx="3092">
                  <c:v>-4.8785199999999999E-3</c:v>
                </c:pt>
                <c:pt idx="3093">
                  <c:v>-3.8682199999999999E-3</c:v>
                </c:pt>
                <c:pt idx="3094">
                  <c:v>-1.09713E-3</c:v>
                </c:pt>
                <c:pt idx="3095">
                  <c:v>3.7155399999999998E-3</c:v>
                </c:pt>
                <c:pt idx="3096">
                  <c:v>4.4979800000000004E-3</c:v>
                </c:pt>
                <c:pt idx="3097">
                  <c:v>4.5916899999999998E-3</c:v>
                </c:pt>
                <c:pt idx="3098">
                  <c:v>4.2600600000000004E-3</c:v>
                </c:pt>
                <c:pt idx="3099">
                  <c:v>2.3497100000000001E-3</c:v>
                </c:pt>
                <c:pt idx="3100">
                  <c:v>-1.77611E-3</c:v>
                </c:pt>
                <c:pt idx="3101">
                  <c:v>-3.71887E-3</c:v>
                </c:pt>
                <c:pt idx="3102">
                  <c:v>-4.0597999999999997E-3</c:v>
                </c:pt>
                <c:pt idx="3103">
                  <c:v>-3.9780900000000001E-3</c:v>
                </c:pt>
                <c:pt idx="3104">
                  <c:v>-2.69375E-3</c:v>
                </c:pt>
                <c:pt idx="3105">
                  <c:v>5.2817000000000001E-4</c:v>
                </c:pt>
                <c:pt idx="3106">
                  <c:v>4.4583899999999996E-3</c:v>
                </c:pt>
                <c:pt idx="3107">
                  <c:v>4.4648500000000002E-3</c:v>
                </c:pt>
                <c:pt idx="3108">
                  <c:v>7.1292200000000003E-3</c:v>
                </c:pt>
                <c:pt idx="3109">
                  <c:v>7.0833299999999997E-3</c:v>
                </c:pt>
                <c:pt idx="3110">
                  <c:v>6.2672400000000003E-3</c:v>
                </c:pt>
                <c:pt idx="3111">
                  <c:v>7.1206400000000001E-3</c:v>
                </c:pt>
                <c:pt idx="3112">
                  <c:v>6.3967599999999996E-3</c:v>
                </c:pt>
                <c:pt idx="3113">
                  <c:v>4.8713100000000002E-3</c:v>
                </c:pt>
                <c:pt idx="3114">
                  <c:v>1.62985E-3</c:v>
                </c:pt>
                <c:pt idx="3115">
                  <c:v>-5.8896999999999997E-4</c:v>
                </c:pt>
                <c:pt idx="3116">
                  <c:v>-3.0856099999999999E-3</c:v>
                </c:pt>
                <c:pt idx="3117">
                  <c:v>-5.3047499999999996E-3</c:v>
                </c:pt>
                <c:pt idx="3118">
                  <c:v>-4.3659600000000003E-3</c:v>
                </c:pt>
                <c:pt idx="3119">
                  <c:v>-2.69257E-3</c:v>
                </c:pt>
                <c:pt idx="3120">
                  <c:v>-1.12155E-3</c:v>
                </c:pt>
                <c:pt idx="3121">
                  <c:v>1.3349E-3</c:v>
                </c:pt>
                <c:pt idx="3122">
                  <c:v>5.38223E-3</c:v>
                </c:pt>
                <c:pt idx="3123">
                  <c:v>7.8611400000000008E-3</c:v>
                </c:pt>
                <c:pt idx="3124">
                  <c:v>7.8504500000000001E-3</c:v>
                </c:pt>
                <c:pt idx="3125">
                  <c:v>6.9846500000000002E-3</c:v>
                </c:pt>
                <c:pt idx="3126">
                  <c:v>7.2776100000000003E-3</c:v>
                </c:pt>
                <c:pt idx="3127">
                  <c:v>7.2841299999999998E-3</c:v>
                </c:pt>
                <c:pt idx="3128">
                  <c:v>6.4826600000000003E-3</c:v>
                </c:pt>
                <c:pt idx="3129">
                  <c:v>6.1512700000000003E-3</c:v>
                </c:pt>
                <c:pt idx="3130">
                  <c:v>6.0437700000000004E-3</c:v>
                </c:pt>
                <c:pt idx="3131">
                  <c:v>7.3433200000000004E-3</c:v>
                </c:pt>
                <c:pt idx="3132">
                  <c:v>6.5431200000000004E-3</c:v>
                </c:pt>
                <c:pt idx="3133">
                  <c:v>4.5459799999999998E-3</c:v>
                </c:pt>
                <c:pt idx="3134">
                  <c:v>4.0001400000000001E-3</c:v>
                </c:pt>
                <c:pt idx="3135">
                  <c:v>6.2653999999999997E-4</c:v>
                </c:pt>
                <c:pt idx="3136">
                  <c:v>-3.2401700000000001E-3</c:v>
                </c:pt>
                <c:pt idx="3137">
                  <c:v>-4.8439199999999998E-3</c:v>
                </c:pt>
                <c:pt idx="3138">
                  <c:v>-5.83425E-3</c:v>
                </c:pt>
                <c:pt idx="3139">
                  <c:v>-7.2122100000000001E-3</c:v>
                </c:pt>
                <c:pt idx="3140">
                  <c:v>-8.3309999999999999E-3</c:v>
                </c:pt>
                <c:pt idx="3141">
                  <c:v>-7.68646E-3</c:v>
                </c:pt>
                <c:pt idx="3142">
                  <c:v>-6.6683699999999999E-3</c:v>
                </c:pt>
                <c:pt idx="3143">
                  <c:v>-7.8511799999999993E-3</c:v>
                </c:pt>
                <c:pt idx="3144">
                  <c:v>-7.05362E-3</c:v>
                </c:pt>
                <c:pt idx="3145">
                  <c:v>-7.9451999999999995E-3</c:v>
                </c:pt>
                <c:pt idx="3146">
                  <c:v>-7.8021899999999996E-3</c:v>
                </c:pt>
                <c:pt idx="3147">
                  <c:v>-6.2620799999999997E-3</c:v>
                </c:pt>
                <c:pt idx="3148">
                  <c:v>-7.54756E-3</c:v>
                </c:pt>
                <c:pt idx="3149">
                  <c:v>-7.2757999999999998E-3</c:v>
                </c:pt>
                <c:pt idx="3150">
                  <c:v>-7.2353799999999996E-3</c:v>
                </c:pt>
                <c:pt idx="3151">
                  <c:v>-7.7474400000000004E-3</c:v>
                </c:pt>
                <c:pt idx="3152">
                  <c:v>-7.1225899999999998E-3</c:v>
                </c:pt>
                <c:pt idx="3153">
                  <c:v>-5.5378199999999997E-3</c:v>
                </c:pt>
                <c:pt idx="3154">
                  <c:v>-3.3457000000000001E-3</c:v>
                </c:pt>
                <c:pt idx="3155">
                  <c:v>-1.41661E-3</c:v>
                </c:pt>
                <c:pt idx="3156">
                  <c:v>2.3345499999999999E-3</c:v>
                </c:pt>
                <c:pt idx="3157">
                  <c:v>2.9717200000000002E-3</c:v>
                </c:pt>
                <c:pt idx="3158">
                  <c:v>4.46387E-3</c:v>
                </c:pt>
                <c:pt idx="3159">
                  <c:v>5.4908500000000002E-3</c:v>
                </c:pt>
                <c:pt idx="3160">
                  <c:v>2.3123699999999998E-3</c:v>
                </c:pt>
                <c:pt idx="3161">
                  <c:v>1.7076999999999999E-4</c:v>
                </c:pt>
                <c:pt idx="3162">
                  <c:v>-2.8436099999999999E-3</c:v>
                </c:pt>
                <c:pt idx="3163">
                  <c:v>-5.7389900000000002E-3</c:v>
                </c:pt>
                <c:pt idx="3164">
                  <c:v>-7.2192100000000002E-3</c:v>
                </c:pt>
                <c:pt idx="3165">
                  <c:v>-8.1909700000000005E-3</c:v>
                </c:pt>
                <c:pt idx="3166">
                  <c:v>-7.1074299999999997E-3</c:v>
                </c:pt>
                <c:pt idx="3167">
                  <c:v>-6.4212999999999996E-3</c:v>
                </c:pt>
                <c:pt idx="3168">
                  <c:v>-5.8873500000000004E-3</c:v>
                </c:pt>
                <c:pt idx="3169">
                  <c:v>-2.8772799999999999E-3</c:v>
                </c:pt>
                <c:pt idx="3170">
                  <c:v>-2.7987999999999998E-4</c:v>
                </c:pt>
                <c:pt idx="3171">
                  <c:v>1.37984E-3</c:v>
                </c:pt>
                <c:pt idx="3172">
                  <c:v>3.4048199999999998E-3</c:v>
                </c:pt>
                <c:pt idx="3173">
                  <c:v>4.0953400000000003E-3</c:v>
                </c:pt>
                <c:pt idx="3174">
                  <c:v>5.0845100000000004E-3</c:v>
                </c:pt>
                <c:pt idx="3175">
                  <c:v>3.2547399999999999E-3</c:v>
                </c:pt>
                <c:pt idx="3176">
                  <c:v>5.0692000000000001E-4</c:v>
                </c:pt>
                <c:pt idx="3177">
                  <c:v>-2.4809200000000002E-3</c:v>
                </c:pt>
                <c:pt idx="3178">
                  <c:v>-5.1621000000000002E-3</c:v>
                </c:pt>
                <c:pt idx="3179">
                  <c:v>-5.9261399999999999E-3</c:v>
                </c:pt>
                <c:pt idx="3180">
                  <c:v>-6.8157499999999998E-3</c:v>
                </c:pt>
                <c:pt idx="3181">
                  <c:v>-6.4428300000000001E-3</c:v>
                </c:pt>
                <c:pt idx="3182">
                  <c:v>-7.0088599999999996E-3</c:v>
                </c:pt>
                <c:pt idx="3183">
                  <c:v>-7.33564E-3</c:v>
                </c:pt>
                <c:pt idx="3184">
                  <c:v>-6.5170799999999997E-3</c:v>
                </c:pt>
                <c:pt idx="3185">
                  <c:v>-6.6816999999999996E-3</c:v>
                </c:pt>
                <c:pt idx="3186">
                  <c:v>-6.69347E-3</c:v>
                </c:pt>
                <c:pt idx="3187">
                  <c:v>-6.6308799999999996E-3</c:v>
                </c:pt>
                <c:pt idx="3188">
                  <c:v>-6.2871999999999997E-3</c:v>
                </c:pt>
                <c:pt idx="3189">
                  <c:v>-5.6299499999999999E-3</c:v>
                </c:pt>
                <c:pt idx="3190">
                  <c:v>-4.1822400000000003E-3</c:v>
                </c:pt>
                <c:pt idx="3191">
                  <c:v>-1.7889099999999999E-3</c:v>
                </c:pt>
                <c:pt idx="3192">
                  <c:v>3.1353100000000001E-3</c:v>
                </c:pt>
                <c:pt idx="3193">
                  <c:v>5.1376800000000004E-3</c:v>
                </c:pt>
                <c:pt idx="3194">
                  <c:v>5.9827500000000002E-3</c:v>
                </c:pt>
                <c:pt idx="3195">
                  <c:v>6.7593899999999997E-3</c:v>
                </c:pt>
                <c:pt idx="3196">
                  <c:v>6.6747400000000002E-3</c:v>
                </c:pt>
                <c:pt idx="3197">
                  <c:v>7.9596100000000006E-3</c:v>
                </c:pt>
                <c:pt idx="3198">
                  <c:v>6.7277700000000001E-3</c:v>
                </c:pt>
                <c:pt idx="3199">
                  <c:v>5.6787499999999998E-3</c:v>
                </c:pt>
                <c:pt idx="3200">
                  <c:v>6.2761099999999997E-3</c:v>
                </c:pt>
                <c:pt idx="3201">
                  <c:v>5.8722499999999999E-3</c:v>
                </c:pt>
                <c:pt idx="3202">
                  <c:v>6.0500800000000002E-3</c:v>
                </c:pt>
                <c:pt idx="3203">
                  <c:v>5.8781900000000002E-3</c:v>
                </c:pt>
                <c:pt idx="3204">
                  <c:v>5.7285299999999999E-3</c:v>
                </c:pt>
                <c:pt idx="3205">
                  <c:v>3.9584700000000004E-3</c:v>
                </c:pt>
                <c:pt idx="3206">
                  <c:v>7.8865000000000001E-4</c:v>
                </c:pt>
                <c:pt idx="3207">
                  <c:v>-1.67468E-3</c:v>
                </c:pt>
                <c:pt idx="3208">
                  <c:v>-2.9017600000000002E-3</c:v>
                </c:pt>
                <c:pt idx="3209">
                  <c:v>-3.9354999999999998E-3</c:v>
                </c:pt>
                <c:pt idx="3210">
                  <c:v>-2.5804000000000001E-3</c:v>
                </c:pt>
                <c:pt idx="3211">
                  <c:v>-1.03006E-3</c:v>
                </c:pt>
                <c:pt idx="3212" formatCode="0.00E+00">
                  <c:v>-2.34E-5</c:v>
                </c:pt>
                <c:pt idx="3213">
                  <c:v>3.0927699999999999E-3</c:v>
                </c:pt>
                <c:pt idx="3214">
                  <c:v>3.3227899999999999E-3</c:v>
                </c:pt>
                <c:pt idx="3215">
                  <c:v>3.1331000000000002E-3</c:v>
                </c:pt>
                <c:pt idx="3216">
                  <c:v>1.4494600000000001E-3</c:v>
                </c:pt>
                <c:pt idx="3217">
                  <c:v>-2.5210200000000001E-3</c:v>
                </c:pt>
                <c:pt idx="3218">
                  <c:v>-2.5492700000000002E-3</c:v>
                </c:pt>
                <c:pt idx="3219">
                  <c:v>-5.7663499999999999E-3</c:v>
                </c:pt>
                <c:pt idx="3220">
                  <c:v>-6.6119999999999998E-3</c:v>
                </c:pt>
                <c:pt idx="3221">
                  <c:v>-6.9329300000000003E-3</c:v>
                </c:pt>
                <c:pt idx="3222">
                  <c:v>-8.6964999999999994E-3</c:v>
                </c:pt>
                <c:pt idx="3223">
                  <c:v>-5.2573400000000001E-3</c:v>
                </c:pt>
                <c:pt idx="3224">
                  <c:v>-5.2202999999999998E-3</c:v>
                </c:pt>
                <c:pt idx="3225">
                  <c:v>-5.96249E-3</c:v>
                </c:pt>
                <c:pt idx="3226">
                  <c:v>-2.0656799999999999E-3</c:v>
                </c:pt>
                <c:pt idx="3227">
                  <c:v>1.1300800000000001E-3</c:v>
                </c:pt>
                <c:pt idx="3228">
                  <c:v>3.2520499999999998E-3</c:v>
                </c:pt>
                <c:pt idx="3229">
                  <c:v>3.0874499999999998E-3</c:v>
                </c:pt>
                <c:pt idx="3230">
                  <c:v>2.8481000000000001E-3</c:v>
                </c:pt>
                <c:pt idx="3231">
                  <c:v>2.0133E-3</c:v>
                </c:pt>
                <c:pt idx="3232">
                  <c:v>5.3949E-4</c:v>
                </c:pt>
                <c:pt idx="3233">
                  <c:v>-1.52527E-3</c:v>
                </c:pt>
                <c:pt idx="3234">
                  <c:v>-4.5200700000000002E-3</c:v>
                </c:pt>
                <c:pt idx="3235">
                  <c:v>-3.9563899999999997E-3</c:v>
                </c:pt>
                <c:pt idx="3236">
                  <c:v>-5.5388E-3</c:v>
                </c:pt>
                <c:pt idx="3237">
                  <c:v>-6.0684900000000002E-3</c:v>
                </c:pt>
                <c:pt idx="3238">
                  <c:v>-5.0118300000000001E-3</c:v>
                </c:pt>
                <c:pt idx="3239">
                  <c:v>-5.7370600000000004E-3</c:v>
                </c:pt>
                <c:pt idx="3240">
                  <c:v>-5.17951E-3</c:v>
                </c:pt>
                <c:pt idx="3241">
                  <c:v>-7.4224099999999999E-3</c:v>
                </c:pt>
                <c:pt idx="3242">
                  <c:v>-6.8560799999999996E-3</c:v>
                </c:pt>
                <c:pt idx="3243">
                  <c:v>-5.0321200000000002E-3</c:v>
                </c:pt>
                <c:pt idx="3244">
                  <c:v>-5.48782E-3</c:v>
                </c:pt>
                <c:pt idx="3245">
                  <c:v>-4.2028999999999999E-3</c:v>
                </c:pt>
                <c:pt idx="3246">
                  <c:v>-2.9083199999999998E-3</c:v>
                </c:pt>
                <c:pt idx="3247">
                  <c:v>-6.2794000000000001E-4</c:v>
                </c:pt>
                <c:pt idx="3248">
                  <c:v>2.1298699999999999E-3</c:v>
                </c:pt>
                <c:pt idx="3249">
                  <c:v>2.84191E-3</c:v>
                </c:pt>
                <c:pt idx="3250">
                  <c:v>5.2931100000000002E-3</c:v>
                </c:pt>
                <c:pt idx="3251">
                  <c:v>6.6015300000000004E-3</c:v>
                </c:pt>
                <c:pt idx="3252">
                  <c:v>5.05055E-3</c:v>
                </c:pt>
                <c:pt idx="3253">
                  <c:v>5.7215199999999999E-3</c:v>
                </c:pt>
                <c:pt idx="3254">
                  <c:v>6.5574600000000002E-3</c:v>
                </c:pt>
                <c:pt idx="3255">
                  <c:v>5.9525799999999999E-3</c:v>
                </c:pt>
                <c:pt idx="3256">
                  <c:v>6.2325000000000002E-3</c:v>
                </c:pt>
                <c:pt idx="3257">
                  <c:v>5.6887300000000003E-3</c:v>
                </c:pt>
                <c:pt idx="3258">
                  <c:v>6.0210999999999997E-3</c:v>
                </c:pt>
                <c:pt idx="3259">
                  <c:v>5.3204000000000003E-3</c:v>
                </c:pt>
                <c:pt idx="3260">
                  <c:v>5.1168699999999999E-3</c:v>
                </c:pt>
                <c:pt idx="3261">
                  <c:v>2.26676E-3</c:v>
                </c:pt>
                <c:pt idx="3262">
                  <c:v>2.1062000000000001E-4</c:v>
                </c:pt>
                <c:pt idx="3263">
                  <c:v>-6.4833999999999996E-4</c:v>
                </c:pt>
                <c:pt idx="3264">
                  <c:v>-2.6697499999999998E-3</c:v>
                </c:pt>
                <c:pt idx="3265">
                  <c:v>-1.91636E-3</c:v>
                </c:pt>
                <c:pt idx="3266">
                  <c:v>-2.19375E-3</c:v>
                </c:pt>
                <c:pt idx="3267">
                  <c:v>-9.6595000000000003E-4</c:v>
                </c:pt>
                <c:pt idx="3268">
                  <c:v>7.5818999999999995E-4</c:v>
                </c:pt>
                <c:pt idx="3269">
                  <c:v>1.8534000000000001E-3</c:v>
                </c:pt>
                <c:pt idx="3270">
                  <c:v>3.4827600000000001E-3</c:v>
                </c:pt>
                <c:pt idx="3271">
                  <c:v>2.7530900000000001E-3</c:v>
                </c:pt>
                <c:pt idx="3272">
                  <c:v>2.2617499999999999E-3</c:v>
                </c:pt>
                <c:pt idx="3273">
                  <c:v>1.17026E-3</c:v>
                </c:pt>
                <c:pt idx="3274">
                  <c:v>-1.6698699999999999E-3</c:v>
                </c:pt>
                <c:pt idx="3275">
                  <c:v>-4.5964300000000003E-3</c:v>
                </c:pt>
                <c:pt idx="3276">
                  <c:v>-5.9098700000000002E-3</c:v>
                </c:pt>
                <c:pt idx="3277">
                  <c:v>-5.5989799999999999E-3</c:v>
                </c:pt>
                <c:pt idx="3278">
                  <c:v>-5.6672900000000002E-3</c:v>
                </c:pt>
                <c:pt idx="3279">
                  <c:v>-6.0435899999999997E-3</c:v>
                </c:pt>
                <c:pt idx="3280">
                  <c:v>-4.1887299999999999E-3</c:v>
                </c:pt>
                <c:pt idx="3281">
                  <c:v>-3.51198E-3</c:v>
                </c:pt>
                <c:pt idx="3282">
                  <c:v>-1.2692700000000001E-3</c:v>
                </c:pt>
                <c:pt idx="3283">
                  <c:v>1.18442E-3</c:v>
                </c:pt>
                <c:pt idx="3284">
                  <c:v>1.64058E-3</c:v>
                </c:pt>
                <c:pt idx="3285">
                  <c:v>1.93362E-3</c:v>
                </c:pt>
                <c:pt idx="3286">
                  <c:v>2.5935699999999999E-3</c:v>
                </c:pt>
                <c:pt idx="3287">
                  <c:v>2.4635799999999999E-3</c:v>
                </c:pt>
                <c:pt idx="3288">
                  <c:v>-4.4412E-4</c:v>
                </c:pt>
                <c:pt idx="3289">
                  <c:v>-2.0712399999999998E-3</c:v>
                </c:pt>
                <c:pt idx="3290">
                  <c:v>-3.5295999999999999E-3</c:v>
                </c:pt>
                <c:pt idx="3291">
                  <c:v>-3.8631500000000001E-3</c:v>
                </c:pt>
                <c:pt idx="3292">
                  <c:v>-3.83703E-3</c:v>
                </c:pt>
                <c:pt idx="3293">
                  <c:v>-6.64395E-3</c:v>
                </c:pt>
                <c:pt idx="3294">
                  <c:v>-6.0880400000000003E-3</c:v>
                </c:pt>
                <c:pt idx="3295">
                  <c:v>-4.6859700000000002E-3</c:v>
                </c:pt>
                <c:pt idx="3296">
                  <c:v>-5.4517899999999998E-3</c:v>
                </c:pt>
                <c:pt idx="3297">
                  <c:v>-6.2668200000000002E-3</c:v>
                </c:pt>
                <c:pt idx="3298">
                  <c:v>-5.4124000000000004E-3</c:v>
                </c:pt>
                <c:pt idx="3299">
                  <c:v>-4.2019099999999997E-3</c:v>
                </c:pt>
                <c:pt idx="3300">
                  <c:v>-3.9314299999999996E-3</c:v>
                </c:pt>
                <c:pt idx="3301">
                  <c:v>-4.4873600000000001E-3</c:v>
                </c:pt>
                <c:pt idx="3302">
                  <c:v>-2.7433700000000002E-3</c:v>
                </c:pt>
                <c:pt idx="3303" formatCode="0.00E+00">
                  <c:v>-1.277E-5</c:v>
                </c:pt>
                <c:pt idx="3304">
                  <c:v>1.48157E-3</c:v>
                </c:pt>
                <c:pt idx="3305">
                  <c:v>1.59724E-3</c:v>
                </c:pt>
                <c:pt idx="3306">
                  <c:v>3.7378699999999999E-3</c:v>
                </c:pt>
                <c:pt idx="3307">
                  <c:v>4.7491800000000004E-3</c:v>
                </c:pt>
                <c:pt idx="3308">
                  <c:v>4.9882800000000003E-3</c:v>
                </c:pt>
                <c:pt idx="3309">
                  <c:v>6.8736700000000001E-3</c:v>
                </c:pt>
                <c:pt idx="3310">
                  <c:v>5.4848099999999997E-3</c:v>
                </c:pt>
                <c:pt idx="3311">
                  <c:v>4.6065100000000003E-3</c:v>
                </c:pt>
                <c:pt idx="3312">
                  <c:v>5.1997900000000001E-3</c:v>
                </c:pt>
                <c:pt idx="3313">
                  <c:v>4.9063600000000002E-3</c:v>
                </c:pt>
                <c:pt idx="3314">
                  <c:v>4.5768800000000002E-3</c:v>
                </c:pt>
                <c:pt idx="3315">
                  <c:v>4.4063000000000001E-3</c:v>
                </c:pt>
                <c:pt idx="3316">
                  <c:v>5.2465599999999999E-3</c:v>
                </c:pt>
                <c:pt idx="3317">
                  <c:v>6.6237300000000004E-3</c:v>
                </c:pt>
                <c:pt idx="3318">
                  <c:v>5.6916199999999997E-3</c:v>
                </c:pt>
                <c:pt idx="3319">
                  <c:v>4.5104200000000002E-3</c:v>
                </c:pt>
                <c:pt idx="3320">
                  <c:v>5.1669699999999999E-3</c:v>
                </c:pt>
                <c:pt idx="3321">
                  <c:v>3.9028499999999998E-3</c:v>
                </c:pt>
                <c:pt idx="3322">
                  <c:v>1.86688E-3</c:v>
                </c:pt>
                <c:pt idx="3323">
                  <c:v>2.12E-4</c:v>
                </c:pt>
                <c:pt idx="3324">
                  <c:v>-4.5834000000000001E-4</c:v>
                </c:pt>
                <c:pt idx="3325">
                  <c:v>-1.82424E-3</c:v>
                </c:pt>
                <c:pt idx="3326">
                  <c:v>-2.3284400000000002E-3</c:v>
                </c:pt>
                <c:pt idx="3327">
                  <c:v>-1.82533E-3</c:v>
                </c:pt>
                <c:pt idx="3328">
                  <c:v>-1.4854099999999999E-3</c:v>
                </c:pt>
                <c:pt idx="3329">
                  <c:v>-5.3295999999999997E-4</c:v>
                </c:pt>
                <c:pt idx="3330">
                  <c:v>1.8282800000000001E-3</c:v>
                </c:pt>
                <c:pt idx="3331">
                  <c:v>2.56806E-3</c:v>
                </c:pt>
                <c:pt idx="3332">
                  <c:v>4.2464E-3</c:v>
                </c:pt>
                <c:pt idx="3333">
                  <c:v>6.0895799999999998E-3</c:v>
                </c:pt>
                <c:pt idx="3334">
                  <c:v>4.7320000000000001E-3</c:v>
                </c:pt>
                <c:pt idx="3335">
                  <c:v>4.9786099999999996E-3</c:v>
                </c:pt>
                <c:pt idx="3336">
                  <c:v>3.8374400000000001E-3</c:v>
                </c:pt>
                <c:pt idx="3337">
                  <c:v>2.2329199999999998E-3</c:v>
                </c:pt>
                <c:pt idx="3338">
                  <c:v>1.0508099999999999E-3</c:v>
                </c:pt>
                <c:pt idx="3339">
                  <c:v>-1.9124999999999999E-4</c:v>
                </c:pt>
                <c:pt idx="3340">
                  <c:v>-1.8142000000000001E-4</c:v>
                </c:pt>
                <c:pt idx="3341">
                  <c:v>-2.2425800000000001E-3</c:v>
                </c:pt>
                <c:pt idx="3342">
                  <c:v>-1.2230699999999999E-3</c:v>
                </c:pt>
                <c:pt idx="3343">
                  <c:v>5.5548999999999996E-4</c:v>
                </c:pt>
                <c:pt idx="3344">
                  <c:v>2.8957000000000001E-4</c:v>
                </c:pt>
                <c:pt idx="3345">
                  <c:v>2.7275400000000001E-3</c:v>
                </c:pt>
                <c:pt idx="3346">
                  <c:v>2.7038700000000001E-3</c:v>
                </c:pt>
                <c:pt idx="3347">
                  <c:v>2.04893E-3</c:v>
                </c:pt>
                <c:pt idx="3348">
                  <c:v>4.1957799999999996E-3</c:v>
                </c:pt>
                <c:pt idx="3349">
                  <c:v>4.0518500000000001E-3</c:v>
                </c:pt>
                <c:pt idx="3350">
                  <c:v>4.7945699999999997E-3</c:v>
                </c:pt>
                <c:pt idx="3351">
                  <c:v>4.1744199999999999E-3</c:v>
                </c:pt>
                <c:pt idx="3352">
                  <c:v>4.6951900000000001E-3</c:v>
                </c:pt>
                <c:pt idx="3353">
                  <c:v>4.5937699999999996E-3</c:v>
                </c:pt>
                <c:pt idx="3354">
                  <c:v>3.4661399999999999E-3</c:v>
                </c:pt>
                <c:pt idx="3355">
                  <c:v>4.4346300000000002E-3</c:v>
                </c:pt>
                <c:pt idx="3356">
                  <c:v>3.9028000000000001E-3</c:v>
                </c:pt>
                <c:pt idx="3357">
                  <c:v>3.1975300000000001E-3</c:v>
                </c:pt>
                <c:pt idx="3358">
                  <c:v>1.9796599999999998E-3</c:v>
                </c:pt>
                <c:pt idx="3359" formatCode="0.00E+00">
                  <c:v>-8.2589999999999994E-5</c:v>
                </c:pt>
                <c:pt idx="3360">
                  <c:v>-1.89784E-3</c:v>
                </c:pt>
                <c:pt idx="3361">
                  <c:v>-2.7924299999999998E-3</c:v>
                </c:pt>
                <c:pt idx="3362">
                  <c:v>-2.7188799999999999E-3</c:v>
                </c:pt>
                <c:pt idx="3363">
                  <c:v>-3.4968199999999999E-3</c:v>
                </c:pt>
                <c:pt idx="3364">
                  <c:v>-4.7045899999999998E-3</c:v>
                </c:pt>
                <c:pt idx="3365">
                  <c:v>-5.0841799999999998E-3</c:v>
                </c:pt>
                <c:pt idx="3366">
                  <c:v>-3.4028000000000001E-3</c:v>
                </c:pt>
                <c:pt idx="3367">
                  <c:v>-3.3837099999999998E-3</c:v>
                </c:pt>
                <c:pt idx="3368">
                  <c:v>-4.0843700000000004E-3</c:v>
                </c:pt>
                <c:pt idx="3369">
                  <c:v>-4.46285E-3</c:v>
                </c:pt>
                <c:pt idx="3370">
                  <c:v>-4.7809000000000003E-3</c:v>
                </c:pt>
                <c:pt idx="3371">
                  <c:v>-4.4599899999999996E-3</c:v>
                </c:pt>
                <c:pt idx="3372">
                  <c:v>-3.0529899999999998E-3</c:v>
                </c:pt>
                <c:pt idx="3373">
                  <c:v>-3.9396500000000003E-3</c:v>
                </c:pt>
                <c:pt idx="3374">
                  <c:v>-4.6819000000000001E-3</c:v>
                </c:pt>
                <c:pt idx="3375">
                  <c:v>-3.5057E-3</c:v>
                </c:pt>
                <c:pt idx="3376">
                  <c:v>-3.07815E-3</c:v>
                </c:pt>
                <c:pt idx="3377">
                  <c:v>-2.86162E-3</c:v>
                </c:pt>
                <c:pt idx="3378">
                  <c:v>-1.0311700000000001E-3</c:v>
                </c:pt>
                <c:pt idx="3379">
                  <c:v>6.2551000000000002E-4</c:v>
                </c:pt>
                <c:pt idx="3380">
                  <c:v>9.7733E-4</c:v>
                </c:pt>
                <c:pt idx="3381" formatCode="0.00E+00">
                  <c:v>7.3850000000000006E-5</c:v>
                </c:pt>
                <c:pt idx="3382">
                  <c:v>6.7663E-4</c:v>
                </c:pt>
                <c:pt idx="3383">
                  <c:v>1.1894500000000001E-3</c:v>
                </c:pt>
                <c:pt idx="3384">
                  <c:v>5.2787000000000005E-4</c:v>
                </c:pt>
                <c:pt idx="3385">
                  <c:v>-4.6727999999999998E-4</c:v>
                </c:pt>
                <c:pt idx="3386">
                  <c:v>-1.1497199999999999E-3</c:v>
                </c:pt>
                <c:pt idx="3387">
                  <c:v>-9.9222999999999998E-4</c:v>
                </c:pt>
                <c:pt idx="3388">
                  <c:v>-2.7356699999999999E-3</c:v>
                </c:pt>
                <c:pt idx="3389">
                  <c:v>-3.59042E-3</c:v>
                </c:pt>
                <c:pt idx="3390">
                  <c:v>-4.2594800000000004E-3</c:v>
                </c:pt>
                <c:pt idx="3391">
                  <c:v>-3.6364000000000001E-3</c:v>
                </c:pt>
                <c:pt idx="3392">
                  <c:v>-2.43254E-3</c:v>
                </c:pt>
                <c:pt idx="3393">
                  <c:v>-2.99651E-3</c:v>
                </c:pt>
                <c:pt idx="3394">
                  <c:v>-7.0239E-4</c:v>
                </c:pt>
                <c:pt idx="3395">
                  <c:v>5.8849E-4</c:v>
                </c:pt>
                <c:pt idx="3396">
                  <c:v>-2.9142000000000003E-4</c:v>
                </c:pt>
                <c:pt idx="3397">
                  <c:v>8.3814000000000002E-4</c:v>
                </c:pt>
                <c:pt idx="3398">
                  <c:v>4.3152000000000002E-4</c:v>
                </c:pt>
                <c:pt idx="3399">
                  <c:v>-2.4268E-4</c:v>
                </c:pt>
                <c:pt idx="3400">
                  <c:v>4.9246000000000001E-4</c:v>
                </c:pt>
                <c:pt idx="3401">
                  <c:v>-1.05659E-3</c:v>
                </c:pt>
                <c:pt idx="3402">
                  <c:v>-2.3803600000000002E-3</c:v>
                </c:pt>
                <c:pt idx="3403">
                  <c:v>-2.2306700000000001E-3</c:v>
                </c:pt>
                <c:pt idx="3404">
                  <c:v>-2.9859299999999999E-3</c:v>
                </c:pt>
                <c:pt idx="3405">
                  <c:v>-2.6190499999999999E-3</c:v>
                </c:pt>
                <c:pt idx="3406">
                  <c:v>-2.4871400000000001E-3</c:v>
                </c:pt>
                <c:pt idx="3407">
                  <c:v>-3.9537399999999999E-3</c:v>
                </c:pt>
                <c:pt idx="3408">
                  <c:v>-3.6169100000000001E-3</c:v>
                </c:pt>
                <c:pt idx="3409">
                  <c:v>-2.7347299999999999E-3</c:v>
                </c:pt>
                <c:pt idx="3410">
                  <c:v>-1.86714E-3</c:v>
                </c:pt>
                <c:pt idx="3411">
                  <c:v>-3.3648699999999998E-3</c:v>
                </c:pt>
                <c:pt idx="3412">
                  <c:v>-2.6601300000000001E-3</c:v>
                </c:pt>
                <c:pt idx="3413">
                  <c:v>-2.1660999999999998E-3</c:v>
                </c:pt>
                <c:pt idx="3414">
                  <c:v>-1.61422E-3</c:v>
                </c:pt>
                <c:pt idx="3415">
                  <c:v>-6.8329000000000003E-4</c:v>
                </c:pt>
                <c:pt idx="3416">
                  <c:v>1.7736999999999999E-4</c:v>
                </c:pt>
                <c:pt idx="3417">
                  <c:v>1.0841399999999999E-3</c:v>
                </c:pt>
                <c:pt idx="3418">
                  <c:v>9.5487999999999996E-4</c:v>
                </c:pt>
                <c:pt idx="3419">
                  <c:v>1.59151E-3</c:v>
                </c:pt>
                <c:pt idx="3420">
                  <c:v>3.6005099999999999E-3</c:v>
                </c:pt>
                <c:pt idx="3421">
                  <c:v>4.4906599999999996E-3</c:v>
                </c:pt>
                <c:pt idx="3422">
                  <c:v>3.3140299999999999E-3</c:v>
                </c:pt>
                <c:pt idx="3423">
                  <c:v>1.98811E-3</c:v>
                </c:pt>
                <c:pt idx="3424">
                  <c:v>2.5626199999999998E-3</c:v>
                </c:pt>
                <c:pt idx="3425">
                  <c:v>3.4284900000000002E-3</c:v>
                </c:pt>
                <c:pt idx="3426">
                  <c:v>3.5738800000000002E-3</c:v>
                </c:pt>
                <c:pt idx="3427">
                  <c:v>3.0240800000000002E-3</c:v>
                </c:pt>
                <c:pt idx="3428">
                  <c:v>2.6239200000000001E-3</c:v>
                </c:pt>
                <c:pt idx="3429">
                  <c:v>3.8781100000000002E-3</c:v>
                </c:pt>
                <c:pt idx="3430">
                  <c:v>2.5479299999999999E-3</c:v>
                </c:pt>
                <c:pt idx="3431">
                  <c:v>1.10322E-3</c:v>
                </c:pt>
                <c:pt idx="3432">
                  <c:v>3.23113E-3</c:v>
                </c:pt>
                <c:pt idx="3433">
                  <c:v>1.8756199999999999E-3</c:v>
                </c:pt>
                <c:pt idx="3434">
                  <c:v>-1.7076E-4</c:v>
                </c:pt>
                <c:pt idx="3435">
                  <c:v>6.0121000000000003E-4</c:v>
                </c:pt>
                <c:pt idx="3436">
                  <c:v>-2.8771999999999999E-4</c:v>
                </c:pt>
                <c:pt idx="3437">
                  <c:v>2.0238999999999999E-4</c:v>
                </c:pt>
                <c:pt idx="3438">
                  <c:v>1.7775000000000001E-4</c:v>
                </c:pt>
                <c:pt idx="3439">
                  <c:v>-6.7840999999999995E-4</c:v>
                </c:pt>
                <c:pt idx="3440">
                  <c:v>1.19366E-3</c:v>
                </c:pt>
                <c:pt idx="3441">
                  <c:v>3.3604000000000001E-4</c:v>
                </c:pt>
                <c:pt idx="3442">
                  <c:v>8.9004000000000004E-4</c:v>
                </c:pt>
                <c:pt idx="3443">
                  <c:v>1.82854E-3</c:v>
                </c:pt>
                <c:pt idx="3444">
                  <c:v>1.41709E-3</c:v>
                </c:pt>
                <c:pt idx="3445">
                  <c:v>3.8466300000000002E-3</c:v>
                </c:pt>
                <c:pt idx="3446">
                  <c:v>3.3615799999999999E-3</c:v>
                </c:pt>
                <c:pt idx="3447">
                  <c:v>9.6675999999999999E-4</c:v>
                </c:pt>
                <c:pt idx="3448">
                  <c:v>2.31956E-3</c:v>
                </c:pt>
                <c:pt idx="3449">
                  <c:v>1.29254E-3</c:v>
                </c:pt>
                <c:pt idx="3450">
                  <c:v>3.5527999999999997E-4</c:v>
                </c:pt>
                <c:pt idx="3451">
                  <c:v>2.1346000000000001E-4</c:v>
                </c:pt>
                <c:pt idx="3452">
                  <c:v>7.7594999999999997E-4</c:v>
                </c:pt>
                <c:pt idx="3453">
                  <c:v>1.1086100000000001E-3</c:v>
                </c:pt>
                <c:pt idx="3454" formatCode="0.00E+00">
                  <c:v>-4.5779999999999999E-5</c:v>
                </c:pt>
                <c:pt idx="3455">
                  <c:v>6.6573999999999995E-4</c:v>
                </c:pt>
                <c:pt idx="3456">
                  <c:v>3.7913999999999998E-4</c:v>
                </c:pt>
                <c:pt idx="3457">
                  <c:v>-1.4247000000000001E-4</c:v>
                </c:pt>
                <c:pt idx="3458" formatCode="0.00E+00">
                  <c:v>-2.942E-5</c:v>
                </c:pt>
                <c:pt idx="3459">
                  <c:v>-4.7642000000000002E-4</c:v>
                </c:pt>
                <c:pt idx="3460">
                  <c:v>1.3856999999999999E-3</c:v>
                </c:pt>
                <c:pt idx="3461">
                  <c:v>2.75677E-3</c:v>
                </c:pt>
                <c:pt idx="3462">
                  <c:v>2.4539000000000002E-3</c:v>
                </c:pt>
                <c:pt idx="3463">
                  <c:v>2.8625399999999998E-3</c:v>
                </c:pt>
                <c:pt idx="3464">
                  <c:v>2.14459E-3</c:v>
                </c:pt>
                <c:pt idx="3465">
                  <c:v>1.2019999999999999E-3</c:v>
                </c:pt>
                <c:pt idx="3466">
                  <c:v>1.9999499999999999E-3</c:v>
                </c:pt>
                <c:pt idx="3467">
                  <c:v>2.6760299999999998E-3</c:v>
                </c:pt>
                <c:pt idx="3468">
                  <c:v>1.7290000000000001E-3</c:v>
                </c:pt>
                <c:pt idx="3469">
                  <c:v>1.15157E-3</c:v>
                </c:pt>
                <c:pt idx="3470">
                  <c:v>1.4067800000000001E-3</c:v>
                </c:pt>
                <c:pt idx="3471" formatCode="0.00E+00">
                  <c:v>-1.7629999999999999E-5</c:v>
                </c:pt>
                <c:pt idx="3472">
                  <c:v>5.0566999999999995E-4</c:v>
                </c:pt>
                <c:pt idx="3473">
                  <c:v>9.5487000000000002E-4</c:v>
                </c:pt>
                <c:pt idx="3474">
                  <c:v>1.23113E-3</c:v>
                </c:pt>
                <c:pt idx="3475">
                  <c:v>-5.9466E-4</c:v>
                </c:pt>
                <c:pt idx="3476">
                  <c:v>-2.0457100000000001E-3</c:v>
                </c:pt>
                <c:pt idx="3477">
                  <c:v>-1.8946200000000001E-3</c:v>
                </c:pt>
                <c:pt idx="3478">
                  <c:v>-2.5351200000000001E-3</c:v>
                </c:pt>
                <c:pt idx="3479">
                  <c:v>-1.94104E-3</c:v>
                </c:pt>
                <c:pt idx="3480">
                  <c:v>-2.6211400000000001E-3</c:v>
                </c:pt>
                <c:pt idx="3481">
                  <c:v>-9.4541000000000004E-4</c:v>
                </c:pt>
                <c:pt idx="3482">
                  <c:v>-1.0077E-3</c:v>
                </c:pt>
                <c:pt idx="3483">
                  <c:v>-3.2660599999999999E-3</c:v>
                </c:pt>
                <c:pt idx="3484">
                  <c:v>-1.5764399999999999E-3</c:v>
                </c:pt>
                <c:pt idx="3485">
                  <c:v>-2.1268300000000001E-3</c:v>
                </c:pt>
                <c:pt idx="3486">
                  <c:v>-1.8056400000000001E-3</c:v>
                </c:pt>
                <c:pt idx="3487">
                  <c:v>-1.0476699999999999E-3</c:v>
                </c:pt>
                <c:pt idx="3488">
                  <c:v>-1.0019499999999999E-3</c:v>
                </c:pt>
                <c:pt idx="3489">
                  <c:v>-1.16847E-3</c:v>
                </c:pt>
                <c:pt idx="3490">
                  <c:v>-6.6463000000000004E-4</c:v>
                </c:pt>
                <c:pt idx="3491">
                  <c:v>5.5604999999999999E-4</c:v>
                </c:pt>
                <c:pt idx="3492" formatCode="0.00E+00">
                  <c:v>-8.7789999999999998E-5</c:v>
                </c:pt>
                <c:pt idx="3493">
                  <c:v>-1.15726E-3</c:v>
                </c:pt>
                <c:pt idx="3494">
                  <c:v>-1.0185E-4</c:v>
                </c:pt>
                <c:pt idx="3495">
                  <c:v>-1.0113800000000001E-3</c:v>
                </c:pt>
                <c:pt idx="3496">
                  <c:v>-8.4095999999999997E-4</c:v>
                </c:pt>
                <c:pt idx="3497">
                  <c:v>3.3588999999999998E-4</c:v>
                </c:pt>
                <c:pt idx="3498" formatCode="0.00E+00">
                  <c:v>4.0620000000000001E-5</c:v>
                </c:pt>
                <c:pt idx="3499">
                  <c:v>9.890299999999999E-4</c:v>
                </c:pt>
                <c:pt idx="3500">
                  <c:v>-4.5335999999999998E-4</c:v>
                </c:pt>
                <c:pt idx="3501">
                  <c:v>-9.5779000000000003E-4</c:v>
                </c:pt>
                <c:pt idx="3502">
                  <c:v>-1.8405299999999999E-3</c:v>
                </c:pt>
                <c:pt idx="3503">
                  <c:v>-3.1965499999999998E-3</c:v>
                </c:pt>
                <c:pt idx="3504">
                  <c:v>-1.9458999999999999E-4</c:v>
                </c:pt>
                <c:pt idx="3505">
                  <c:v>4.2970999999999998E-4</c:v>
                </c:pt>
                <c:pt idx="3506">
                  <c:v>-1.2863999999999999E-4</c:v>
                </c:pt>
                <c:pt idx="3507">
                  <c:v>-1.5091E-3</c:v>
                </c:pt>
                <c:pt idx="3508">
                  <c:v>-1.60001E-3</c:v>
                </c:pt>
                <c:pt idx="3509">
                  <c:v>-5.0867999999999996E-4</c:v>
                </c:pt>
                <c:pt idx="3510">
                  <c:v>-1.7872700000000001E-3</c:v>
                </c:pt>
                <c:pt idx="3511">
                  <c:v>-5.0011000000000001E-4</c:v>
                </c:pt>
                <c:pt idx="3512">
                  <c:v>-5.6669000000000001E-4</c:v>
                </c:pt>
                <c:pt idx="3513">
                  <c:v>-6.3871000000000002E-4</c:v>
                </c:pt>
                <c:pt idx="3514">
                  <c:v>1.7649600000000001E-3</c:v>
                </c:pt>
                <c:pt idx="3515">
                  <c:v>1.07737E-3</c:v>
                </c:pt>
                <c:pt idx="3516">
                  <c:v>-1.5872E-4</c:v>
                </c:pt>
                <c:pt idx="3517">
                  <c:v>-1.01629E-3</c:v>
                </c:pt>
                <c:pt idx="3518">
                  <c:v>-8.1806999999999995E-4</c:v>
                </c:pt>
                <c:pt idx="3519">
                  <c:v>-9.0567999999999996E-4</c:v>
                </c:pt>
                <c:pt idx="3520">
                  <c:v>-1.56029E-3</c:v>
                </c:pt>
                <c:pt idx="3521">
                  <c:v>-7.3059000000000004E-4</c:v>
                </c:pt>
                <c:pt idx="3522">
                  <c:v>-6.5187999999999997E-4</c:v>
                </c:pt>
                <c:pt idx="3523">
                  <c:v>-1.58877E-3</c:v>
                </c:pt>
                <c:pt idx="3524">
                  <c:v>-5.6066000000000004E-4</c:v>
                </c:pt>
                <c:pt idx="3525">
                  <c:v>7.628E-4</c:v>
                </c:pt>
                <c:pt idx="3526">
                  <c:v>6.9477999999999999E-4</c:v>
                </c:pt>
                <c:pt idx="3527">
                  <c:v>9.9178000000000005E-4</c:v>
                </c:pt>
                <c:pt idx="3528">
                  <c:v>7.3432E-4</c:v>
                </c:pt>
                <c:pt idx="3529">
                  <c:v>-1.69097E-3</c:v>
                </c:pt>
                <c:pt idx="3530">
                  <c:v>-1.75055E-3</c:v>
                </c:pt>
                <c:pt idx="3531">
                  <c:v>-1.08399E-3</c:v>
                </c:pt>
                <c:pt idx="3532">
                  <c:v>1.34107E-3</c:v>
                </c:pt>
                <c:pt idx="3533">
                  <c:v>7.7150000000000005E-4</c:v>
                </c:pt>
                <c:pt idx="3534">
                  <c:v>-2.1808E-4</c:v>
                </c:pt>
                <c:pt idx="3535">
                  <c:v>1.1103E-4</c:v>
                </c:pt>
                <c:pt idx="3536">
                  <c:v>-5.1418999999999998E-4</c:v>
                </c:pt>
                <c:pt idx="3537">
                  <c:v>2.2334400000000002E-3</c:v>
                </c:pt>
                <c:pt idx="3538">
                  <c:v>7.3850999999999995E-4</c:v>
                </c:pt>
                <c:pt idx="3539">
                  <c:v>-1.2302E-4</c:v>
                </c:pt>
                <c:pt idx="3540">
                  <c:v>1.2903400000000001E-3</c:v>
                </c:pt>
                <c:pt idx="3541">
                  <c:v>5.8648999999999995E-4</c:v>
                </c:pt>
                <c:pt idx="3542">
                  <c:v>1.3401400000000001E-3</c:v>
                </c:pt>
                <c:pt idx="3543">
                  <c:v>1.5365800000000001E-3</c:v>
                </c:pt>
                <c:pt idx="3544">
                  <c:v>5.5473999999999996E-4</c:v>
                </c:pt>
                <c:pt idx="3545">
                  <c:v>-2.6158000000000003E-4</c:v>
                </c:pt>
                <c:pt idx="3546">
                  <c:v>-2.5484999999999999E-4</c:v>
                </c:pt>
                <c:pt idx="3547">
                  <c:v>-1.7958000000000001E-4</c:v>
                </c:pt>
                <c:pt idx="3548">
                  <c:v>8.1773000000000002E-4</c:v>
                </c:pt>
                <c:pt idx="3549">
                  <c:v>1.9688000000000002E-3</c:v>
                </c:pt>
                <c:pt idx="3550">
                  <c:v>1.2511099999999999E-3</c:v>
                </c:pt>
                <c:pt idx="3551">
                  <c:v>4.8443999999999999E-4</c:v>
                </c:pt>
                <c:pt idx="3552">
                  <c:v>2.25684E-3</c:v>
                </c:pt>
                <c:pt idx="3553">
                  <c:v>3.3167E-4</c:v>
                </c:pt>
                <c:pt idx="3554">
                  <c:v>-8.6622000000000001E-4</c:v>
                </c:pt>
                <c:pt idx="3555">
                  <c:v>-1.6888000000000001E-3</c:v>
                </c:pt>
                <c:pt idx="3556">
                  <c:v>-2.1077000000000001E-3</c:v>
                </c:pt>
                <c:pt idx="3557">
                  <c:v>1.0977700000000001E-3</c:v>
                </c:pt>
                <c:pt idx="3558">
                  <c:v>-5.6734000000000005E-4</c:v>
                </c:pt>
                <c:pt idx="3559">
                  <c:v>-7.8226999999999995E-4</c:v>
                </c:pt>
                <c:pt idx="3560">
                  <c:v>5.3806000000000004E-4</c:v>
                </c:pt>
                <c:pt idx="3561">
                  <c:v>-2.2118799999999998E-3</c:v>
                </c:pt>
                <c:pt idx="3562" formatCode="0.00E+00">
                  <c:v>4.3739999999999998E-5</c:v>
                </c:pt>
                <c:pt idx="3563">
                  <c:v>1.08972E-3</c:v>
                </c:pt>
                <c:pt idx="3564">
                  <c:v>1.0370799999999999E-3</c:v>
                </c:pt>
                <c:pt idx="3565">
                  <c:v>2.1964200000000001E-3</c:v>
                </c:pt>
                <c:pt idx="3566">
                  <c:v>9.1346999999999999E-4</c:v>
                </c:pt>
                <c:pt idx="3567">
                  <c:v>2.08968E-3</c:v>
                </c:pt>
                <c:pt idx="3568">
                  <c:v>5.0330000000000004E-4</c:v>
                </c:pt>
                <c:pt idx="3569">
                  <c:v>-1.67531E-3</c:v>
                </c:pt>
                <c:pt idx="3570">
                  <c:v>-1.0806500000000001E-3</c:v>
                </c:pt>
                <c:pt idx="3571">
                  <c:v>-2.2002200000000001E-3</c:v>
                </c:pt>
                <c:pt idx="3572">
                  <c:v>-1.6272599999999999E-3</c:v>
                </c:pt>
                <c:pt idx="3573">
                  <c:v>-7.8397000000000004E-4</c:v>
                </c:pt>
                <c:pt idx="3574">
                  <c:v>-3.4358000000000001E-4</c:v>
                </c:pt>
                <c:pt idx="3575">
                  <c:v>-8.0115000000000004E-4</c:v>
                </c:pt>
                <c:pt idx="3576">
                  <c:v>-1.04671E-3</c:v>
                </c:pt>
                <c:pt idx="3577">
                  <c:v>-9.0757000000000001E-4</c:v>
                </c:pt>
                <c:pt idx="3578">
                  <c:v>-3.8950999999999998E-4</c:v>
                </c:pt>
                <c:pt idx="3579">
                  <c:v>-6.0242E-4</c:v>
                </c:pt>
                <c:pt idx="3580">
                  <c:v>-7.5456999999999998E-4</c:v>
                </c:pt>
                <c:pt idx="3581">
                  <c:v>5.2554999999999995E-4</c:v>
                </c:pt>
                <c:pt idx="3582">
                  <c:v>-2.2938E-4</c:v>
                </c:pt>
                <c:pt idx="3583">
                  <c:v>-6.4720000000000001E-4</c:v>
                </c:pt>
                <c:pt idx="3584">
                  <c:v>1.6892400000000001E-3</c:v>
                </c:pt>
                <c:pt idx="3585">
                  <c:v>2.9341300000000001E-3</c:v>
                </c:pt>
                <c:pt idx="3586">
                  <c:v>2.6033599999999999E-3</c:v>
                </c:pt>
                <c:pt idx="3587">
                  <c:v>2.9274599999999998E-3</c:v>
                </c:pt>
                <c:pt idx="3588">
                  <c:v>1.1723300000000001E-3</c:v>
                </c:pt>
                <c:pt idx="3589" formatCode="0.00E+00">
                  <c:v>-2.1169999999999999E-5</c:v>
                </c:pt>
                <c:pt idx="3590">
                  <c:v>1.3371800000000001E-3</c:v>
                </c:pt>
                <c:pt idx="3591">
                  <c:v>5.6727000000000004E-4</c:v>
                </c:pt>
                <c:pt idx="3592">
                  <c:v>8.6114999999999998E-4</c:v>
                </c:pt>
                <c:pt idx="3593">
                  <c:v>-4.5420999999999998E-4</c:v>
                </c:pt>
                <c:pt idx="3594">
                  <c:v>-2.1901000000000001E-4</c:v>
                </c:pt>
                <c:pt idx="3595">
                  <c:v>2.7231E-4</c:v>
                </c:pt>
                <c:pt idx="3596">
                  <c:v>-8.1851999999999999E-4</c:v>
                </c:pt>
                <c:pt idx="3597">
                  <c:v>1.78751E-3</c:v>
                </c:pt>
                <c:pt idx="3598">
                  <c:v>1.5451499999999999E-3</c:v>
                </c:pt>
                <c:pt idx="3599">
                  <c:v>-1.6533699999999999E-3</c:v>
                </c:pt>
                <c:pt idx="3600">
                  <c:v>-1.2909099999999999E-3</c:v>
                </c:pt>
                <c:pt idx="3601">
                  <c:v>-1.2007400000000001E-3</c:v>
                </c:pt>
                <c:pt idx="3602">
                  <c:v>-3.35623E-3</c:v>
                </c:pt>
                <c:pt idx="3603">
                  <c:v>-2.493E-3</c:v>
                </c:pt>
                <c:pt idx="3604">
                  <c:v>1.3403200000000001E-3</c:v>
                </c:pt>
                <c:pt idx="3605">
                  <c:v>2.83454E-3</c:v>
                </c:pt>
                <c:pt idx="3606">
                  <c:v>2.3569900000000002E-3</c:v>
                </c:pt>
                <c:pt idx="3607">
                  <c:v>2.4084499999999999E-3</c:v>
                </c:pt>
                <c:pt idx="3608">
                  <c:v>1.35732E-3</c:v>
                </c:pt>
                <c:pt idx="3609">
                  <c:v>-5.2658000000000002E-4</c:v>
                </c:pt>
                <c:pt idx="3610">
                  <c:v>-1.7346E-3</c:v>
                </c:pt>
                <c:pt idx="3611">
                  <c:v>-2.5728299999999999E-3</c:v>
                </c:pt>
                <c:pt idx="3612">
                  <c:v>-2.7157800000000001E-3</c:v>
                </c:pt>
                <c:pt idx="3613">
                  <c:v>-2.5667200000000002E-3</c:v>
                </c:pt>
                <c:pt idx="3614">
                  <c:v>-6.0685999999999997E-4</c:v>
                </c:pt>
                <c:pt idx="3615">
                  <c:v>-6.3093999999999997E-4</c:v>
                </c:pt>
                <c:pt idx="3616">
                  <c:v>-2.1960500000000002E-3</c:v>
                </c:pt>
                <c:pt idx="3617">
                  <c:v>-1.75128E-3</c:v>
                </c:pt>
                <c:pt idx="3618">
                  <c:v>-1.56544E-3</c:v>
                </c:pt>
                <c:pt idx="3619">
                  <c:v>-4.1114E-4</c:v>
                </c:pt>
                <c:pt idx="3620">
                  <c:v>1.85685E-3</c:v>
                </c:pt>
                <c:pt idx="3621">
                  <c:v>2.2575999999999998E-3</c:v>
                </c:pt>
                <c:pt idx="3622">
                  <c:v>2.8161499999999999E-3</c:v>
                </c:pt>
                <c:pt idx="3623">
                  <c:v>3.0096200000000002E-3</c:v>
                </c:pt>
                <c:pt idx="3624">
                  <c:v>1.6293600000000001E-3</c:v>
                </c:pt>
                <c:pt idx="3625">
                  <c:v>-2.2805999999999998E-3</c:v>
                </c:pt>
                <c:pt idx="3626">
                  <c:v>-3.1769900000000002E-3</c:v>
                </c:pt>
                <c:pt idx="3627">
                  <c:v>-2.7671000000000002E-3</c:v>
                </c:pt>
                <c:pt idx="3628">
                  <c:v>-3.65898E-3</c:v>
                </c:pt>
                <c:pt idx="3629">
                  <c:v>-2.4325900000000001E-3</c:v>
                </c:pt>
                <c:pt idx="3630">
                  <c:v>-1.7557499999999999E-3</c:v>
                </c:pt>
                <c:pt idx="3631">
                  <c:v>-2.48934E-3</c:v>
                </c:pt>
                <c:pt idx="3632">
                  <c:v>-1.9035E-3</c:v>
                </c:pt>
                <c:pt idx="3633">
                  <c:v>-2.1594100000000001E-3</c:v>
                </c:pt>
                <c:pt idx="3634">
                  <c:v>-1.45287E-3</c:v>
                </c:pt>
                <c:pt idx="3635">
                  <c:v>-1.8823100000000001E-3</c:v>
                </c:pt>
                <c:pt idx="3636">
                  <c:v>-1.7835500000000001E-3</c:v>
                </c:pt>
                <c:pt idx="3637">
                  <c:v>-9.2075000000000002E-4</c:v>
                </c:pt>
                <c:pt idx="3638">
                  <c:v>-1.56671E-3</c:v>
                </c:pt>
                <c:pt idx="3639">
                  <c:v>3.8434999999999999E-4</c:v>
                </c:pt>
                <c:pt idx="3640">
                  <c:v>1.9775700000000001E-3</c:v>
                </c:pt>
                <c:pt idx="3641">
                  <c:v>3.4022700000000002E-3</c:v>
                </c:pt>
                <c:pt idx="3642">
                  <c:v>4.5800499999999996E-3</c:v>
                </c:pt>
                <c:pt idx="3643">
                  <c:v>4.2987099999999999E-3</c:v>
                </c:pt>
                <c:pt idx="3644">
                  <c:v>3.45977E-3</c:v>
                </c:pt>
                <c:pt idx="3645">
                  <c:v>2.0856400000000002E-3</c:v>
                </c:pt>
                <c:pt idx="3646">
                  <c:v>2.9458499999999999E-3</c:v>
                </c:pt>
                <c:pt idx="3647">
                  <c:v>1.9407199999999999E-3</c:v>
                </c:pt>
                <c:pt idx="3648">
                  <c:v>1.88091E-3</c:v>
                </c:pt>
                <c:pt idx="3649">
                  <c:v>2.3091100000000001E-3</c:v>
                </c:pt>
                <c:pt idx="3650">
                  <c:v>2.0743300000000001E-3</c:v>
                </c:pt>
                <c:pt idx="3651">
                  <c:v>2.4294999999999998E-3</c:v>
                </c:pt>
                <c:pt idx="3652">
                  <c:v>1.72634E-3</c:v>
                </c:pt>
                <c:pt idx="3653">
                  <c:v>2.0119299999999999E-3</c:v>
                </c:pt>
                <c:pt idx="3654">
                  <c:v>8.5327999999999999E-4</c:v>
                </c:pt>
                <c:pt idx="3655">
                  <c:v>-1.1270500000000001E-3</c:v>
                </c:pt>
                <c:pt idx="3656">
                  <c:v>-2.8520099999999999E-3</c:v>
                </c:pt>
                <c:pt idx="3657">
                  <c:v>-3.4430300000000001E-3</c:v>
                </c:pt>
                <c:pt idx="3658">
                  <c:v>-1.45901E-3</c:v>
                </c:pt>
                <c:pt idx="3659">
                  <c:v>-1.4968900000000001E-3</c:v>
                </c:pt>
                <c:pt idx="3660" formatCode="0.00E+00">
                  <c:v>2.7370000000000001E-5</c:v>
                </c:pt>
                <c:pt idx="3661">
                  <c:v>3.5842999999999999E-3</c:v>
                </c:pt>
                <c:pt idx="3662">
                  <c:v>4.0316600000000003E-3</c:v>
                </c:pt>
                <c:pt idx="3663">
                  <c:v>3.20674E-3</c:v>
                </c:pt>
                <c:pt idx="3664">
                  <c:v>1.8947E-3</c:v>
                </c:pt>
                <c:pt idx="3665">
                  <c:v>3.6199000000000002E-4</c:v>
                </c:pt>
                <c:pt idx="3666">
                  <c:v>-1.6556100000000001E-3</c:v>
                </c:pt>
                <c:pt idx="3667">
                  <c:v>-3.5792699999999998E-3</c:v>
                </c:pt>
                <c:pt idx="3668">
                  <c:v>-3.9222299999999996E-3</c:v>
                </c:pt>
                <c:pt idx="3669">
                  <c:v>-3.7109500000000002E-3</c:v>
                </c:pt>
                <c:pt idx="3670">
                  <c:v>-3.3596799999999999E-3</c:v>
                </c:pt>
                <c:pt idx="3671">
                  <c:v>-3.79708E-3</c:v>
                </c:pt>
                <c:pt idx="3672">
                  <c:v>-2.0025300000000002E-3</c:v>
                </c:pt>
                <c:pt idx="3673">
                  <c:v>-1.8912899999999999E-3</c:v>
                </c:pt>
                <c:pt idx="3674">
                  <c:v>-1.38989E-3</c:v>
                </c:pt>
                <c:pt idx="3675">
                  <c:v>-1.6693E-4</c:v>
                </c:pt>
                <c:pt idx="3676">
                  <c:v>1.75388E-3</c:v>
                </c:pt>
                <c:pt idx="3677">
                  <c:v>3.4514900000000002E-3</c:v>
                </c:pt>
                <c:pt idx="3678">
                  <c:v>2.2791600000000001E-3</c:v>
                </c:pt>
                <c:pt idx="3679">
                  <c:v>2.0957699999999998E-3</c:v>
                </c:pt>
                <c:pt idx="3680">
                  <c:v>1.27754E-3</c:v>
                </c:pt>
                <c:pt idx="3681">
                  <c:v>-1.73441E-3</c:v>
                </c:pt>
                <c:pt idx="3682">
                  <c:v>-4.24099E-3</c:v>
                </c:pt>
                <c:pt idx="3683">
                  <c:v>-5.0425899999999996E-3</c:v>
                </c:pt>
                <c:pt idx="3684">
                  <c:v>-4.7355100000000001E-3</c:v>
                </c:pt>
                <c:pt idx="3685">
                  <c:v>-3.2740600000000001E-3</c:v>
                </c:pt>
                <c:pt idx="3686">
                  <c:v>-2.9438099999999998E-3</c:v>
                </c:pt>
                <c:pt idx="3687">
                  <c:v>-3.5601399999999998E-3</c:v>
                </c:pt>
                <c:pt idx="3688">
                  <c:v>-2.74573E-3</c:v>
                </c:pt>
                <c:pt idx="3689">
                  <c:v>-3.7670099999999999E-3</c:v>
                </c:pt>
                <c:pt idx="3690">
                  <c:v>-2.6903000000000001E-3</c:v>
                </c:pt>
                <c:pt idx="3691">
                  <c:v>-3.7762899999999999E-3</c:v>
                </c:pt>
                <c:pt idx="3692">
                  <c:v>-2.7724899999999999E-3</c:v>
                </c:pt>
                <c:pt idx="3693">
                  <c:v>-2.0887700000000002E-3</c:v>
                </c:pt>
                <c:pt idx="3694">
                  <c:v>-3.1725E-3</c:v>
                </c:pt>
                <c:pt idx="3695">
                  <c:v>-5.1447999999999999E-4</c:v>
                </c:pt>
                <c:pt idx="3696">
                  <c:v>1.0891200000000001E-3</c:v>
                </c:pt>
                <c:pt idx="3697">
                  <c:v>3.7491099999999999E-3</c:v>
                </c:pt>
                <c:pt idx="3698">
                  <c:v>4.60699E-3</c:v>
                </c:pt>
                <c:pt idx="3699">
                  <c:v>4.7210899999999998E-3</c:v>
                </c:pt>
                <c:pt idx="3700">
                  <c:v>3.2384900000000001E-3</c:v>
                </c:pt>
                <c:pt idx="3701">
                  <c:v>2.01491E-3</c:v>
                </c:pt>
                <c:pt idx="3702">
                  <c:v>3.7194200000000002E-3</c:v>
                </c:pt>
                <c:pt idx="3703">
                  <c:v>3.2632899999999999E-3</c:v>
                </c:pt>
                <c:pt idx="3704">
                  <c:v>2.6721100000000001E-3</c:v>
                </c:pt>
                <c:pt idx="3705">
                  <c:v>3.08998E-3</c:v>
                </c:pt>
                <c:pt idx="3706">
                  <c:v>3.3792700000000002E-3</c:v>
                </c:pt>
                <c:pt idx="3707">
                  <c:v>2.8901299999999999E-3</c:v>
                </c:pt>
                <c:pt idx="3708">
                  <c:v>3.2152399999999999E-3</c:v>
                </c:pt>
                <c:pt idx="3709">
                  <c:v>3.96189E-3</c:v>
                </c:pt>
                <c:pt idx="3710">
                  <c:v>3.9532899999999999E-3</c:v>
                </c:pt>
                <c:pt idx="3711">
                  <c:v>3.29904E-3</c:v>
                </c:pt>
                <c:pt idx="3712">
                  <c:v>3.8661099999999999E-3</c:v>
                </c:pt>
                <c:pt idx="3713">
                  <c:v>2.62101E-3</c:v>
                </c:pt>
                <c:pt idx="3714">
                  <c:v>1.9278699999999999E-3</c:v>
                </c:pt>
                <c:pt idx="3715">
                  <c:v>9.7541000000000001E-4</c:v>
                </c:pt>
                <c:pt idx="3716">
                  <c:v>-1.9084499999999999E-3</c:v>
                </c:pt>
                <c:pt idx="3717">
                  <c:v>-2.7887900000000002E-3</c:v>
                </c:pt>
                <c:pt idx="3718">
                  <c:v>-4.6242499999999999E-3</c:v>
                </c:pt>
                <c:pt idx="3719">
                  <c:v>-3.8336199999999998E-3</c:v>
                </c:pt>
                <c:pt idx="3720">
                  <c:v>-1.55623E-3</c:v>
                </c:pt>
                <c:pt idx="3721">
                  <c:v>-6.4670000000000005E-4</c:v>
                </c:pt>
                <c:pt idx="3722">
                  <c:v>2.0907999999999999E-3</c:v>
                </c:pt>
                <c:pt idx="3723">
                  <c:v>4.4238200000000002E-3</c:v>
                </c:pt>
                <c:pt idx="3724">
                  <c:v>5.6475600000000003E-3</c:v>
                </c:pt>
                <c:pt idx="3725">
                  <c:v>3.7838300000000002E-3</c:v>
                </c:pt>
                <c:pt idx="3726">
                  <c:v>2.70543E-3</c:v>
                </c:pt>
                <c:pt idx="3727">
                  <c:v>3.8026499999999999E-3</c:v>
                </c:pt>
                <c:pt idx="3728">
                  <c:v>3.6143500000000001E-3</c:v>
                </c:pt>
                <c:pt idx="3729">
                  <c:v>2.5224800000000001E-3</c:v>
                </c:pt>
                <c:pt idx="3730">
                  <c:v>2.8721699999999998E-3</c:v>
                </c:pt>
                <c:pt idx="3731">
                  <c:v>1.2395E-4</c:v>
                </c:pt>
                <c:pt idx="3732">
                  <c:v>-3.5189800000000001E-3</c:v>
                </c:pt>
                <c:pt idx="3733">
                  <c:v>-3.9899100000000002E-3</c:v>
                </c:pt>
                <c:pt idx="3734">
                  <c:v>-4.1896700000000004E-3</c:v>
                </c:pt>
                <c:pt idx="3735">
                  <c:v>-2.6271100000000002E-3</c:v>
                </c:pt>
                <c:pt idx="3736">
                  <c:v>-7.9635999999999997E-4</c:v>
                </c:pt>
                <c:pt idx="3737">
                  <c:v>1.0947999999999999E-3</c:v>
                </c:pt>
                <c:pt idx="3738">
                  <c:v>6.00747E-3</c:v>
                </c:pt>
                <c:pt idx="3739">
                  <c:v>6.1713000000000002E-3</c:v>
                </c:pt>
                <c:pt idx="3740">
                  <c:v>4.5385800000000004E-3</c:v>
                </c:pt>
                <c:pt idx="3741">
                  <c:v>4.4622899999999998E-3</c:v>
                </c:pt>
                <c:pt idx="3742">
                  <c:v>4.2456300000000002E-3</c:v>
                </c:pt>
                <c:pt idx="3743">
                  <c:v>4.1709099999999999E-3</c:v>
                </c:pt>
                <c:pt idx="3744">
                  <c:v>3.35316E-3</c:v>
                </c:pt>
                <c:pt idx="3745">
                  <c:v>3.6489600000000001E-3</c:v>
                </c:pt>
                <c:pt idx="3746">
                  <c:v>3.7258299999999999E-3</c:v>
                </c:pt>
                <c:pt idx="3747">
                  <c:v>4.1295200000000002E-3</c:v>
                </c:pt>
                <c:pt idx="3748">
                  <c:v>3.0999399999999998E-3</c:v>
                </c:pt>
                <c:pt idx="3749">
                  <c:v>3.0361699999999999E-3</c:v>
                </c:pt>
                <c:pt idx="3750">
                  <c:v>3.5187E-3</c:v>
                </c:pt>
                <c:pt idx="3751">
                  <c:v>1.649E-4</c:v>
                </c:pt>
                <c:pt idx="3752">
                  <c:v>-3.2503900000000001E-3</c:v>
                </c:pt>
                <c:pt idx="3753">
                  <c:v>-6.3515100000000003E-3</c:v>
                </c:pt>
                <c:pt idx="3754">
                  <c:v>-6.8004500000000004E-3</c:v>
                </c:pt>
                <c:pt idx="3755">
                  <c:v>-6.87982E-3</c:v>
                </c:pt>
                <c:pt idx="3756">
                  <c:v>-4.3820100000000004E-3</c:v>
                </c:pt>
                <c:pt idx="3757">
                  <c:v>-4.7457799999999998E-3</c:v>
                </c:pt>
                <c:pt idx="3758">
                  <c:v>-6.15702E-3</c:v>
                </c:pt>
                <c:pt idx="3759">
                  <c:v>-3.0047300000000002E-3</c:v>
                </c:pt>
                <c:pt idx="3760">
                  <c:v>-3.9129899999999999E-3</c:v>
                </c:pt>
                <c:pt idx="3761">
                  <c:v>-4.7972400000000004E-3</c:v>
                </c:pt>
                <c:pt idx="3762">
                  <c:v>-3.73573E-3</c:v>
                </c:pt>
                <c:pt idx="3763">
                  <c:v>-4.3023699999999998E-3</c:v>
                </c:pt>
                <c:pt idx="3764">
                  <c:v>-4.4997400000000003E-3</c:v>
                </c:pt>
                <c:pt idx="3765">
                  <c:v>-3.5731700000000001E-3</c:v>
                </c:pt>
                <c:pt idx="3766">
                  <c:v>-4.4849900000000003E-3</c:v>
                </c:pt>
                <c:pt idx="3767">
                  <c:v>-5.8701700000000001E-3</c:v>
                </c:pt>
                <c:pt idx="3768">
                  <c:v>-4.8270500000000003E-3</c:v>
                </c:pt>
                <c:pt idx="3769">
                  <c:v>-3.2248699999999999E-3</c:v>
                </c:pt>
                <c:pt idx="3770">
                  <c:v>-2.5452000000000001E-3</c:v>
                </c:pt>
                <c:pt idx="3771">
                  <c:v>-7.7988999999999999E-4</c:v>
                </c:pt>
                <c:pt idx="3772">
                  <c:v>2.9165200000000001E-3</c:v>
                </c:pt>
                <c:pt idx="3773">
                  <c:v>3.5680400000000002E-3</c:v>
                </c:pt>
                <c:pt idx="3774">
                  <c:v>4.3901299999999999E-3</c:v>
                </c:pt>
                <c:pt idx="3775">
                  <c:v>4.4216500000000001E-3</c:v>
                </c:pt>
                <c:pt idx="3776">
                  <c:v>2.8377300000000001E-3</c:v>
                </c:pt>
                <c:pt idx="3777">
                  <c:v>5.8383000000000003E-4</c:v>
                </c:pt>
                <c:pt idx="3778">
                  <c:v>-3.5254599999999998E-3</c:v>
                </c:pt>
                <c:pt idx="3779">
                  <c:v>-5.8058199999999997E-3</c:v>
                </c:pt>
                <c:pt idx="3780">
                  <c:v>-7.1608100000000001E-3</c:v>
                </c:pt>
                <c:pt idx="3781">
                  <c:v>-7.3144400000000002E-3</c:v>
                </c:pt>
                <c:pt idx="3782">
                  <c:v>-5.5251900000000001E-3</c:v>
                </c:pt>
                <c:pt idx="3783">
                  <c:v>-4.8024900000000004E-3</c:v>
                </c:pt>
                <c:pt idx="3784">
                  <c:v>-4.7925600000000004E-3</c:v>
                </c:pt>
                <c:pt idx="3785">
                  <c:v>-3.8760499999999998E-3</c:v>
                </c:pt>
                <c:pt idx="3786">
                  <c:v>-5.5727999999999995E-4</c:v>
                </c:pt>
                <c:pt idx="3787">
                  <c:v>9.5315000000000005E-4</c:v>
                </c:pt>
                <c:pt idx="3788">
                  <c:v>3.3460999999999999E-3</c:v>
                </c:pt>
                <c:pt idx="3789">
                  <c:v>5.5217399999999998E-3</c:v>
                </c:pt>
                <c:pt idx="3790">
                  <c:v>4.1103900000000002E-3</c:v>
                </c:pt>
                <c:pt idx="3791">
                  <c:v>3.2446300000000001E-3</c:v>
                </c:pt>
                <c:pt idx="3792">
                  <c:v>1.33377E-3</c:v>
                </c:pt>
                <c:pt idx="3793">
                  <c:v>-2.6947099999999999E-3</c:v>
                </c:pt>
                <c:pt idx="3794">
                  <c:v>-4.1978800000000002E-3</c:v>
                </c:pt>
                <c:pt idx="3795">
                  <c:v>-6.6045599999999998E-3</c:v>
                </c:pt>
                <c:pt idx="3796">
                  <c:v>-7.31477E-3</c:v>
                </c:pt>
                <c:pt idx="3797">
                  <c:v>-5.2307999999999999E-3</c:v>
                </c:pt>
                <c:pt idx="3798">
                  <c:v>-5.7522900000000002E-3</c:v>
                </c:pt>
                <c:pt idx="3799">
                  <c:v>-5.36412E-3</c:v>
                </c:pt>
                <c:pt idx="3800">
                  <c:v>-4.7167800000000003E-3</c:v>
                </c:pt>
                <c:pt idx="3801">
                  <c:v>-4.5067199999999996E-3</c:v>
                </c:pt>
                <c:pt idx="3802">
                  <c:v>-4.6619299999999999E-3</c:v>
                </c:pt>
                <c:pt idx="3803">
                  <c:v>-4.8931399999999998E-3</c:v>
                </c:pt>
                <c:pt idx="3804">
                  <c:v>-3.65095E-3</c:v>
                </c:pt>
                <c:pt idx="3805">
                  <c:v>-3.7573699999999999E-3</c:v>
                </c:pt>
                <c:pt idx="3806">
                  <c:v>-2.5118200000000001E-3</c:v>
                </c:pt>
                <c:pt idx="3807">
                  <c:v>-4.1743999999999999E-4</c:v>
                </c:pt>
                <c:pt idx="3808">
                  <c:v>1.83387E-3</c:v>
                </c:pt>
                <c:pt idx="3809">
                  <c:v>4.5963000000000002E-3</c:v>
                </c:pt>
                <c:pt idx="3810">
                  <c:v>5.9698700000000004E-3</c:v>
                </c:pt>
                <c:pt idx="3811">
                  <c:v>5.86727E-3</c:v>
                </c:pt>
                <c:pt idx="3812">
                  <c:v>5.1418699999999998E-3</c:v>
                </c:pt>
                <c:pt idx="3813">
                  <c:v>4.2900799999999999E-3</c:v>
                </c:pt>
                <c:pt idx="3814">
                  <c:v>4.9228600000000003E-3</c:v>
                </c:pt>
                <c:pt idx="3815">
                  <c:v>5.2894700000000001E-3</c:v>
                </c:pt>
                <c:pt idx="3816">
                  <c:v>4.5444700000000001E-3</c:v>
                </c:pt>
                <c:pt idx="3817">
                  <c:v>5.5178800000000002E-3</c:v>
                </c:pt>
                <c:pt idx="3818">
                  <c:v>5.85061E-3</c:v>
                </c:pt>
                <c:pt idx="3819">
                  <c:v>4.6845400000000001E-3</c:v>
                </c:pt>
                <c:pt idx="3820">
                  <c:v>4.48666E-3</c:v>
                </c:pt>
                <c:pt idx="3821">
                  <c:v>3.6928999999999998E-3</c:v>
                </c:pt>
                <c:pt idx="3822">
                  <c:v>1.7610900000000001E-3</c:v>
                </c:pt>
                <c:pt idx="3823">
                  <c:v>-2.4609100000000002E-3</c:v>
                </c:pt>
                <c:pt idx="3824">
                  <c:v>-4.52288E-3</c:v>
                </c:pt>
                <c:pt idx="3825">
                  <c:v>-4.8369900000000002E-3</c:v>
                </c:pt>
                <c:pt idx="3826">
                  <c:v>-4.2611100000000002E-3</c:v>
                </c:pt>
                <c:pt idx="3827">
                  <c:v>-2.3528300000000002E-3</c:v>
                </c:pt>
                <c:pt idx="3828">
                  <c:v>1.1945E-3</c:v>
                </c:pt>
                <c:pt idx="3829">
                  <c:v>3.0765900000000001E-3</c:v>
                </c:pt>
                <c:pt idx="3830">
                  <c:v>4.7913900000000004E-3</c:v>
                </c:pt>
                <c:pt idx="3831">
                  <c:v>4.2409099999999996E-3</c:v>
                </c:pt>
                <c:pt idx="3832">
                  <c:v>2.4512700000000002E-3</c:v>
                </c:pt>
                <c:pt idx="3833">
                  <c:v>2.3315E-4</c:v>
                </c:pt>
                <c:pt idx="3834">
                  <c:v>-3.9638199999999998E-3</c:v>
                </c:pt>
                <c:pt idx="3835">
                  <c:v>-5.3009399999999996E-3</c:v>
                </c:pt>
                <c:pt idx="3836">
                  <c:v>-7.5661699999999997E-3</c:v>
                </c:pt>
                <c:pt idx="3837">
                  <c:v>-6.7742899999999997E-3</c:v>
                </c:pt>
                <c:pt idx="3838">
                  <c:v>-5.8390300000000003E-3</c:v>
                </c:pt>
                <c:pt idx="3839">
                  <c:v>-5.5423800000000004E-3</c:v>
                </c:pt>
                <c:pt idx="3840">
                  <c:v>-3.3214500000000001E-3</c:v>
                </c:pt>
                <c:pt idx="3841">
                  <c:v>-3.6609099999999999E-3</c:v>
                </c:pt>
                <c:pt idx="3842">
                  <c:v>-2.04192E-3</c:v>
                </c:pt>
                <c:pt idx="3843">
                  <c:v>1.7420199999999999E-3</c:v>
                </c:pt>
                <c:pt idx="3844">
                  <c:v>4.1487499999999997E-3</c:v>
                </c:pt>
                <c:pt idx="3845">
                  <c:v>3.2185E-3</c:v>
                </c:pt>
                <c:pt idx="3846">
                  <c:v>4.5228400000000002E-3</c:v>
                </c:pt>
                <c:pt idx="3847">
                  <c:v>3.9006599999999998E-3</c:v>
                </c:pt>
                <c:pt idx="3848" formatCode="0.00E+00">
                  <c:v>-4.8250000000000001E-5</c:v>
                </c:pt>
                <c:pt idx="3849">
                  <c:v>-1.61816E-3</c:v>
                </c:pt>
                <c:pt idx="3850">
                  <c:v>-6.2295800000000002E-3</c:v>
                </c:pt>
                <c:pt idx="3851">
                  <c:v>-7.1220099999999998E-3</c:v>
                </c:pt>
                <c:pt idx="3852">
                  <c:v>-6.1468800000000004E-3</c:v>
                </c:pt>
                <c:pt idx="3853">
                  <c:v>-7.2313799999999999E-3</c:v>
                </c:pt>
                <c:pt idx="3854">
                  <c:v>-4.8569299999999998E-3</c:v>
                </c:pt>
                <c:pt idx="3855">
                  <c:v>-6.5052499999999997E-3</c:v>
                </c:pt>
                <c:pt idx="3856">
                  <c:v>-5.6944700000000001E-3</c:v>
                </c:pt>
                <c:pt idx="3857">
                  <c:v>-4.6758600000000004E-3</c:v>
                </c:pt>
                <c:pt idx="3858">
                  <c:v>-5.6206199999999998E-3</c:v>
                </c:pt>
                <c:pt idx="3859">
                  <c:v>-5.9833200000000003E-3</c:v>
                </c:pt>
                <c:pt idx="3860">
                  <c:v>-4.9980199999999997E-3</c:v>
                </c:pt>
                <c:pt idx="3861">
                  <c:v>-4.3427700000000001E-3</c:v>
                </c:pt>
                <c:pt idx="3862">
                  <c:v>-3.2230900000000001E-3</c:v>
                </c:pt>
                <c:pt idx="3863">
                  <c:v>3.2757000000000001E-4</c:v>
                </c:pt>
                <c:pt idx="3864">
                  <c:v>2.9436000000000002E-3</c:v>
                </c:pt>
                <c:pt idx="3865">
                  <c:v>4.6973600000000003E-3</c:v>
                </c:pt>
                <c:pt idx="3866">
                  <c:v>7.9317999999999993E-3</c:v>
                </c:pt>
                <c:pt idx="3867">
                  <c:v>7.7589099999999999E-3</c:v>
                </c:pt>
                <c:pt idx="3868">
                  <c:v>4.0641599999999998E-3</c:v>
                </c:pt>
                <c:pt idx="3869">
                  <c:v>6.3509100000000004E-3</c:v>
                </c:pt>
                <c:pt idx="3870">
                  <c:v>5.9803299999999998E-3</c:v>
                </c:pt>
                <c:pt idx="3871">
                  <c:v>4.2857399999999997E-3</c:v>
                </c:pt>
                <c:pt idx="3872">
                  <c:v>8.0083700000000008E-3</c:v>
                </c:pt>
                <c:pt idx="3873">
                  <c:v>6.05173E-3</c:v>
                </c:pt>
                <c:pt idx="3874">
                  <c:v>5.2343299999999997E-3</c:v>
                </c:pt>
                <c:pt idx="3875">
                  <c:v>6.6370400000000003E-3</c:v>
                </c:pt>
                <c:pt idx="3876">
                  <c:v>4.28803E-3</c:v>
                </c:pt>
                <c:pt idx="3877">
                  <c:v>4.5361400000000001E-3</c:v>
                </c:pt>
                <c:pt idx="3878">
                  <c:v>1.48318E-3</c:v>
                </c:pt>
                <c:pt idx="3879">
                  <c:v>-2.7185999999999998E-3</c:v>
                </c:pt>
                <c:pt idx="3880">
                  <c:v>-3.60787E-3</c:v>
                </c:pt>
                <c:pt idx="3881">
                  <c:v>-5.4261999999999999E-3</c:v>
                </c:pt>
                <c:pt idx="3882">
                  <c:v>-4.2671699999999998E-3</c:v>
                </c:pt>
                <c:pt idx="3883">
                  <c:v>-2.0392600000000002E-3</c:v>
                </c:pt>
                <c:pt idx="3884">
                  <c:v>5.5785999999999997E-4</c:v>
                </c:pt>
                <c:pt idx="3885">
                  <c:v>2.9915800000000002E-3</c:v>
                </c:pt>
                <c:pt idx="3886">
                  <c:v>5.3826799999999999E-3</c:v>
                </c:pt>
                <c:pt idx="3887">
                  <c:v>5.2070600000000003E-3</c:v>
                </c:pt>
                <c:pt idx="3888">
                  <c:v>3.19813E-3</c:v>
                </c:pt>
                <c:pt idx="3889">
                  <c:v>-2.8278999999999999E-4</c:v>
                </c:pt>
                <c:pt idx="3890">
                  <c:v>-4.8934E-3</c:v>
                </c:pt>
                <c:pt idx="3891">
                  <c:v>-6.0802399999999998E-3</c:v>
                </c:pt>
                <c:pt idx="3892">
                  <c:v>-7.6188499999999999E-3</c:v>
                </c:pt>
                <c:pt idx="3893">
                  <c:v>-8.60731E-3</c:v>
                </c:pt>
                <c:pt idx="3894">
                  <c:v>-7.1854700000000002E-3</c:v>
                </c:pt>
                <c:pt idx="3895">
                  <c:v>-6.7164499999999997E-3</c:v>
                </c:pt>
                <c:pt idx="3896">
                  <c:v>-5.8447100000000004E-3</c:v>
                </c:pt>
                <c:pt idx="3897">
                  <c:v>-4.2490699999999998E-3</c:v>
                </c:pt>
                <c:pt idx="3898">
                  <c:v>-1.27549E-3</c:v>
                </c:pt>
                <c:pt idx="3899">
                  <c:v>1.5733699999999999E-3</c:v>
                </c:pt>
                <c:pt idx="3900">
                  <c:v>3.6352899999999998E-3</c:v>
                </c:pt>
                <c:pt idx="3901">
                  <c:v>4.9137699999999996E-3</c:v>
                </c:pt>
                <c:pt idx="3902">
                  <c:v>5.0139299999999998E-3</c:v>
                </c:pt>
                <c:pt idx="3903">
                  <c:v>3.0417E-3</c:v>
                </c:pt>
                <c:pt idx="3904">
                  <c:v>6.5443999999999995E-4</c:v>
                </c:pt>
                <c:pt idx="3905">
                  <c:v>-1.79886E-3</c:v>
                </c:pt>
                <c:pt idx="3906">
                  <c:v>-6.0877199999999996E-3</c:v>
                </c:pt>
                <c:pt idx="3907">
                  <c:v>-7.10694E-3</c:v>
                </c:pt>
                <c:pt idx="3908">
                  <c:v>-7.3149699999999996E-3</c:v>
                </c:pt>
                <c:pt idx="3909">
                  <c:v>-7.16272E-3</c:v>
                </c:pt>
                <c:pt idx="3910">
                  <c:v>-7.2738400000000002E-3</c:v>
                </c:pt>
                <c:pt idx="3911">
                  <c:v>-6.4540099999999996E-3</c:v>
                </c:pt>
                <c:pt idx="3912">
                  <c:v>-5.1433E-3</c:v>
                </c:pt>
                <c:pt idx="3913">
                  <c:v>-7.4559800000000001E-3</c:v>
                </c:pt>
                <c:pt idx="3914">
                  <c:v>-6.5102199999999997E-3</c:v>
                </c:pt>
                <c:pt idx="3915">
                  <c:v>-7.2633200000000002E-3</c:v>
                </c:pt>
                <c:pt idx="3916">
                  <c:v>-6.9601699999999999E-3</c:v>
                </c:pt>
                <c:pt idx="3917">
                  <c:v>-5.0285E-3</c:v>
                </c:pt>
                <c:pt idx="3918">
                  <c:v>-3.8828199999999999E-3</c:v>
                </c:pt>
                <c:pt idx="3919">
                  <c:v>-9.6542000000000004E-4</c:v>
                </c:pt>
                <c:pt idx="3920">
                  <c:v>1.8369700000000001E-3</c:v>
                </c:pt>
                <c:pt idx="3921">
                  <c:v>5.2750499999999999E-3</c:v>
                </c:pt>
                <c:pt idx="3922">
                  <c:v>6.7221800000000003E-3</c:v>
                </c:pt>
                <c:pt idx="3923">
                  <c:v>6.9920099999999999E-3</c:v>
                </c:pt>
                <c:pt idx="3924">
                  <c:v>7.9420299999999992E-3</c:v>
                </c:pt>
                <c:pt idx="3925">
                  <c:v>7.0667899999999999E-3</c:v>
                </c:pt>
                <c:pt idx="3926">
                  <c:v>6.9031199999999996E-3</c:v>
                </c:pt>
                <c:pt idx="3927">
                  <c:v>6.7878699999999997E-3</c:v>
                </c:pt>
                <c:pt idx="3928">
                  <c:v>6.3066199999999998E-3</c:v>
                </c:pt>
                <c:pt idx="3929">
                  <c:v>6.5484799999999998E-3</c:v>
                </c:pt>
                <c:pt idx="3930">
                  <c:v>7.2498900000000002E-3</c:v>
                </c:pt>
                <c:pt idx="3931">
                  <c:v>6.1107699999999997E-3</c:v>
                </c:pt>
                <c:pt idx="3932">
                  <c:v>5.8979999999999996E-3</c:v>
                </c:pt>
                <c:pt idx="3933">
                  <c:v>6.5773200000000002E-3</c:v>
                </c:pt>
                <c:pt idx="3934">
                  <c:v>5.9737799999999997E-3</c:v>
                </c:pt>
                <c:pt idx="3935">
                  <c:v>6.8230299999999999E-3</c:v>
                </c:pt>
                <c:pt idx="3936">
                  <c:v>6.8541899999999996E-3</c:v>
                </c:pt>
                <c:pt idx="3937">
                  <c:v>5.07772E-3</c:v>
                </c:pt>
                <c:pt idx="3938">
                  <c:v>4.2436799999999997E-3</c:v>
                </c:pt>
                <c:pt idx="3939">
                  <c:v>8.3339999999999998E-4</c:v>
                </c:pt>
                <c:pt idx="3940">
                  <c:v>-1.6907599999999999E-3</c:v>
                </c:pt>
                <c:pt idx="3941">
                  <c:v>-4.7652299999999996E-3</c:v>
                </c:pt>
                <c:pt idx="3942">
                  <c:v>-6.7591500000000002E-3</c:v>
                </c:pt>
                <c:pt idx="3943">
                  <c:v>-4.4043199999999998E-3</c:v>
                </c:pt>
                <c:pt idx="3944">
                  <c:v>-2.9904699999999998E-3</c:v>
                </c:pt>
                <c:pt idx="3945">
                  <c:v>-9.5578000000000004E-4</c:v>
                </c:pt>
                <c:pt idx="3946">
                  <c:v>3.2201500000000002E-3</c:v>
                </c:pt>
                <c:pt idx="3947">
                  <c:v>5.9960899999999999E-3</c:v>
                </c:pt>
                <c:pt idx="3948">
                  <c:v>7.3744400000000003E-3</c:v>
                </c:pt>
                <c:pt idx="3949">
                  <c:v>7.3653700000000004E-3</c:v>
                </c:pt>
                <c:pt idx="3950">
                  <c:v>7.2266700000000001E-3</c:v>
                </c:pt>
                <c:pt idx="3951">
                  <c:v>6.2637099999999996E-3</c:v>
                </c:pt>
                <c:pt idx="3952">
                  <c:v>4.5344299999999999E-3</c:v>
                </c:pt>
                <c:pt idx="3953">
                  <c:v>2.9674300000000001E-3</c:v>
                </c:pt>
                <c:pt idx="3954">
                  <c:v>8.5338000000000005E-4</c:v>
                </c:pt>
                <c:pt idx="3955">
                  <c:v>-2.65372E-3</c:v>
                </c:pt>
                <c:pt idx="3956">
                  <c:v>-5.7438300000000001E-3</c:v>
                </c:pt>
                <c:pt idx="3957">
                  <c:v>-5.0047499999999997E-3</c:v>
                </c:pt>
                <c:pt idx="3958">
                  <c:v>-5.17572E-3</c:v>
                </c:pt>
                <c:pt idx="3959">
                  <c:v>-4.4002199999999998E-3</c:v>
                </c:pt>
                <c:pt idx="3960">
                  <c:v>-9.2051000000000003E-4</c:v>
                </c:pt>
                <c:pt idx="3961">
                  <c:v>2.8461900000000002E-3</c:v>
                </c:pt>
                <c:pt idx="3962">
                  <c:v>6.6341400000000002E-3</c:v>
                </c:pt>
                <c:pt idx="3963">
                  <c:v>7.8183100000000002E-3</c:v>
                </c:pt>
                <c:pt idx="3964">
                  <c:v>8.4844499999999993E-3</c:v>
                </c:pt>
                <c:pt idx="3965">
                  <c:v>7.4152000000000003E-3</c:v>
                </c:pt>
                <c:pt idx="3966">
                  <c:v>6.2363999999999996E-3</c:v>
                </c:pt>
                <c:pt idx="3967">
                  <c:v>5.5127199999999996E-3</c:v>
                </c:pt>
                <c:pt idx="3968">
                  <c:v>6.0673999999999997E-3</c:v>
                </c:pt>
                <c:pt idx="3969">
                  <c:v>6.65111E-3</c:v>
                </c:pt>
                <c:pt idx="3970">
                  <c:v>7.3923399999999998E-3</c:v>
                </c:pt>
                <c:pt idx="3971">
                  <c:v>7.0324599999999999E-3</c:v>
                </c:pt>
                <c:pt idx="3972">
                  <c:v>5.3137899999999997E-3</c:v>
                </c:pt>
                <c:pt idx="3973">
                  <c:v>5.5447600000000001E-3</c:v>
                </c:pt>
                <c:pt idx="3974">
                  <c:v>5.4131600000000002E-3</c:v>
                </c:pt>
                <c:pt idx="3975">
                  <c:v>7.8306999999999997E-4</c:v>
                </c:pt>
                <c:pt idx="3976">
                  <c:v>-3.6609099999999999E-3</c:v>
                </c:pt>
                <c:pt idx="3977">
                  <c:v>-6.5533500000000003E-3</c:v>
                </c:pt>
                <c:pt idx="3978">
                  <c:v>-9.2987699999999996E-3</c:v>
                </c:pt>
                <c:pt idx="3979">
                  <c:v>-7.5931599999999998E-3</c:v>
                </c:pt>
                <c:pt idx="3980">
                  <c:v>-6.9474100000000002E-3</c:v>
                </c:pt>
                <c:pt idx="3981">
                  <c:v>-7.9302699999999997E-3</c:v>
                </c:pt>
                <c:pt idx="3982">
                  <c:v>-7.2140099999999999E-3</c:v>
                </c:pt>
                <c:pt idx="3983">
                  <c:v>-6.42269E-3</c:v>
                </c:pt>
                <c:pt idx="3984">
                  <c:v>-7.55574E-3</c:v>
                </c:pt>
                <c:pt idx="3985">
                  <c:v>-8.1440799999999997E-3</c:v>
                </c:pt>
                <c:pt idx="3986">
                  <c:v>-5.63329E-3</c:v>
                </c:pt>
                <c:pt idx="3987">
                  <c:v>-6.6042499999999999E-3</c:v>
                </c:pt>
                <c:pt idx="3988">
                  <c:v>-5.94321E-3</c:v>
                </c:pt>
                <c:pt idx="3989">
                  <c:v>-3.3843200000000001E-3</c:v>
                </c:pt>
                <c:pt idx="3990">
                  <c:v>-4.2339E-4</c:v>
                </c:pt>
                <c:pt idx="3991">
                  <c:v>2.7248699999999999E-3</c:v>
                </c:pt>
                <c:pt idx="3992">
                  <c:v>5.2892399999999997E-3</c:v>
                </c:pt>
                <c:pt idx="3993">
                  <c:v>6.1291399999999999E-3</c:v>
                </c:pt>
                <c:pt idx="3994">
                  <c:v>3.6971600000000001E-3</c:v>
                </c:pt>
                <c:pt idx="3995">
                  <c:v>1.4337099999999999E-3</c:v>
                </c:pt>
                <c:pt idx="3996">
                  <c:v>-1.4408400000000001E-3</c:v>
                </c:pt>
                <c:pt idx="3997">
                  <c:v>-4.2096199999999999E-3</c:v>
                </c:pt>
                <c:pt idx="3998">
                  <c:v>-4.9575799999999996E-3</c:v>
                </c:pt>
                <c:pt idx="3999">
                  <c:v>-5.2858899999999997E-3</c:v>
                </c:pt>
                <c:pt idx="4000">
                  <c:v>-3.5700800000000002E-3</c:v>
                </c:pt>
                <c:pt idx="4001">
                  <c:v>1.0006100000000001E-3</c:v>
                </c:pt>
                <c:pt idx="4002">
                  <c:v>2.8473700000000001E-3</c:v>
                </c:pt>
                <c:pt idx="4003">
                  <c:v>6.6023999999999996E-3</c:v>
                </c:pt>
                <c:pt idx="4004">
                  <c:v>9.1980699999999992E-3</c:v>
                </c:pt>
                <c:pt idx="4005">
                  <c:v>6.77161E-3</c:v>
                </c:pt>
                <c:pt idx="4006">
                  <c:v>7.4458199999999997E-3</c:v>
                </c:pt>
                <c:pt idx="4007">
                  <c:v>6.5749399999999996E-3</c:v>
                </c:pt>
                <c:pt idx="4008">
                  <c:v>5.34631E-3</c:v>
                </c:pt>
                <c:pt idx="4009">
                  <c:v>5.83776E-3</c:v>
                </c:pt>
                <c:pt idx="4010">
                  <c:v>2.7891299999999999E-3</c:v>
                </c:pt>
                <c:pt idx="4011">
                  <c:v>-1.7071199999999999E-3</c:v>
                </c:pt>
                <c:pt idx="4012">
                  <c:v>-4.1073899999999998E-3</c:v>
                </c:pt>
                <c:pt idx="4013">
                  <c:v>-5.4569700000000002E-3</c:v>
                </c:pt>
                <c:pt idx="4014">
                  <c:v>-4.9981499999999998E-3</c:v>
                </c:pt>
                <c:pt idx="4015">
                  <c:v>-3.6803500000000002E-3</c:v>
                </c:pt>
                <c:pt idx="4016">
                  <c:v>-1.245E-3</c:v>
                </c:pt>
                <c:pt idx="4017">
                  <c:v>3.7286400000000001E-3</c:v>
                </c:pt>
                <c:pt idx="4018">
                  <c:v>6.4950099999999998E-3</c:v>
                </c:pt>
                <c:pt idx="4019">
                  <c:v>7.3340499999999999E-3</c:v>
                </c:pt>
                <c:pt idx="4020">
                  <c:v>9.5609200000000005E-3</c:v>
                </c:pt>
                <c:pt idx="4021">
                  <c:v>6.8868599999999999E-3</c:v>
                </c:pt>
                <c:pt idx="4022">
                  <c:v>7.14272E-3</c:v>
                </c:pt>
                <c:pt idx="4023">
                  <c:v>7.3798300000000004E-3</c:v>
                </c:pt>
                <c:pt idx="4024">
                  <c:v>6.1747800000000004E-3</c:v>
                </c:pt>
                <c:pt idx="4025">
                  <c:v>7.4393200000000001E-3</c:v>
                </c:pt>
                <c:pt idx="4026">
                  <c:v>7.9142799999999992E-3</c:v>
                </c:pt>
                <c:pt idx="4027">
                  <c:v>6.8512699999999996E-3</c:v>
                </c:pt>
                <c:pt idx="4028">
                  <c:v>6.5014699999999996E-3</c:v>
                </c:pt>
                <c:pt idx="4029">
                  <c:v>5.9159499999999997E-3</c:v>
                </c:pt>
                <c:pt idx="4030">
                  <c:v>3.7320399999999998E-3</c:v>
                </c:pt>
                <c:pt idx="4031">
                  <c:v>1.80792E-3</c:v>
                </c:pt>
                <c:pt idx="4032">
                  <c:v>-2.8137100000000001E-3</c:v>
                </c:pt>
                <c:pt idx="4033">
                  <c:v>-5.7548900000000004E-3</c:v>
                </c:pt>
                <c:pt idx="4034">
                  <c:v>-7.6405099999999997E-3</c:v>
                </c:pt>
                <c:pt idx="4035">
                  <c:v>-9.0844900000000006E-3</c:v>
                </c:pt>
                <c:pt idx="4036">
                  <c:v>-6.6697800000000002E-3</c:v>
                </c:pt>
                <c:pt idx="4037">
                  <c:v>-6.74853E-3</c:v>
                </c:pt>
                <c:pt idx="4038">
                  <c:v>-7.5539800000000001E-3</c:v>
                </c:pt>
                <c:pt idx="4039">
                  <c:v>-5.6446999999999999E-3</c:v>
                </c:pt>
                <c:pt idx="4040">
                  <c:v>-5.4929000000000002E-3</c:v>
                </c:pt>
                <c:pt idx="4041">
                  <c:v>-6.8175099999999997E-3</c:v>
                </c:pt>
                <c:pt idx="4042">
                  <c:v>-6.8586200000000002E-3</c:v>
                </c:pt>
                <c:pt idx="4043">
                  <c:v>-7.2185399999999999E-3</c:v>
                </c:pt>
                <c:pt idx="4044">
                  <c:v>-7.8074499999999996E-3</c:v>
                </c:pt>
                <c:pt idx="4045">
                  <c:v>-6.80023E-3</c:v>
                </c:pt>
                <c:pt idx="4046">
                  <c:v>-6.6964600000000004E-3</c:v>
                </c:pt>
                <c:pt idx="4047">
                  <c:v>-7.3284800000000001E-3</c:v>
                </c:pt>
                <c:pt idx="4048">
                  <c:v>-5.5830300000000001E-3</c:v>
                </c:pt>
                <c:pt idx="4049">
                  <c:v>-5.1054799999999999E-3</c:v>
                </c:pt>
                <c:pt idx="4050">
                  <c:v>-3.9566200000000001E-3</c:v>
                </c:pt>
                <c:pt idx="4051">
                  <c:v>-1.0365999999999999E-4</c:v>
                </c:pt>
                <c:pt idx="4052">
                  <c:v>2.6617899999999998E-3</c:v>
                </c:pt>
                <c:pt idx="4053">
                  <c:v>3.02951E-3</c:v>
                </c:pt>
                <c:pt idx="4054">
                  <c:v>4.7031800000000004E-3</c:v>
                </c:pt>
                <c:pt idx="4055">
                  <c:v>5.5185199999999998E-3</c:v>
                </c:pt>
                <c:pt idx="4056">
                  <c:v>3.6361499999999999E-3</c:v>
                </c:pt>
                <c:pt idx="4057">
                  <c:v>-7.7813999999999997E-4</c:v>
                </c:pt>
                <c:pt idx="4058">
                  <c:v>-4.7444699999999998E-3</c:v>
                </c:pt>
                <c:pt idx="4059">
                  <c:v>-6.6959799999999998E-3</c:v>
                </c:pt>
                <c:pt idx="4060">
                  <c:v>-9.2734500000000008E-3</c:v>
                </c:pt>
                <c:pt idx="4061">
                  <c:v>-7.7768899999999998E-3</c:v>
                </c:pt>
                <c:pt idx="4062">
                  <c:v>-6.6186999999999999E-3</c:v>
                </c:pt>
                <c:pt idx="4063">
                  <c:v>-9.0449299999999996E-3</c:v>
                </c:pt>
                <c:pt idx="4064">
                  <c:v>-7.0794500000000002E-3</c:v>
                </c:pt>
                <c:pt idx="4065">
                  <c:v>-4.1482300000000001E-3</c:v>
                </c:pt>
                <c:pt idx="4066">
                  <c:v>-8.0710999999999999E-4</c:v>
                </c:pt>
                <c:pt idx="4067">
                  <c:v>1.8070199999999999E-3</c:v>
                </c:pt>
                <c:pt idx="4068">
                  <c:v>3.7459500000000001E-3</c:v>
                </c:pt>
                <c:pt idx="4069">
                  <c:v>4.9780099999999997E-3</c:v>
                </c:pt>
                <c:pt idx="4070">
                  <c:v>4.3665800000000001E-3</c:v>
                </c:pt>
                <c:pt idx="4071">
                  <c:v>3.7118699999999999E-3</c:v>
                </c:pt>
                <c:pt idx="4072">
                  <c:v>6.3478000000000004E-4</c:v>
                </c:pt>
                <c:pt idx="4073">
                  <c:v>-3.16213E-3</c:v>
                </c:pt>
                <c:pt idx="4074">
                  <c:v>-4.8022300000000002E-3</c:v>
                </c:pt>
                <c:pt idx="4075">
                  <c:v>-7.1501899999999998E-3</c:v>
                </c:pt>
                <c:pt idx="4076">
                  <c:v>-7.4349200000000002E-3</c:v>
                </c:pt>
                <c:pt idx="4077">
                  <c:v>-8.0914699999999999E-3</c:v>
                </c:pt>
                <c:pt idx="4078">
                  <c:v>-7.2173300000000001E-3</c:v>
                </c:pt>
                <c:pt idx="4079">
                  <c:v>-6.0194799999999998E-3</c:v>
                </c:pt>
                <c:pt idx="4080">
                  <c:v>-8.2595199999999994E-3</c:v>
                </c:pt>
                <c:pt idx="4081">
                  <c:v>-7.1911500000000003E-3</c:v>
                </c:pt>
                <c:pt idx="4082">
                  <c:v>-6.9383300000000004E-3</c:v>
                </c:pt>
                <c:pt idx="4083">
                  <c:v>-7.1858399999999998E-3</c:v>
                </c:pt>
                <c:pt idx="4084">
                  <c:v>-5.9538300000000002E-3</c:v>
                </c:pt>
                <c:pt idx="4085">
                  <c:v>-5.8106599999999996E-3</c:v>
                </c:pt>
                <c:pt idx="4086">
                  <c:v>-3.5242099999999998E-3</c:v>
                </c:pt>
                <c:pt idx="4087" formatCode="0.00E+00">
                  <c:v>3.0400000000000001E-6</c:v>
                </c:pt>
                <c:pt idx="4088">
                  <c:v>2.3599799999999998E-3</c:v>
                </c:pt>
                <c:pt idx="4089">
                  <c:v>4.7188500000000001E-3</c:v>
                </c:pt>
                <c:pt idx="4090">
                  <c:v>6.6204200000000001E-3</c:v>
                </c:pt>
                <c:pt idx="4091">
                  <c:v>6.7246299999999997E-3</c:v>
                </c:pt>
                <c:pt idx="4092">
                  <c:v>8.2316799999999999E-3</c:v>
                </c:pt>
                <c:pt idx="4093">
                  <c:v>8.5556699999999996E-3</c:v>
                </c:pt>
                <c:pt idx="4094">
                  <c:v>7.5883900000000004E-3</c:v>
                </c:pt>
                <c:pt idx="4095">
                  <c:v>6.5040999999999996E-3</c:v>
                </c:pt>
                <c:pt idx="4096">
                  <c:v>7.2080900000000003E-3</c:v>
                </c:pt>
                <c:pt idx="4097">
                  <c:v>6.9785899999999998E-3</c:v>
                </c:pt>
                <c:pt idx="4098">
                  <c:v>6.7812999999999997E-3</c:v>
                </c:pt>
                <c:pt idx="4099">
                  <c:v>6.3371800000000004E-3</c:v>
                </c:pt>
                <c:pt idx="4100">
                  <c:v>5.2729200000000004E-3</c:v>
                </c:pt>
                <c:pt idx="4101">
                  <c:v>4.2930599999999996E-3</c:v>
                </c:pt>
                <c:pt idx="4102">
                  <c:v>5.5643000000000001E-4</c:v>
                </c:pt>
                <c:pt idx="4103">
                  <c:v>-2.60144E-3</c:v>
                </c:pt>
                <c:pt idx="4104">
                  <c:v>-4.3730899999999996E-3</c:v>
                </c:pt>
                <c:pt idx="4105">
                  <c:v>-5.7432899999999999E-3</c:v>
                </c:pt>
                <c:pt idx="4106">
                  <c:v>-4.5559900000000002E-3</c:v>
                </c:pt>
                <c:pt idx="4107">
                  <c:v>-2.53761E-3</c:v>
                </c:pt>
                <c:pt idx="4108">
                  <c:v>4.6200000000000001E-4</c:v>
                </c:pt>
                <c:pt idx="4109">
                  <c:v>3.62803E-3</c:v>
                </c:pt>
                <c:pt idx="4110">
                  <c:v>4.2475200000000003E-3</c:v>
                </c:pt>
                <c:pt idx="4111">
                  <c:v>3.8830499999999999E-3</c:v>
                </c:pt>
                <c:pt idx="4112">
                  <c:v>1.38608E-3</c:v>
                </c:pt>
                <c:pt idx="4113">
                  <c:v>-1.01048E-3</c:v>
                </c:pt>
                <c:pt idx="4114">
                  <c:v>-2.8064399999999999E-3</c:v>
                </c:pt>
                <c:pt idx="4115">
                  <c:v>-5.6579500000000001E-3</c:v>
                </c:pt>
                <c:pt idx="4116">
                  <c:v>-7.6648100000000002E-3</c:v>
                </c:pt>
                <c:pt idx="4117">
                  <c:v>-8.4055199999999997E-3</c:v>
                </c:pt>
                <c:pt idx="4118">
                  <c:v>-7.8824099999999994E-3</c:v>
                </c:pt>
                <c:pt idx="4119">
                  <c:v>-7.6788799999999999E-3</c:v>
                </c:pt>
                <c:pt idx="4120">
                  <c:v>-6.0706600000000003E-3</c:v>
                </c:pt>
                <c:pt idx="4121">
                  <c:v>-3.4542800000000001E-3</c:v>
                </c:pt>
                <c:pt idx="4122">
                  <c:v>-1.1337999999999999E-3</c:v>
                </c:pt>
                <c:pt idx="4123">
                  <c:v>1.1061999999999999E-4</c:v>
                </c:pt>
                <c:pt idx="4124">
                  <c:v>3.28948E-3</c:v>
                </c:pt>
                <c:pt idx="4125">
                  <c:v>5.3198300000000002E-3</c:v>
                </c:pt>
                <c:pt idx="4126">
                  <c:v>3.5760499999999999E-3</c:v>
                </c:pt>
                <c:pt idx="4127">
                  <c:v>1.9313900000000001E-3</c:v>
                </c:pt>
                <c:pt idx="4128">
                  <c:v>1.1288699999999999E-3</c:v>
                </c:pt>
                <c:pt idx="4129">
                  <c:v>-2.6106699999999998E-3</c:v>
                </c:pt>
                <c:pt idx="4130">
                  <c:v>-5.7571899999999997E-3</c:v>
                </c:pt>
                <c:pt idx="4131">
                  <c:v>-6.8149100000000004E-3</c:v>
                </c:pt>
                <c:pt idx="4132">
                  <c:v>-7.5169499999999997E-3</c:v>
                </c:pt>
                <c:pt idx="4133">
                  <c:v>-7.4035999999999998E-3</c:v>
                </c:pt>
                <c:pt idx="4134">
                  <c:v>-6.7079699999999997E-3</c:v>
                </c:pt>
                <c:pt idx="4135">
                  <c:v>-7.6349800000000004E-3</c:v>
                </c:pt>
                <c:pt idx="4136">
                  <c:v>-7.9918999999999997E-3</c:v>
                </c:pt>
                <c:pt idx="4137">
                  <c:v>-7.2155199999999996E-3</c:v>
                </c:pt>
                <c:pt idx="4138">
                  <c:v>-7.9453700000000002E-3</c:v>
                </c:pt>
                <c:pt idx="4139">
                  <c:v>-6.2462699999999999E-3</c:v>
                </c:pt>
                <c:pt idx="4140">
                  <c:v>-5.3238299999999999E-3</c:v>
                </c:pt>
                <c:pt idx="4141">
                  <c:v>-4.2448900000000003E-3</c:v>
                </c:pt>
                <c:pt idx="4142">
                  <c:v>-3.8098300000000002E-3</c:v>
                </c:pt>
                <c:pt idx="4143">
                  <c:v>-1.2967499999999999E-3</c:v>
                </c:pt>
                <c:pt idx="4144">
                  <c:v>4.0970599999999996E-3</c:v>
                </c:pt>
                <c:pt idx="4145">
                  <c:v>3.96175E-3</c:v>
                </c:pt>
                <c:pt idx="4146">
                  <c:v>6.5344299999999999E-3</c:v>
                </c:pt>
                <c:pt idx="4147">
                  <c:v>6.99272E-3</c:v>
                </c:pt>
                <c:pt idx="4148">
                  <c:v>5.6139500000000004E-3</c:v>
                </c:pt>
                <c:pt idx="4149">
                  <c:v>7.9082200000000005E-3</c:v>
                </c:pt>
                <c:pt idx="4150">
                  <c:v>7.4041200000000001E-3</c:v>
                </c:pt>
                <c:pt idx="4151">
                  <c:v>6.1226800000000001E-3</c:v>
                </c:pt>
                <c:pt idx="4152">
                  <c:v>6.5664399999999998E-3</c:v>
                </c:pt>
                <c:pt idx="4153">
                  <c:v>6.1177599999999999E-3</c:v>
                </c:pt>
                <c:pt idx="4154">
                  <c:v>6.7020999999999999E-3</c:v>
                </c:pt>
                <c:pt idx="4155">
                  <c:v>6.9063700000000002E-3</c:v>
                </c:pt>
                <c:pt idx="4156">
                  <c:v>7.3574599999999997E-3</c:v>
                </c:pt>
                <c:pt idx="4157">
                  <c:v>7.7756600000000002E-3</c:v>
                </c:pt>
                <c:pt idx="4158">
                  <c:v>6.8385599999999996E-3</c:v>
                </c:pt>
                <c:pt idx="4159">
                  <c:v>7.5000800000000001E-3</c:v>
                </c:pt>
                <c:pt idx="4160">
                  <c:v>6.9166000000000002E-3</c:v>
                </c:pt>
                <c:pt idx="4161">
                  <c:v>5.0019599999999997E-3</c:v>
                </c:pt>
                <c:pt idx="4162">
                  <c:v>3.7941699999999999E-3</c:v>
                </c:pt>
                <c:pt idx="4163">
                  <c:v>-3.4756000000000001E-4</c:v>
                </c:pt>
                <c:pt idx="4164">
                  <c:v>-3.05061E-3</c:v>
                </c:pt>
                <c:pt idx="4165">
                  <c:v>-3.0354599999999998E-3</c:v>
                </c:pt>
                <c:pt idx="4166">
                  <c:v>-4.1301999999999997E-3</c:v>
                </c:pt>
                <c:pt idx="4167">
                  <c:v>-4.0029599999999999E-3</c:v>
                </c:pt>
                <c:pt idx="4168">
                  <c:v>-3.0746699999999998E-3</c:v>
                </c:pt>
                <c:pt idx="4169" formatCode="0.00E+00">
                  <c:v>-7.0140000000000003E-5</c:v>
                </c:pt>
                <c:pt idx="4170">
                  <c:v>3.3704799999999999E-3</c:v>
                </c:pt>
                <c:pt idx="4171">
                  <c:v>5.5924700000000004E-3</c:v>
                </c:pt>
                <c:pt idx="4172">
                  <c:v>7.7163300000000004E-3</c:v>
                </c:pt>
                <c:pt idx="4173">
                  <c:v>7.7348499999999997E-3</c:v>
                </c:pt>
                <c:pt idx="4174">
                  <c:v>7.2113300000000002E-3</c:v>
                </c:pt>
                <c:pt idx="4175">
                  <c:v>7.0862199999999998E-3</c:v>
                </c:pt>
                <c:pt idx="4176">
                  <c:v>6.9080699999999997E-3</c:v>
                </c:pt>
                <c:pt idx="4177">
                  <c:v>4.4518800000000001E-3</c:v>
                </c:pt>
                <c:pt idx="4178">
                  <c:v>1.6289799999999999E-3</c:v>
                </c:pt>
                <c:pt idx="4179">
                  <c:v>-9.3011000000000005E-4</c:v>
                </c:pt>
                <c:pt idx="4180">
                  <c:v>-2.3599799999999998E-3</c:v>
                </c:pt>
                <c:pt idx="4181">
                  <c:v>-4.7759899999999999E-3</c:v>
                </c:pt>
                <c:pt idx="4182">
                  <c:v>-4.1350199999999997E-3</c:v>
                </c:pt>
                <c:pt idx="4183">
                  <c:v>-1.1517700000000001E-3</c:v>
                </c:pt>
                <c:pt idx="4184">
                  <c:v>-2.9406000000000001E-4</c:v>
                </c:pt>
                <c:pt idx="4185">
                  <c:v>2.3489100000000001E-3</c:v>
                </c:pt>
                <c:pt idx="4186">
                  <c:v>4.4917899999999998E-3</c:v>
                </c:pt>
                <c:pt idx="4187">
                  <c:v>6.2478400000000002E-3</c:v>
                </c:pt>
                <c:pt idx="4188">
                  <c:v>7.6172999999999996E-3</c:v>
                </c:pt>
                <c:pt idx="4189">
                  <c:v>7.4047799999999997E-3</c:v>
                </c:pt>
                <c:pt idx="4190">
                  <c:v>7.2373999999999997E-3</c:v>
                </c:pt>
                <c:pt idx="4191">
                  <c:v>6.6040400000000003E-3</c:v>
                </c:pt>
                <c:pt idx="4192">
                  <c:v>7.5025100000000004E-3</c:v>
                </c:pt>
                <c:pt idx="4193">
                  <c:v>6.9358299999999996E-3</c:v>
                </c:pt>
                <c:pt idx="4194">
                  <c:v>6.4510000000000001E-3</c:v>
                </c:pt>
                <c:pt idx="4195">
                  <c:v>6.23414E-3</c:v>
                </c:pt>
                <c:pt idx="4196">
                  <c:v>5.0379700000000001E-3</c:v>
                </c:pt>
                <c:pt idx="4197">
                  <c:v>4.4557900000000003E-3</c:v>
                </c:pt>
                <c:pt idx="4198">
                  <c:v>3.6928500000000001E-3</c:v>
                </c:pt>
                <c:pt idx="4199">
                  <c:v>1.1365800000000001E-3</c:v>
                </c:pt>
                <c:pt idx="4200">
                  <c:v>-2.47073E-3</c:v>
                </c:pt>
                <c:pt idx="4201">
                  <c:v>-3.7473699999999999E-3</c:v>
                </c:pt>
                <c:pt idx="4202">
                  <c:v>-6.0434E-3</c:v>
                </c:pt>
                <c:pt idx="4203">
                  <c:v>-7.9277600000000007E-3</c:v>
                </c:pt>
                <c:pt idx="4204">
                  <c:v>-6.3914000000000002E-3</c:v>
                </c:pt>
                <c:pt idx="4205">
                  <c:v>-7.1336799999999999E-3</c:v>
                </c:pt>
                <c:pt idx="4206">
                  <c:v>-7.2157699999999998E-3</c:v>
                </c:pt>
                <c:pt idx="4207">
                  <c:v>-7.5471799999999997E-3</c:v>
                </c:pt>
                <c:pt idx="4208">
                  <c:v>-7.06224E-3</c:v>
                </c:pt>
                <c:pt idx="4209">
                  <c:v>-6.06516E-3</c:v>
                </c:pt>
                <c:pt idx="4210">
                  <c:v>-5.5536300000000004E-3</c:v>
                </c:pt>
                <c:pt idx="4211">
                  <c:v>-5.82082E-3</c:v>
                </c:pt>
                <c:pt idx="4212">
                  <c:v>-7.6243300000000003E-3</c:v>
                </c:pt>
                <c:pt idx="4213">
                  <c:v>-6.9818800000000002E-3</c:v>
                </c:pt>
                <c:pt idx="4214">
                  <c:v>-4.86506E-3</c:v>
                </c:pt>
                <c:pt idx="4215">
                  <c:v>-6.2287999999999996E-3</c:v>
                </c:pt>
                <c:pt idx="4216">
                  <c:v>-6.4224599999999996E-3</c:v>
                </c:pt>
                <c:pt idx="4217">
                  <c:v>-4.6667200000000001E-3</c:v>
                </c:pt>
                <c:pt idx="4218">
                  <c:v>-3.5439899999999999E-3</c:v>
                </c:pt>
                <c:pt idx="4219">
                  <c:v>-1.3268399999999999E-3</c:v>
                </c:pt>
                <c:pt idx="4220">
                  <c:v>1.3539400000000001E-3</c:v>
                </c:pt>
                <c:pt idx="4221">
                  <c:v>2.1759599999999998E-3</c:v>
                </c:pt>
                <c:pt idx="4222">
                  <c:v>3.3514199999999999E-3</c:v>
                </c:pt>
                <c:pt idx="4223">
                  <c:v>3.6585599999999999E-3</c:v>
                </c:pt>
                <c:pt idx="4224">
                  <c:v>1.3193499999999999E-3</c:v>
                </c:pt>
                <c:pt idx="4225">
                  <c:v>-1.0138199999999999E-3</c:v>
                </c:pt>
                <c:pt idx="4226">
                  <c:v>-3.1199999999999999E-3</c:v>
                </c:pt>
                <c:pt idx="4227">
                  <c:v>-4.0333799999999996E-3</c:v>
                </c:pt>
                <c:pt idx="4228">
                  <c:v>-6.9747699999999999E-3</c:v>
                </c:pt>
                <c:pt idx="4229">
                  <c:v>-8.2798000000000004E-3</c:v>
                </c:pt>
                <c:pt idx="4230">
                  <c:v>-6.80812E-3</c:v>
                </c:pt>
                <c:pt idx="4231">
                  <c:v>-6.5033499999999998E-3</c:v>
                </c:pt>
                <c:pt idx="4232">
                  <c:v>-4.9895E-3</c:v>
                </c:pt>
                <c:pt idx="4233">
                  <c:v>-4.6046699999999999E-3</c:v>
                </c:pt>
                <c:pt idx="4234">
                  <c:v>-1.2537399999999999E-3</c:v>
                </c:pt>
                <c:pt idx="4235">
                  <c:v>2.5052799999999999E-3</c:v>
                </c:pt>
                <c:pt idx="4236">
                  <c:v>2.5881900000000002E-3</c:v>
                </c:pt>
                <c:pt idx="4237">
                  <c:v>5.0082299999999998E-3</c:v>
                </c:pt>
                <c:pt idx="4238">
                  <c:v>4.0722400000000004E-3</c:v>
                </c:pt>
                <c:pt idx="4239">
                  <c:v>1.7233299999999999E-3</c:v>
                </c:pt>
                <c:pt idx="4240">
                  <c:v>1.44523E-3</c:v>
                </c:pt>
                <c:pt idx="4241">
                  <c:v>-2.0198500000000001E-3</c:v>
                </c:pt>
                <c:pt idx="4242">
                  <c:v>-3.4396600000000002E-3</c:v>
                </c:pt>
                <c:pt idx="4243">
                  <c:v>-5.5509699999999997E-3</c:v>
                </c:pt>
                <c:pt idx="4244">
                  <c:v>-7.3345099999999998E-3</c:v>
                </c:pt>
                <c:pt idx="4245">
                  <c:v>-5.8128700000000004E-3</c:v>
                </c:pt>
                <c:pt idx="4246">
                  <c:v>-4.78634E-3</c:v>
                </c:pt>
                <c:pt idx="4247">
                  <c:v>-6.3082299999999997E-3</c:v>
                </c:pt>
                <c:pt idx="4248">
                  <c:v>-7.3339499999999997E-3</c:v>
                </c:pt>
                <c:pt idx="4249">
                  <c:v>-6.9532200000000004E-3</c:v>
                </c:pt>
                <c:pt idx="4250">
                  <c:v>-5.5598799999999997E-3</c:v>
                </c:pt>
                <c:pt idx="4251">
                  <c:v>-5.7886999999999999E-3</c:v>
                </c:pt>
                <c:pt idx="4252">
                  <c:v>-5.4742599999999999E-3</c:v>
                </c:pt>
                <c:pt idx="4253">
                  <c:v>-4.3124699999999997E-3</c:v>
                </c:pt>
                <c:pt idx="4254">
                  <c:v>-3.48746E-3</c:v>
                </c:pt>
                <c:pt idx="4255">
                  <c:v>1.7205000000000001E-4</c:v>
                </c:pt>
                <c:pt idx="4256">
                  <c:v>2.55179E-3</c:v>
                </c:pt>
                <c:pt idx="4257">
                  <c:v>2.0918199999999999E-3</c:v>
                </c:pt>
                <c:pt idx="4258">
                  <c:v>3.9106399999999999E-3</c:v>
                </c:pt>
                <c:pt idx="4259">
                  <c:v>6.3928800000000001E-3</c:v>
                </c:pt>
                <c:pt idx="4260">
                  <c:v>6.4918399999999996E-3</c:v>
                </c:pt>
                <c:pt idx="4261">
                  <c:v>7.0532499999999996E-3</c:v>
                </c:pt>
                <c:pt idx="4262">
                  <c:v>7.8067199999999996E-3</c:v>
                </c:pt>
                <c:pt idx="4263">
                  <c:v>6.3391999999999997E-3</c:v>
                </c:pt>
                <c:pt idx="4264">
                  <c:v>6.2669300000000004E-3</c:v>
                </c:pt>
                <c:pt idx="4265">
                  <c:v>5.9737100000000001E-3</c:v>
                </c:pt>
                <c:pt idx="4266">
                  <c:v>5.7523000000000001E-3</c:v>
                </c:pt>
                <c:pt idx="4267">
                  <c:v>6.1031599999999998E-3</c:v>
                </c:pt>
                <c:pt idx="4268">
                  <c:v>4.61927E-3</c:v>
                </c:pt>
                <c:pt idx="4269">
                  <c:v>2.1733E-3</c:v>
                </c:pt>
                <c:pt idx="4270">
                  <c:v>1.1892000000000001E-3</c:v>
                </c:pt>
                <c:pt idx="4271">
                  <c:v>-1.3971400000000001E-3</c:v>
                </c:pt>
                <c:pt idx="4272">
                  <c:v>-2.2710500000000002E-3</c:v>
                </c:pt>
                <c:pt idx="4273">
                  <c:v>-3.00636E-3</c:v>
                </c:pt>
                <c:pt idx="4274">
                  <c:v>-3.77291E-3</c:v>
                </c:pt>
                <c:pt idx="4275">
                  <c:v>-2.0329699999999998E-3</c:v>
                </c:pt>
                <c:pt idx="4276">
                  <c:v>7.2083E-4</c:v>
                </c:pt>
                <c:pt idx="4277">
                  <c:v>2.7648099999999999E-3</c:v>
                </c:pt>
                <c:pt idx="4278">
                  <c:v>3.3550300000000002E-3</c:v>
                </c:pt>
                <c:pt idx="4279">
                  <c:v>4.0795900000000001E-3</c:v>
                </c:pt>
                <c:pt idx="4280">
                  <c:v>9.2398000000000003E-4</c:v>
                </c:pt>
                <c:pt idx="4281">
                  <c:v>-1.06485E-3</c:v>
                </c:pt>
                <c:pt idx="4282">
                  <c:v>-9.7806999999999994E-4</c:v>
                </c:pt>
                <c:pt idx="4283">
                  <c:v>-2.9041599999999998E-3</c:v>
                </c:pt>
                <c:pt idx="4284">
                  <c:v>-5.8630899999999996E-3</c:v>
                </c:pt>
                <c:pt idx="4285">
                  <c:v>-7.8125399999999998E-3</c:v>
                </c:pt>
                <c:pt idx="4286">
                  <c:v>-8.1146199999999995E-3</c:v>
                </c:pt>
                <c:pt idx="4287">
                  <c:v>-6.8016500000000002E-3</c:v>
                </c:pt>
                <c:pt idx="4288">
                  <c:v>-3.7586899999999999E-3</c:v>
                </c:pt>
                <c:pt idx="4289">
                  <c:v>-3.3041300000000002E-3</c:v>
                </c:pt>
                <c:pt idx="4290">
                  <c:v>-5.0462E-4</c:v>
                </c:pt>
                <c:pt idx="4291">
                  <c:v>7.4529000000000001E-4</c:v>
                </c:pt>
                <c:pt idx="4292">
                  <c:v>1.62845E-3</c:v>
                </c:pt>
                <c:pt idx="4293">
                  <c:v>4.1057000000000003E-3</c:v>
                </c:pt>
                <c:pt idx="4294">
                  <c:v>3.8972400000000002E-3</c:v>
                </c:pt>
                <c:pt idx="4295">
                  <c:v>2.82679E-3</c:v>
                </c:pt>
                <c:pt idx="4296">
                  <c:v>-8.3323999999999996E-4</c:v>
                </c:pt>
                <c:pt idx="4297">
                  <c:v>-2.2721099999999999E-3</c:v>
                </c:pt>
                <c:pt idx="4298">
                  <c:v>-2.6624399999999999E-3</c:v>
                </c:pt>
                <c:pt idx="4299">
                  <c:v>-3.8399599999999999E-3</c:v>
                </c:pt>
                <c:pt idx="4300">
                  <c:v>-4.4517699999999999E-3</c:v>
                </c:pt>
                <c:pt idx="4301">
                  <c:v>-5.9617799999999999E-3</c:v>
                </c:pt>
                <c:pt idx="4302">
                  <c:v>-5.2031400000000002E-3</c:v>
                </c:pt>
                <c:pt idx="4303">
                  <c:v>-5.25589E-3</c:v>
                </c:pt>
                <c:pt idx="4304">
                  <c:v>-5.1707300000000001E-3</c:v>
                </c:pt>
                <c:pt idx="4305">
                  <c:v>-5.5589799999999998E-3</c:v>
                </c:pt>
                <c:pt idx="4306">
                  <c:v>-6.28E-3</c:v>
                </c:pt>
                <c:pt idx="4307">
                  <c:v>-4.9234700000000001E-3</c:v>
                </c:pt>
                <c:pt idx="4308">
                  <c:v>-3.3360400000000002E-3</c:v>
                </c:pt>
                <c:pt idx="4309">
                  <c:v>-4.33242E-3</c:v>
                </c:pt>
                <c:pt idx="4310">
                  <c:v>-3.3065199999999999E-3</c:v>
                </c:pt>
                <c:pt idx="4311" formatCode="0.00E+00">
                  <c:v>-3.2209999999999998E-5</c:v>
                </c:pt>
                <c:pt idx="4312">
                  <c:v>1.10059E-3</c:v>
                </c:pt>
                <c:pt idx="4313">
                  <c:v>2.6511E-3</c:v>
                </c:pt>
                <c:pt idx="4314">
                  <c:v>5.24568E-3</c:v>
                </c:pt>
                <c:pt idx="4315">
                  <c:v>5.9568099999999999E-3</c:v>
                </c:pt>
                <c:pt idx="4316">
                  <c:v>4.2479400000000004E-3</c:v>
                </c:pt>
                <c:pt idx="4317">
                  <c:v>4.7897E-3</c:v>
                </c:pt>
                <c:pt idx="4318">
                  <c:v>6.1680600000000004E-3</c:v>
                </c:pt>
                <c:pt idx="4319">
                  <c:v>5.0250099999999999E-3</c:v>
                </c:pt>
                <c:pt idx="4320">
                  <c:v>6.3615900000000003E-3</c:v>
                </c:pt>
                <c:pt idx="4321">
                  <c:v>5.8440799999999998E-3</c:v>
                </c:pt>
                <c:pt idx="4322">
                  <c:v>3.9813699999999997E-3</c:v>
                </c:pt>
                <c:pt idx="4323">
                  <c:v>4.2046999999999996E-3</c:v>
                </c:pt>
                <c:pt idx="4324">
                  <c:v>2.4148899999999998E-3</c:v>
                </c:pt>
                <c:pt idx="4325">
                  <c:v>1.2124499999999999E-3</c:v>
                </c:pt>
                <c:pt idx="4326">
                  <c:v>1.0812E-3</c:v>
                </c:pt>
                <c:pt idx="4327">
                  <c:v>-2.0828299999999999E-3</c:v>
                </c:pt>
                <c:pt idx="4328">
                  <c:v>-3.7950700000000002E-3</c:v>
                </c:pt>
                <c:pt idx="4329">
                  <c:v>-3.2892899999999998E-3</c:v>
                </c:pt>
                <c:pt idx="4330">
                  <c:v>-2.5011199999999999E-3</c:v>
                </c:pt>
                <c:pt idx="4331">
                  <c:v>-1.1363199999999999E-3</c:v>
                </c:pt>
                <c:pt idx="4332">
                  <c:v>7.7956E-4</c:v>
                </c:pt>
                <c:pt idx="4333">
                  <c:v>2.10173E-3</c:v>
                </c:pt>
                <c:pt idx="4334">
                  <c:v>1.93633E-3</c:v>
                </c:pt>
                <c:pt idx="4335">
                  <c:v>1.8522199999999999E-3</c:v>
                </c:pt>
                <c:pt idx="4336">
                  <c:v>5.9785000000000003E-4</c:v>
                </c:pt>
                <c:pt idx="4337">
                  <c:v>-9.7455000000000003E-4</c:v>
                </c:pt>
                <c:pt idx="4338">
                  <c:v>-1.19804E-3</c:v>
                </c:pt>
                <c:pt idx="4339">
                  <c:v>-3.57201E-3</c:v>
                </c:pt>
                <c:pt idx="4340">
                  <c:v>-4.8932100000000003E-3</c:v>
                </c:pt>
                <c:pt idx="4341">
                  <c:v>-4.9034600000000001E-3</c:v>
                </c:pt>
                <c:pt idx="4342">
                  <c:v>-6.3447399999999998E-3</c:v>
                </c:pt>
                <c:pt idx="4343">
                  <c:v>-6.4669000000000003E-3</c:v>
                </c:pt>
                <c:pt idx="4344">
                  <c:v>-3.9132799999999999E-3</c:v>
                </c:pt>
                <c:pt idx="4345">
                  <c:v>-2.4504599999999998E-3</c:v>
                </c:pt>
                <c:pt idx="4346">
                  <c:v>-6.9998E-4</c:v>
                </c:pt>
                <c:pt idx="4347">
                  <c:v>1.01457E-3</c:v>
                </c:pt>
                <c:pt idx="4348">
                  <c:v>2.4954299999999999E-3</c:v>
                </c:pt>
                <c:pt idx="4349">
                  <c:v>2.9905600000000002E-3</c:v>
                </c:pt>
                <c:pt idx="4350">
                  <c:v>1.79805E-3</c:v>
                </c:pt>
                <c:pt idx="4351">
                  <c:v>1.01928E-3</c:v>
                </c:pt>
                <c:pt idx="4352" formatCode="0.00E+00">
                  <c:v>3.7759999999999998E-5</c:v>
                </c:pt>
                <c:pt idx="4353">
                  <c:v>-9.8546000000000007E-4</c:v>
                </c:pt>
                <c:pt idx="4354">
                  <c:v>-2.4516899999999999E-3</c:v>
                </c:pt>
                <c:pt idx="4355">
                  <c:v>-3.5976699999999999E-3</c:v>
                </c:pt>
                <c:pt idx="4356">
                  <c:v>-3.1367000000000001E-3</c:v>
                </c:pt>
                <c:pt idx="4357">
                  <c:v>-3.8921099999999998E-3</c:v>
                </c:pt>
                <c:pt idx="4358">
                  <c:v>-4.4729100000000001E-3</c:v>
                </c:pt>
                <c:pt idx="4359">
                  <c:v>-3.8692800000000001E-3</c:v>
                </c:pt>
                <c:pt idx="4360">
                  <c:v>-5.0360600000000002E-3</c:v>
                </c:pt>
                <c:pt idx="4361">
                  <c:v>-4.9271699999999998E-3</c:v>
                </c:pt>
                <c:pt idx="4362">
                  <c:v>-3.9119000000000003E-3</c:v>
                </c:pt>
                <c:pt idx="4363">
                  <c:v>-4.4942699999999999E-3</c:v>
                </c:pt>
                <c:pt idx="4364">
                  <c:v>-2.6860400000000002E-3</c:v>
                </c:pt>
                <c:pt idx="4365">
                  <c:v>-3.2843500000000001E-3</c:v>
                </c:pt>
                <c:pt idx="4366">
                  <c:v>-1.71711E-3</c:v>
                </c:pt>
                <c:pt idx="4367">
                  <c:v>-2.1798999999999999E-4</c:v>
                </c:pt>
                <c:pt idx="4368">
                  <c:v>8.3372000000000003E-4</c:v>
                </c:pt>
                <c:pt idx="4369">
                  <c:v>2.76384E-3</c:v>
                </c:pt>
                <c:pt idx="4370">
                  <c:v>1.77067E-3</c:v>
                </c:pt>
                <c:pt idx="4371">
                  <c:v>2.8459800000000001E-3</c:v>
                </c:pt>
                <c:pt idx="4372">
                  <c:v>5.2278300000000002E-3</c:v>
                </c:pt>
                <c:pt idx="4373">
                  <c:v>4.4309500000000003E-3</c:v>
                </c:pt>
                <c:pt idx="4374">
                  <c:v>4.1319800000000004E-3</c:v>
                </c:pt>
                <c:pt idx="4375">
                  <c:v>5.0665900000000002E-3</c:v>
                </c:pt>
                <c:pt idx="4376">
                  <c:v>4.1465800000000004E-3</c:v>
                </c:pt>
                <c:pt idx="4377">
                  <c:v>3.3802200000000002E-3</c:v>
                </c:pt>
                <c:pt idx="4378">
                  <c:v>2.7929700000000001E-3</c:v>
                </c:pt>
                <c:pt idx="4379">
                  <c:v>2.6449899999999998E-3</c:v>
                </c:pt>
                <c:pt idx="4380">
                  <c:v>3.1283499999999998E-3</c:v>
                </c:pt>
                <c:pt idx="4381">
                  <c:v>2.0120099999999998E-3</c:v>
                </c:pt>
                <c:pt idx="4382">
                  <c:v>2.8690999999999998E-4</c:v>
                </c:pt>
                <c:pt idx="4383">
                  <c:v>-9.9525000000000004E-4</c:v>
                </c:pt>
                <c:pt idx="4384">
                  <c:v>-9.7309999999999996E-4</c:v>
                </c:pt>
                <c:pt idx="4385">
                  <c:v>-4.7420999999999997E-4</c:v>
                </c:pt>
                <c:pt idx="4386">
                  <c:v>2.4678999999999999E-4</c:v>
                </c:pt>
                <c:pt idx="4387">
                  <c:v>-6.6160999999999998E-4</c:v>
                </c:pt>
                <c:pt idx="4388">
                  <c:v>-5.2840999999999999E-4</c:v>
                </c:pt>
                <c:pt idx="4389">
                  <c:v>1.0958299999999999E-3</c:v>
                </c:pt>
                <c:pt idx="4390">
                  <c:v>1.46328E-3</c:v>
                </c:pt>
                <c:pt idx="4391">
                  <c:v>1.0292400000000001E-3</c:v>
                </c:pt>
                <c:pt idx="4392">
                  <c:v>1.1146999999999999E-3</c:v>
                </c:pt>
                <c:pt idx="4393">
                  <c:v>8.4643000000000001E-4</c:v>
                </c:pt>
                <c:pt idx="4394">
                  <c:v>-2.7912E-4</c:v>
                </c:pt>
                <c:pt idx="4395">
                  <c:v>-1.6207299999999999E-3</c:v>
                </c:pt>
                <c:pt idx="4396">
                  <c:v>-3.1301900000000001E-3</c:v>
                </c:pt>
                <c:pt idx="4397">
                  <c:v>-4.2005999999999996E-3</c:v>
                </c:pt>
                <c:pt idx="4398">
                  <c:v>-3.8006699999999999E-3</c:v>
                </c:pt>
                <c:pt idx="4399">
                  <c:v>-2.8474099999999999E-3</c:v>
                </c:pt>
                <c:pt idx="4400">
                  <c:v>-2.7343900000000002E-3</c:v>
                </c:pt>
                <c:pt idx="4401">
                  <c:v>-1.7912900000000001E-3</c:v>
                </c:pt>
                <c:pt idx="4402">
                  <c:v>5.5586999999999998E-4</c:v>
                </c:pt>
                <c:pt idx="4403">
                  <c:v>7.5104999999999996E-4</c:v>
                </c:pt>
                <c:pt idx="4404">
                  <c:v>4.5622000000000002E-4</c:v>
                </c:pt>
                <c:pt idx="4405">
                  <c:v>1.28805E-3</c:v>
                </c:pt>
                <c:pt idx="4406">
                  <c:v>1.2916200000000001E-3</c:v>
                </c:pt>
                <c:pt idx="4407">
                  <c:v>5.5604999999999999E-4</c:v>
                </c:pt>
                <c:pt idx="4408">
                  <c:v>2.8613999999999999E-4</c:v>
                </c:pt>
                <c:pt idx="4409">
                  <c:v>-6.3632000000000001E-4</c:v>
                </c:pt>
                <c:pt idx="4410">
                  <c:v>-4.2549999999999999E-4</c:v>
                </c:pt>
                <c:pt idx="4411">
                  <c:v>-1.2009200000000001E-3</c:v>
                </c:pt>
                <c:pt idx="4412">
                  <c:v>-3.71997E-3</c:v>
                </c:pt>
                <c:pt idx="4413">
                  <c:v>-2.9575500000000002E-3</c:v>
                </c:pt>
                <c:pt idx="4414">
                  <c:v>-2.2993699999999998E-3</c:v>
                </c:pt>
                <c:pt idx="4415">
                  <c:v>-2.53958E-3</c:v>
                </c:pt>
                <c:pt idx="4416">
                  <c:v>-2.3760700000000001E-3</c:v>
                </c:pt>
                <c:pt idx="4417">
                  <c:v>-4.0408700000000002E-3</c:v>
                </c:pt>
                <c:pt idx="4418">
                  <c:v>-2.5900300000000001E-3</c:v>
                </c:pt>
                <c:pt idx="4419">
                  <c:v>-1.9904599999999999E-3</c:v>
                </c:pt>
                <c:pt idx="4420">
                  <c:v>-1.9469999999999999E-3</c:v>
                </c:pt>
                <c:pt idx="4421">
                  <c:v>-8.2118000000000002E-4</c:v>
                </c:pt>
                <c:pt idx="4422">
                  <c:v>-1.06769E-3</c:v>
                </c:pt>
                <c:pt idx="4423">
                  <c:v>-2.9495999999999998E-4</c:v>
                </c:pt>
                <c:pt idx="4424">
                  <c:v>1.6982E-4</c:v>
                </c:pt>
                <c:pt idx="4425">
                  <c:v>6.7820000000000001E-4</c:v>
                </c:pt>
                <c:pt idx="4426">
                  <c:v>2.7005599999999999E-3</c:v>
                </c:pt>
                <c:pt idx="4427">
                  <c:v>2.5401400000000002E-3</c:v>
                </c:pt>
                <c:pt idx="4428">
                  <c:v>2.48467E-3</c:v>
                </c:pt>
                <c:pt idx="4429">
                  <c:v>3.6248600000000001E-3</c:v>
                </c:pt>
                <c:pt idx="4430">
                  <c:v>3.58362E-3</c:v>
                </c:pt>
                <c:pt idx="4431">
                  <c:v>3.3529499999999999E-3</c:v>
                </c:pt>
                <c:pt idx="4432">
                  <c:v>2.3805200000000001E-3</c:v>
                </c:pt>
                <c:pt idx="4433">
                  <c:v>2.7555600000000002E-3</c:v>
                </c:pt>
                <c:pt idx="4434">
                  <c:v>2.2689799999999999E-3</c:v>
                </c:pt>
                <c:pt idx="4435">
                  <c:v>1.79159E-3</c:v>
                </c:pt>
                <c:pt idx="4436">
                  <c:v>2.8957100000000001E-3</c:v>
                </c:pt>
                <c:pt idx="4437">
                  <c:v>2.9611199999999998E-3</c:v>
                </c:pt>
                <c:pt idx="4438">
                  <c:v>4.2447099999999996E-3</c:v>
                </c:pt>
                <c:pt idx="4439">
                  <c:v>2.3088100000000001E-3</c:v>
                </c:pt>
                <c:pt idx="4440">
                  <c:v>2.6135199999999998E-3</c:v>
                </c:pt>
                <c:pt idx="4441">
                  <c:v>1.5650600000000001E-3</c:v>
                </c:pt>
                <c:pt idx="4442">
                  <c:v>8.7925000000000004E-4</c:v>
                </c:pt>
                <c:pt idx="4443">
                  <c:v>5.6579000000000004E-4</c:v>
                </c:pt>
                <c:pt idx="4444">
                  <c:v>-2.57975E-3</c:v>
                </c:pt>
                <c:pt idx="4445">
                  <c:v>-5.7244999999999996E-4</c:v>
                </c:pt>
                <c:pt idx="4446">
                  <c:v>9.4676999999999999E-4</c:v>
                </c:pt>
                <c:pt idx="4447">
                  <c:v>6.9063000000000002E-4</c:v>
                </c:pt>
                <c:pt idx="4448">
                  <c:v>9.59E-4</c:v>
                </c:pt>
                <c:pt idx="4449">
                  <c:v>1.0428099999999999E-3</c:v>
                </c:pt>
                <c:pt idx="4450">
                  <c:v>5.3925999999999996E-4</c:v>
                </c:pt>
                <c:pt idx="4451" formatCode="0.00E+00">
                  <c:v>3.1200000000000002E-6</c:v>
                </c:pt>
                <c:pt idx="4452">
                  <c:v>8.4413999999999995E-4</c:v>
                </c:pt>
                <c:pt idx="4453">
                  <c:v>1.01935E-3</c:v>
                </c:pt>
                <c:pt idx="4454">
                  <c:v>1.1691E-3</c:v>
                </c:pt>
                <c:pt idx="4455">
                  <c:v>1.69342E-3</c:v>
                </c:pt>
                <c:pt idx="4456">
                  <c:v>2.10268E-3</c:v>
                </c:pt>
                <c:pt idx="4457">
                  <c:v>7.6024999999999997E-4</c:v>
                </c:pt>
                <c:pt idx="4458">
                  <c:v>1.26246E-3</c:v>
                </c:pt>
                <c:pt idx="4459">
                  <c:v>1.06919E-3</c:v>
                </c:pt>
                <c:pt idx="4460">
                  <c:v>7.3800000000000005E-4</c:v>
                </c:pt>
                <c:pt idx="4461">
                  <c:v>5.2121000000000003E-4</c:v>
                </c:pt>
                <c:pt idx="4462">
                  <c:v>1.1021E-4</c:v>
                </c:pt>
                <c:pt idx="4463">
                  <c:v>1.1190099999999999E-3</c:v>
                </c:pt>
                <c:pt idx="4464">
                  <c:v>2.9720000000000001E-4</c:v>
                </c:pt>
                <c:pt idx="4465">
                  <c:v>-2.5298999999999997E-4</c:v>
                </c:pt>
                <c:pt idx="4466">
                  <c:v>-5.3620999999999996E-4</c:v>
                </c:pt>
                <c:pt idx="4467">
                  <c:v>-7.5721000000000002E-4</c:v>
                </c:pt>
                <c:pt idx="4468">
                  <c:v>2.8525000000000002E-4</c:v>
                </c:pt>
                <c:pt idx="4469">
                  <c:v>1.08204E-3</c:v>
                </c:pt>
                <c:pt idx="4470">
                  <c:v>1.1688499999999999E-3</c:v>
                </c:pt>
                <c:pt idx="4471">
                  <c:v>2.2518299999999998E-3</c:v>
                </c:pt>
                <c:pt idx="4472">
                  <c:v>2.1670999999999999E-3</c:v>
                </c:pt>
                <c:pt idx="4473" formatCode="0.00E+00">
                  <c:v>5.4099999999999999E-6</c:v>
                </c:pt>
                <c:pt idx="4474">
                  <c:v>1.67206E-3</c:v>
                </c:pt>
                <c:pt idx="4475">
                  <c:v>2.2930300000000002E-3</c:v>
                </c:pt>
                <c:pt idx="4476">
                  <c:v>6.4347000000000004E-4</c:v>
                </c:pt>
                <c:pt idx="4477">
                  <c:v>-1.0177E-4</c:v>
                </c:pt>
                <c:pt idx="4478">
                  <c:v>5.2808E-4</c:v>
                </c:pt>
                <c:pt idx="4479">
                  <c:v>-1.1312E-3</c:v>
                </c:pt>
                <c:pt idx="4480">
                  <c:v>-1.5405E-4</c:v>
                </c:pt>
                <c:pt idx="4481">
                  <c:v>1.9388999999999999E-3</c:v>
                </c:pt>
                <c:pt idx="4482">
                  <c:v>-5.6970000000000002E-4</c:v>
                </c:pt>
                <c:pt idx="4483">
                  <c:v>2.2949999999999999E-4</c:v>
                </c:pt>
                <c:pt idx="4484">
                  <c:v>2.7451E-4</c:v>
                </c:pt>
                <c:pt idx="4485">
                  <c:v>-9.3667999999999996E-4</c:v>
                </c:pt>
                <c:pt idx="4486">
                  <c:v>-7.4140000000000002E-4</c:v>
                </c:pt>
                <c:pt idx="4487">
                  <c:v>-1.7459400000000001E-3</c:v>
                </c:pt>
                <c:pt idx="4488">
                  <c:v>-2.0850600000000001E-3</c:v>
                </c:pt>
                <c:pt idx="4489">
                  <c:v>-1.6662599999999999E-3</c:v>
                </c:pt>
                <c:pt idx="4490">
                  <c:v>-9.9302000000000006E-4</c:v>
                </c:pt>
                <c:pt idx="4491">
                  <c:v>-1.8376499999999999E-3</c:v>
                </c:pt>
                <c:pt idx="4492">
                  <c:v>-5.2320999999999997E-4</c:v>
                </c:pt>
                <c:pt idx="4493">
                  <c:v>-8.1139000000000005E-4</c:v>
                </c:pt>
                <c:pt idx="4494">
                  <c:v>-1.8065799999999999E-3</c:v>
                </c:pt>
                <c:pt idx="4495">
                  <c:v>-1.30865E-3</c:v>
                </c:pt>
                <c:pt idx="4496">
                  <c:v>-1.95918E-3</c:v>
                </c:pt>
                <c:pt idx="4497" formatCode="0.00E+00">
                  <c:v>3.1739999999999998E-5</c:v>
                </c:pt>
                <c:pt idx="4498">
                  <c:v>1.91164E-3</c:v>
                </c:pt>
                <c:pt idx="4499">
                  <c:v>1.0207899999999999E-3</c:v>
                </c:pt>
                <c:pt idx="4500" formatCode="0.00E+00">
                  <c:v>6.5100000000000004E-6</c:v>
                </c:pt>
                <c:pt idx="4501" formatCode="0.00E+00">
                  <c:v>-6.8990000000000002E-5</c:v>
                </c:pt>
                <c:pt idx="4502">
                  <c:v>-3.4455E-4</c:v>
                </c:pt>
                <c:pt idx="4503" formatCode="0.00E+00">
                  <c:v>-9.0649999999999994E-5</c:v>
                </c:pt>
                <c:pt idx="4504">
                  <c:v>2.9017000000000002E-4</c:v>
                </c:pt>
                <c:pt idx="4505">
                  <c:v>-5.9853E-4</c:v>
                </c:pt>
                <c:pt idx="4506">
                  <c:v>5.9696E-4</c:v>
                </c:pt>
                <c:pt idx="4507">
                  <c:v>1.2955600000000001E-3</c:v>
                </c:pt>
                <c:pt idx="4508">
                  <c:v>1.04334E-3</c:v>
                </c:pt>
                <c:pt idx="4509">
                  <c:v>-6.7991000000000004E-4</c:v>
                </c:pt>
                <c:pt idx="4510">
                  <c:v>-1.0235400000000001E-3</c:v>
                </c:pt>
                <c:pt idx="4511">
                  <c:v>-3.0253000000000002E-4</c:v>
                </c:pt>
                <c:pt idx="4512">
                  <c:v>-6.4528999999999997E-4</c:v>
                </c:pt>
                <c:pt idx="4513" formatCode="0.00E+00">
                  <c:v>3.3189999999999999E-5</c:v>
                </c:pt>
                <c:pt idx="4514">
                  <c:v>-1.5923000000000001E-4</c:v>
                </c:pt>
                <c:pt idx="4515">
                  <c:v>-2.6627999999999998E-4</c:v>
                </c:pt>
                <c:pt idx="4516">
                  <c:v>-8.5884999999999998E-4</c:v>
                </c:pt>
                <c:pt idx="4517">
                  <c:v>-1.9580399999999999E-3</c:v>
                </c:pt>
                <c:pt idx="4518">
                  <c:v>-9.6937E-4</c:v>
                </c:pt>
                <c:pt idx="4519">
                  <c:v>-7.8750999999999995E-4</c:v>
                </c:pt>
                <c:pt idx="4520">
                  <c:v>-4.0863E-4</c:v>
                </c:pt>
                <c:pt idx="4521">
                  <c:v>1.1865E-4</c:v>
                </c:pt>
                <c:pt idx="4522">
                  <c:v>1.37958E-3</c:v>
                </c:pt>
                <c:pt idx="4523">
                  <c:v>2.4024799999999998E-3</c:v>
                </c:pt>
                <c:pt idx="4524">
                  <c:v>1.2990600000000001E-3</c:v>
                </c:pt>
                <c:pt idx="4525">
                  <c:v>6.1863E-4</c:v>
                </c:pt>
                <c:pt idx="4526">
                  <c:v>1.3118E-4</c:v>
                </c:pt>
                <c:pt idx="4527">
                  <c:v>-8.0973999999999998E-4</c:v>
                </c:pt>
                <c:pt idx="4528">
                  <c:v>4.5004000000000002E-4</c:v>
                </c:pt>
                <c:pt idx="4529">
                  <c:v>8.6445999999999995E-4</c:v>
                </c:pt>
                <c:pt idx="4530">
                  <c:v>-1.28202E-3</c:v>
                </c:pt>
                <c:pt idx="4531">
                  <c:v>1.0203E-4</c:v>
                </c:pt>
                <c:pt idx="4532">
                  <c:v>1.32117E-3</c:v>
                </c:pt>
                <c:pt idx="4533">
                  <c:v>5.2957999999999998E-4</c:v>
                </c:pt>
                <c:pt idx="4534">
                  <c:v>1.88079E-3</c:v>
                </c:pt>
                <c:pt idx="4535">
                  <c:v>9.4658999999999997E-4</c:v>
                </c:pt>
                <c:pt idx="4536" formatCode="0.00E+00">
                  <c:v>-9.4679999999999995E-5</c:v>
                </c:pt>
                <c:pt idx="4537">
                  <c:v>-1.4664299999999999E-3</c:v>
                </c:pt>
                <c:pt idx="4538">
                  <c:v>-1.8228400000000001E-3</c:v>
                </c:pt>
                <c:pt idx="4539">
                  <c:v>-7.6402000000000002E-4</c:v>
                </c:pt>
                <c:pt idx="4540">
                  <c:v>3.2736000000000001E-4</c:v>
                </c:pt>
                <c:pt idx="4541" formatCode="0.00E+00">
                  <c:v>-9.7899999999999994E-6</c:v>
                </c:pt>
                <c:pt idx="4542">
                  <c:v>-4.8844999999999997E-4</c:v>
                </c:pt>
                <c:pt idx="4543" formatCode="0.00E+00">
                  <c:v>7.8999999999999995E-7</c:v>
                </c:pt>
                <c:pt idx="4544">
                  <c:v>1.5550000000000001E-4</c:v>
                </c:pt>
                <c:pt idx="4545" formatCode="0.00E+00">
                  <c:v>4.9979999999999999E-5</c:v>
                </c:pt>
                <c:pt idx="4546">
                  <c:v>-2.5574000000000001E-4</c:v>
                </c:pt>
                <c:pt idx="4547">
                  <c:v>-1.34129E-3</c:v>
                </c:pt>
                <c:pt idx="4548">
                  <c:v>-2.3131000000000001E-4</c:v>
                </c:pt>
                <c:pt idx="4549">
                  <c:v>-2.1045999999999999E-4</c:v>
                </c:pt>
                <c:pt idx="4550">
                  <c:v>-1.1595900000000001E-3</c:v>
                </c:pt>
                <c:pt idx="4551">
                  <c:v>8.6016E-4</c:v>
                </c:pt>
                <c:pt idx="4552">
                  <c:v>2.2150300000000002E-3</c:v>
                </c:pt>
                <c:pt idx="4553">
                  <c:v>1.62082E-3</c:v>
                </c:pt>
                <c:pt idx="4554">
                  <c:v>1.0815899999999999E-3</c:v>
                </c:pt>
                <c:pt idx="4555">
                  <c:v>4.7810000000000002E-4</c:v>
                </c:pt>
                <c:pt idx="4556">
                  <c:v>-1.7679499999999999E-3</c:v>
                </c:pt>
                <c:pt idx="4557">
                  <c:v>-1.82277E-3</c:v>
                </c:pt>
                <c:pt idx="4558">
                  <c:v>-2.22142E-3</c:v>
                </c:pt>
                <c:pt idx="4559">
                  <c:v>-2.7345300000000002E-3</c:v>
                </c:pt>
                <c:pt idx="4560">
                  <c:v>-9.2730000000000004E-4</c:v>
                </c:pt>
                <c:pt idx="4561">
                  <c:v>7.9978000000000004E-4</c:v>
                </c:pt>
                <c:pt idx="4562">
                  <c:v>1.18706E-3</c:v>
                </c:pt>
                <c:pt idx="4563">
                  <c:v>2.1360400000000001E-3</c:v>
                </c:pt>
                <c:pt idx="4564">
                  <c:v>3.42078E-3</c:v>
                </c:pt>
                <c:pt idx="4565">
                  <c:v>6.3710000000000004E-4</c:v>
                </c:pt>
                <c:pt idx="4566">
                  <c:v>-7.8675999999999996E-4</c:v>
                </c:pt>
                <c:pt idx="4567" formatCode="0.00E+00">
                  <c:v>-4.2419999999999997E-5</c:v>
                </c:pt>
                <c:pt idx="4568">
                  <c:v>1.25899E-3</c:v>
                </c:pt>
                <c:pt idx="4569">
                  <c:v>2.0612400000000002E-3</c:v>
                </c:pt>
                <c:pt idx="4570">
                  <c:v>1.8852000000000001E-3</c:v>
                </c:pt>
                <c:pt idx="4571">
                  <c:v>2.9412999999999998E-4</c:v>
                </c:pt>
                <c:pt idx="4572">
                  <c:v>-1.6034300000000001E-3</c:v>
                </c:pt>
                <c:pt idx="4573">
                  <c:v>-2.16096E-3</c:v>
                </c:pt>
                <c:pt idx="4574">
                  <c:v>-2.54506E-3</c:v>
                </c:pt>
                <c:pt idx="4575">
                  <c:v>-1.9643899999999999E-3</c:v>
                </c:pt>
                <c:pt idx="4576">
                  <c:v>-6.6808999999999998E-4</c:v>
                </c:pt>
                <c:pt idx="4577">
                  <c:v>8.8926000000000001E-4</c:v>
                </c:pt>
                <c:pt idx="4578">
                  <c:v>2.9126099999999999E-3</c:v>
                </c:pt>
                <c:pt idx="4579">
                  <c:v>1.90792E-3</c:v>
                </c:pt>
                <c:pt idx="4580">
                  <c:v>2.2418300000000002E-3</c:v>
                </c:pt>
                <c:pt idx="4581">
                  <c:v>1.32945E-3</c:v>
                </c:pt>
                <c:pt idx="4582">
                  <c:v>2.4893000000000002E-4</c:v>
                </c:pt>
                <c:pt idx="4583">
                  <c:v>2.49833E-3</c:v>
                </c:pt>
                <c:pt idx="4584">
                  <c:v>1.59699E-3</c:v>
                </c:pt>
                <c:pt idx="4585">
                  <c:v>4.0453E-4</c:v>
                </c:pt>
                <c:pt idx="4586">
                  <c:v>1.0010399999999999E-3</c:v>
                </c:pt>
                <c:pt idx="4587">
                  <c:v>5.5252999999999997E-4</c:v>
                </c:pt>
                <c:pt idx="4588">
                  <c:v>1.29228E-3</c:v>
                </c:pt>
                <c:pt idx="4589">
                  <c:v>8.7872999999999998E-4</c:v>
                </c:pt>
                <c:pt idx="4590">
                  <c:v>1.10637E-3</c:v>
                </c:pt>
                <c:pt idx="4591">
                  <c:v>3.7450999999999999E-4</c:v>
                </c:pt>
                <c:pt idx="4592">
                  <c:v>-1.1296800000000001E-3</c:v>
                </c:pt>
                <c:pt idx="4593">
                  <c:v>-2.4294299999999998E-3</c:v>
                </c:pt>
                <c:pt idx="4594">
                  <c:v>-2.6944999999999998E-3</c:v>
                </c:pt>
                <c:pt idx="4595">
                  <c:v>-1.9708299999999998E-3</c:v>
                </c:pt>
                <c:pt idx="4596">
                  <c:v>-1.7676199999999999E-3</c:v>
                </c:pt>
                <c:pt idx="4597">
                  <c:v>-1.0925100000000001E-3</c:v>
                </c:pt>
                <c:pt idx="4598">
                  <c:v>-1.87182E-3</c:v>
                </c:pt>
                <c:pt idx="4599">
                  <c:v>-1.3347000000000001E-3</c:v>
                </c:pt>
                <c:pt idx="4600">
                  <c:v>-4.8757E-4</c:v>
                </c:pt>
                <c:pt idx="4601">
                  <c:v>-1.4026100000000001E-3</c:v>
                </c:pt>
                <c:pt idx="4602">
                  <c:v>-1.41588E-3</c:v>
                </c:pt>
                <c:pt idx="4603">
                  <c:v>-1.39394E-3</c:v>
                </c:pt>
                <c:pt idx="4604">
                  <c:v>-9.3165000000000001E-4</c:v>
                </c:pt>
                <c:pt idx="4605">
                  <c:v>-1.85809E-3</c:v>
                </c:pt>
                <c:pt idx="4606">
                  <c:v>-1.4482200000000001E-3</c:v>
                </c:pt>
                <c:pt idx="4607">
                  <c:v>1.27038E-3</c:v>
                </c:pt>
                <c:pt idx="4608">
                  <c:v>3.1844E-3</c:v>
                </c:pt>
                <c:pt idx="4609">
                  <c:v>2.9245199999999999E-3</c:v>
                </c:pt>
                <c:pt idx="4610">
                  <c:v>1.2206999999999999E-3</c:v>
                </c:pt>
                <c:pt idx="4611">
                  <c:v>1.0026799999999999E-3</c:v>
                </c:pt>
                <c:pt idx="4612">
                  <c:v>-1.06646E-3</c:v>
                </c:pt>
                <c:pt idx="4613">
                  <c:v>-2.1485200000000001E-3</c:v>
                </c:pt>
                <c:pt idx="4614">
                  <c:v>-1.73777E-3</c:v>
                </c:pt>
                <c:pt idx="4615">
                  <c:v>-3.1279400000000001E-3</c:v>
                </c:pt>
                <c:pt idx="4616">
                  <c:v>-1.6408499999999999E-3</c:v>
                </c:pt>
                <c:pt idx="4617">
                  <c:v>3.5826E-4</c:v>
                </c:pt>
                <c:pt idx="4618">
                  <c:v>1.5177299999999999E-3</c:v>
                </c:pt>
                <c:pt idx="4619">
                  <c:v>2.9610299999999999E-3</c:v>
                </c:pt>
                <c:pt idx="4620">
                  <c:v>3.1691699999999998E-3</c:v>
                </c:pt>
                <c:pt idx="4621">
                  <c:v>1.6170799999999999E-3</c:v>
                </c:pt>
                <c:pt idx="4622">
                  <c:v>2.0229100000000002E-3</c:v>
                </c:pt>
                <c:pt idx="4623">
                  <c:v>1.3259000000000001E-3</c:v>
                </c:pt>
                <c:pt idx="4624">
                  <c:v>2.08465E-3</c:v>
                </c:pt>
                <c:pt idx="4625">
                  <c:v>2.0162000000000001E-3</c:v>
                </c:pt>
                <c:pt idx="4626">
                  <c:v>8.9970000000000002E-4</c:v>
                </c:pt>
                <c:pt idx="4627">
                  <c:v>-8.7998000000000004E-4</c:v>
                </c:pt>
                <c:pt idx="4628">
                  <c:v>-3.0506499999999998E-3</c:v>
                </c:pt>
                <c:pt idx="4629">
                  <c:v>-2.48701E-3</c:v>
                </c:pt>
                <c:pt idx="4630">
                  <c:v>-2.6358900000000001E-3</c:v>
                </c:pt>
                <c:pt idx="4631">
                  <c:v>-2.17694E-3</c:v>
                </c:pt>
                <c:pt idx="4632">
                  <c:v>-1.12247E-3</c:v>
                </c:pt>
                <c:pt idx="4633">
                  <c:v>1.5427699999999999E-3</c:v>
                </c:pt>
                <c:pt idx="4634">
                  <c:v>3.96817E-3</c:v>
                </c:pt>
                <c:pt idx="4635">
                  <c:v>4.9032199999999998E-3</c:v>
                </c:pt>
                <c:pt idx="4636">
                  <c:v>4.7012800000000004E-3</c:v>
                </c:pt>
                <c:pt idx="4637">
                  <c:v>1.65248E-3</c:v>
                </c:pt>
                <c:pt idx="4638">
                  <c:v>1.5274100000000001E-3</c:v>
                </c:pt>
                <c:pt idx="4639">
                  <c:v>2.1211200000000002E-3</c:v>
                </c:pt>
                <c:pt idx="4640">
                  <c:v>1.6845499999999999E-3</c:v>
                </c:pt>
                <c:pt idx="4641">
                  <c:v>2.03674E-3</c:v>
                </c:pt>
                <c:pt idx="4642">
                  <c:v>1.7679499999999999E-3</c:v>
                </c:pt>
                <c:pt idx="4643">
                  <c:v>2.2360000000000001E-3</c:v>
                </c:pt>
                <c:pt idx="4644">
                  <c:v>2.6504800000000002E-3</c:v>
                </c:pt>
                <c:pt idx="4645">
                  <c:v>2.2714100000000002E-3</c:v>
                </c:pt>
                <c:pt idx="4646">
                  <c:v>2.1362400000000002E-3</c:v>
                </c:pt>
                <c:pt idx="4647">
                  <c:v>5.0259000000000002E-4</c:v>
                </c:pt>
                <c:pt idx="4648">
                  <c:v>-1.4095100000000001E-3</c:v>
                </c:pt>
                <c:pt idx="4649">
                  <c:v>-3.5728800000000001E-3</c:v>
                </c:pt>
                <c:pt idx="4650">
                  <c:v>-3.95854E-3</c:v>
                </c:pt>
                <c:pt idx="4651">
                  <c:v>-2.7086499999999999E-3</c:v>
                </c:pt>
                <c:pt idx="4652">
                  <c:v>-2.5644800000000001E-3</c:v>
                </c:pt>
                <c:pt idx="4653">
                  <c:v>-3.4859800000000001E-3</c:v>
                </c:pt>
                <c:pt idx="4654">
                  <c:v>-1.4899799999999999E-3</c:v>
                </c:pt>
                <c:pt idx="4655">
                  <c:v>-8.2043000000000003E-4</c:v>
                </c:pt>
                <c:pt idx="4656">
                  <c:v>-2.76115E-3</c:v>
                </c:pt>
                <c:pt idx="4657">
                  <c:v>-2.4918000000000002E-3</c:v>
                </c:pt>
                <c:pt idx="4658">
                  <c:v>-2.2311000000000002E-3</c:v>
                </c:pt>
                <c:pt idx="4659">
                  <c:v>-2.0596999999999998E-3</c:v>
                </c:pt>
                <c:pt idx="4660">
                  <c:v>-1.61849E-3</c:v>
                </c:pt>
                <c:pt idx="4661">
                  <c:v>-2.1080500000000002E-3</c:v>
                </c:pt>
                <c:pt idx="4662">
                  <c:v>-9.8024000000000006E-4</c:v>
                </c:pt>
                <c:pt idx="4663">
                  <c:v>2.4287699999999998E-3</c:v>
                </c:pt>
                <c:pt idx="4664">
                  <c:v>4.61736E-3</c:v>
                </c:pt>
                <c:pt idx="4665">
                  <c:v>3.4253700000000001E-3</c:v>
                </c:pt>
                <c:pt idx="4666">
                  <c:v>2.7153799999999999E-3</c:v>
                </c:pt>
                <c:pt idx="4667">
                  <c:v>8.6790999999999995E-4</c:v>
                </c:pt>
                <c:pt idx="4668">
                  <c:v>-1.6031000000000001E-3</c:v>
                </c:pt>
                <c:pt idx="4669">
                  <c:v>-2.1516199999999999E-3</c:v>
                </c:pt>
                <c:pt idx="4670">
                  <c:v>-2.66965E-3</c:v>
                </c:pt>
                <c:pt idx="4671">
                  <c:v>-2.8658799999999999E-3</c:v>
                </c:pt>
                <c:pt idx="4672">
                  <c:v>-2.1273300000000002E-3</c:v>
                </c:pt>
                <c:pt idx="4673">
                  <c:v>-2.3065E-4</c:v>
                </c:pt>
                <c:pt idx="4674">
                  <c:v>1.45929E-3</c:v>
                </c:pt>
                <c:pt idx="4675">
                  <c:v>3.0696899999999999E-3</c:v>
                </c:pt>
                <c:pt idx="4676">
                  <c:v>5.0923399999999999E-3</c:v>
                </c:pt>
                <c:pt idx="4677">
                  <c:v>3.7233600000000002E-3</c:v>
                </c:pt>
                <c:pt idx="4678">
                  <c:v>2.2235599999999999E-3</c:v>
                </c:pt>
                <c:pt idx="4679">
                  <c:v>2.82891E-3</c:v>
                </c:pt>
                <c:pt idx="4680">
                  <c:v>3.0308700000000002E-3</c:v>
                </c:pt>
                <c:pt idx="4681">
                  <c:v>1.5282500000000001E-3</c:v>
                </c:pt>
                <c:pt idx="4682">
                  <c:v>1.4958199999999999E-3</c:v>
                </c:pt>
                <c:pt idx="4683">
                  <c:v>-5.3123999999999999E-4</c:v>
                </c:pt>
                <c:pt idx="4684">
                  <c:v>-2.2904399999999999E-3</c:v>
                </c:pt>
                <c:pt idx="4685">
                  <c:v>-3.2603300000000001E-3</c:v>
                </c:pt>
                <c:pt idx="4686">
                  <c:v>-3.35499E-3</c:v>
                </c:pt>
                <c:pt idx="4687">
                  <c:v>-1.74737E-3</c:v>
                </c:pt>
                <c:pt idx="4688">
                  <c:v>-9.5854000000000002E-4</c:v>
                </c:pt>
                <c:pt idx="4689">
                  <c:v>1.61882E-3</c:v>
                </c:pt>
                <c:pt idx="4690">
                  <c:v>5.0070100000000001E-3</c:v>
                </c:pt>
                <c:pt idx="4691">
                  <c:v>5.86419E-3</c:v>
                </c:pt>
                <c:pt idx="4692">
                  <c:v>3.9049100000000002E-3</c:v>
                </c:pt>
                <c:pt idx="4693">
                  <c:v>2.8302900000000001E-3</c:v>
                </c:pt>
                <c:pt idx="4694">
                  <c:v>2.9075799999999999E-3</c:v>
                </c:pt>
                <c:pt idx="4695">
                  <c:v>3.9963400000000001E-3</c:v>
                </c:pt>
                <c:pt idx="4696">
                  <c:v>3.16746E-3</c:v>
                </c:pt>
                <c:pt idx="4697">
                  <c:v>3.0111500000000002E-3</c:v>
                </c:pt>
                <c:pt idx="4698">
                  <c:v>3.88464E-3</c:v>
                </c:pt>
                <c:pt idx="4699">
                  <c:v>2.7928800000000002E-3</c:v>
                </c:pt>
                <c:pt idx="4700">
                  <c:v>2.9558599999999998E-3</c:v>
                </c:pt>
                <c:pt idx="4701">
                  <c:v>1.7411499999999999E-3</c:v>
                </c:pt>
                <c:pt idx="4702">
                  <c:v>2.5326200000000002E-3</c:v>
                </c:pt>
                <c:pt idx="4703">
                  <c:v>1.688E-3</c:v>
                </c:pt>
                <c:pt idx="4704">
                  <c:v>-1.44575E-3</c:v>
                </c:pt>
                <c:pt idx="4705">
                  <c:v>-4.2981199999999999E-3</c:v>
                </c:pt>
                <c:pt idx="4706">
                  <c:v>-6.05683E-3</c:v>
                </c:pt>
                <c:pt idx="4707">
                  <c:v>-4.0421199999999997E-3</c:v>
                </c:pt>
                <c:pt idx="4708">
                  <c:v>-2.29328E-3</c:v>
                </c:pt>
                <c:pt idx="4709">
                  <c:v>-3.6292300000000002E-3</c:v>
                </c:pt>
                <c:pt idx="4710">
                  <c:v>-3.20529E-3</c:v>
                </c:pt>
                <c:pt idx="4711">
                  <c:v>-3.9729300000000004E-3</c:v>
                </c:pt>
                <c:pt idx="4712">
                  <c:v>-3.6761900000000002E-3</c:v>
                </c:pt>
                <c:pt idx="4713">
                  <c:v>-1.4164500000000001E-3</c:v>
                </c:pt>
                <c:pt idx="4714">
                  <c:v>-3.9116000000000003E-3</c:v>
                </c:pt>
                <c:pt idx="4715">
                  <c:v>-3.7867700000000001E-3</c:v>
                </c:pt>
                <c:pt idx="4716">
                  <c:v>-2.4472299999999999E-3</c:v>
                </c:pt>
                <c:pt idx="4717">
                  <c:v>-3.3013600000000001E-3</c:v>
                </c:pt>
                <c:pt idx="4718">
                  <c:v>-5.6218999999999996E-4</c:v>
                </c:pt>
                <c:pt idx="4719">
                  <c:v>2.8131300000000001E-3</c:v>
                </c:pt>
                <c:pt idx="4720">
                  <c:v>4.1303599999999996E-3</c:v>
                </c:pt>
                <c:pt idx="4721">
                  <c:v>3.80051E-3</c:v>
                </c:pt>
                <c:pt idx="4722">
                  <c:v>3.2329199999999998E-3</c:v>
                </c:pt>
                <c:pt idx="4723">
                  <c:v>2.76406E-3</c:v>
                </c:pt>
                <c:pt idx="4724">
                  <c:v>-3.5659999999999999E-4</c:v>
                </c:pt>
                <c:pt idx="4725">
                  <c:v>-2.7306800000000001E-3</c:v>
                </c:pt>
                <c:pt idx="4726">
                  <c:v>-3.6159500000000002E-3</c:v>
                </c:pt>
                <c:pt idx="4727">
                  <c:v>-5.1178500000000002E-3</c:v>
                </c:pt>
                <c:pt idx="4728">
                  <c:v>-2.5006999999999998E-3</c:v>
                </c:pt>
                <c:pt idx="4729" formatCode="0.00E+00">
                  <c:v>2.811E-5</c:v>
                </c:pt>
                <c:pt idx="4730">
                  <c:v>3.0687499999999999E-3</c:v>
                </c:pt>
                <c:pt idx="4731">
                  <c:v>5.69565E-3</c:v>
                </c:pt>
                <c:pt idx="4732">
                  <c:v>5.11262E-3</c:v>
                </c:pt>
                <c:pt idx="4733">
                  <c:v>5.43613E-3</c:v>
                </c:pt>
                <c:pt idx="4734">
                  <c:v>4.5480099999999999E-3</c:v>
                </c:pt>
                <c:pt idx="4735">
                  <c:v>2.6247100000000002E-3</c:v>
                </c:pt>
                <c:pt idx="4736">
                  <c:v>4.1328600000000004E-3</c:v>
                </c:pt>
                <c:pt idx="4737">
                  <c:v>3.5003500000000002E-3</c:v>
                </c:pt>
                <c:pt idx="4738">
                  <c:v>2.4559899999999999E-3</c:v>
                </c:pt>
                <c:pt idx="4739">
                  <c:v>-6.2335999999999999E-4</c:v>
                </c:pt>
                <c:pt idx="4740">
                  <c:v>-3.3891500000000001E-3</c:v>
                </c:pt>
                <c:pt idx="4741">
                  <c:v>-3.9170699999999999E-3</c:v>
                </c:pt>
                <c:pt idx="4742">
                  <c:v>-4.9153000000000001E-3</c:v>
                </c:pt>
                <c:pt idx="4743">
                  <c:v>-3.3395199999999999E-3</c:v>
                </c:pt>
                <c:pt idx="4744">
                  <c:v>-2.1568099999999999E-3</c:v>
                </c:pt>
                <c:pt idx="4745">
                  <c:v>1.16215E-3</c:v>
                </c:pt>
                <c:pt idx="4746">
                  <c:v>5.67681E-3</c:v>
                </c:pt>
                <c:pt idx="4747">
                  <c:v>6.44138E-3</c:v>
                </c:pt>
                <c:pt idx="4748">
                  <c:v>6.0948199999999999E-3</c:v>
                </c:pt>
                <c:pt idx="4749">
                  <c:v>4.4711100000000004E-3</c:v>
                </c:pt>
                <c:pt idx="4750">
                  <c:v>3.7088799999999999E-3</c:v>
                </c:pt>
                <c:pt idx="4751">
                  <c:v>4.72107E-3</c:v>
                </c:pt>
                <c:pt idx="4752">
                  <c:v>3.7022299999999999E-3</c:v>
                </c:pt>
                <c:pt idx="4753">
                  <c:v>2.5162399999999999E-3</c:v>
                </c:pt>
                <c:pt idx="4754">
                  <c:v>4.0316500000000003E-3</c:v>
                </c:pt>
                <c:pt idx="4755">
                  <c:v>4.8553800000000003E-3</c:v>
                </c:pt>
                <c:pt idx="4756">
                  <c:v>3.5855100000000001E-3</c:v>
                </c:pt>
                <c:pt idx="4757">
                  <c:v>3.7693900000000001E-3</c:v>
                </c:pt>
                <c:pt idx="4758">
                  <c:v>3.23938E-3</c:v>
                </c:pt>
                <c:pt idx="4759">
                  <c:v>6.3717999999999999E-4</c:v>
                </c:pt>
                <c:pt idx="4760">
                  <c:v>-1.87648E-3</c:v>
                </c:pt>
                <c:pt idx="4761">
                  <c:v>-4.3686000000000003E-3</c:v>
                </c:pt>
                <c:pt idx="4762">
                  <c:v>-5.2184900000000001E-3</c:v>
                </c:pt>
                <c:pt idx="4763">
                  <c:v>-5.56347E-3</c:v>
                </c:pt>
                <c:pt idx="4764">
                  <c:v>-4.6802299999999996E-3</c:v>
                </c:pt>
                <c:pt idx="4765">
                  <c:v>-4.9314199999999997E-3</c:v>
                </c:pt>
                <c:pt idx="4766">
                  <c:v>-4.7630600000000004E-3</c:v>
                </c:pt>
                <c:pt idx="4767">
                  <c:v>-4.2535699999999999E-3</c:v>
                </c:pt>
                <c:pt idx="4768">
                  <c:v>-4.4474900000000001E-3</c:v>
                </c:pt>
                <c:pt idx="4769">
                  <c:v>-4.0529199999999998E-3</c:v>
                </c:pt>
                <c:pt idx="4770">
                  <c:v>-4.2119699999999998E-3</c:v>
                </c:pt>
                <c:pt idx="4771">
                  <c:v>-4.2447099999999996E-3</c:v>
                </c:pt>
                <c:pt idx="4772">
                  <c:v>-4.9527399999999997E-3</c:v>
                </c:pt>
                <c:pt idx="4773">
                  <c:v>-4.7010400000000001E-3</c:v>
                </c:pt>
                <c:pt idx="4774">
                  <c:v>-4.70061E-3</c:v>
                </c:pt>
                <c:pt idx="4775">
                  <c:v>-4.7668199999999997E-3</c:v>
                </c:pt>
                <c:pt idx="4776">
                  <c:v>-3.25421E-3</c:v>
                </c:pt>
                <c:pt idx="4777">
                  <c:v>-3.5395700000000001E-3</c:v>
                </c:pt>
                <c:pt idx="4778">
                  <c:v>-2.5976699999999998E-3</c:v>
                </c:pt>
                <c:pt idx="4779">
                  <c:v>-5.1822999999999995E-4</c:v>
                </c:pt>
                <c:pt idx="4780">
                  <c:v>1.26975E-3</c:v>
                </c:pt>
                <c:pt idx="4781">
                  <c:v>3.38127E-3</c:v>
                </c:pt>
                <c:pt idx="4782">
                  <c:v>5.5314200000000004E-3</c:v>
                </c:pt>
                <c:pt idx="4783">
                  <c:v>3.8761500000000001E-3</c:v>
                </c:pt>
                <c:pt idx="4784">
                  <c:v>3.4073699999999998E-3</c:v>
                </c:pt>
                <c:pt idx="4785">
                  <c:v>6.1167000000000003E-4</c:v>
                </c:pt>
                <c:pt idx="4786">
                  <c:v>-4.53149E-3</c:v>
                </c:pt>
                <c:pt idx="4787">
                  <c:v>-5.2542700000000001E-3</c:v>
                </c:pt>
                <c:pt idx="4788">
                  <c:v>-6.8187500000000002E-3</c:v>
                </c:pt>
                <c:pt idx="4789">
                  <c:v>-6.8797399999999996E-3</c:v>
                </c:pt>
                <c:pt idx="4790">
                  <c:v>-4.7911400000000002E-3</c:v>
                </c:pt>
                <c:pt idx="4791">
                  <c:v>-4.5612600000000001E-3</c:v>
                </c:pt>
                <c:pt idx="4792">
                  <c:v>-3.7279000000000001E-3</c:v>
                </c:pt>
                <c:pt idx="4793">
                  <c:v>-2.9887899999999998E-3</c:v>
                </c:pt>
                <c:pt idx="4794">
                  <c:v>-7.9033E-4</c:v>
                </c:pt>
                <c:pt idx="4795">
                  <c:v>2.8457299999999999E-3</c:v>
                </c:pt>
                <c:pt idx="4796">
                  <c:v>3.4053999999999998E-3</c:v>
                </c:pt>
                <c:pt idx="4797">
                  <c:v>4.4662499999999997E-3</c:v>
                </c:pt>
                <c:pt idx="4798">
                  <c:v>5.3460900000000004E-3</c:v>
                </c:pt>
                <c:pt idx="4799">
                  <c:v>2.7006299999999999E-3</c:v>
                </c:pt>
                <c:pt idx="4800">
                  <c:v>9.9075000000000009E-4</c:v>
                </c:pt>
                <c:pt idx="4801">
                  <c:v>-1.4908600000000001E-3</c:v>
                </c:pt>
                <c:pt idx="4802">
                  <c:v>-4.87251E-3</c:v>
                </c:pt>
                <c:pt idx="4803">
                  <c:v>-5.7074099999999996E-3</c:v>
                </c:pt>
                <c:pt idx="4804">
                  <c:v>-6.5447700000000001E-3</c:v>
                </c:pt>
                <c:pt idx="4805">
                  <c:v>-6.4246099999999999E-3</c:v>
                </c:pt>
                <c:pt idx="4806">
                  <c:v>-4.2522100000000002E-3</c:v>
                </c:pt>
                <c:pt idx="4807">
                  <c:v>-5.71158E-3</c:v>
                </c:pt>
                <c:pt idx="4808">
                  <c:v>-4.5948100000000004E-3</c:v>
                </c:pt>
                <c:pt idx="4809">
                  <c:v>-4.1397700000000001E-3</c:v>
                </c:pt>
                <c:pt idx="4810">
                  <c:v>-4.9750100000000002E-3</c:v>
                </c:pt>
                <c:pt idx="4811">
                  <c:v>-4.50652E-3</c:v>
                </c:pt>
                <c:pt idx="4812">
                  <c:v>-4.5926500000000002E-3</c:v>
                </c:pt>
                <c:pt idx="4813">
                  <c:v>-2.7142199999999998E-3</c:v>
                </c:pt>
                <c:pt idx="4814">
                  <c:v>-2.8090900000000002E-3</c:v>
                </c:pt>
                <c:pt idx="4815">
                  <c:v>1.4548E-4</c:v>
                </c:pt>
                <c:pt idx="4816">
                  <c:v>3.9003699999999998E-3</c:v>
                </c:pt>
                <c:pt idx="4817">
                  <c:v>4.9641299999999998E-3</c:v>
                </c:pt>
                <c:pt idx="4818">
                  <c:v>7.2829000000000001E-3</c:v>
                </c:pt>
                <c:pt idx="4819">
                  <c:v>5.8623199999999999E-3</c:v>
                </c:pt>
                <c:pt idx="4820">
                  <c:v>5.2058800000000004E-3</c:v>
                </c:pt>
                <c:pt idx="4821">
                  <c:v>5.6150999999999996E-3</c:v>
                </c:pt>
                <c:pt idx="4822">
                  <c:v>5.3679399999999999E-3</c:v>
                </c:pt>
                <c:pt idx="4823">
                  <c:v>6.1483500000000003E-3</c:v>
                </c:pt>
                <c:pt idx="4824">
                  <c:v>5.4452600000000004E-3</c:v>
                </c:pt>
                <c:pt idx="4825">
                  <c:v>4.9586999999999999E-3</c:v>
                </c:pt>
                <c:pt idx="4826">
                  <c:v>5.4352300000000001E-3</c:v>
                </c:pt>
                <c:pt idx="4827">
                  <c:v>4.5609600000000002E-3</c:v>
                </c:pt>
                <c:pt idx="4828">
                  <c:v>3.6042100000000001E-3</c:v>
                </c:pt>
                <c:pt idx="4829">
                  <c:v>3.1451299999999999E-3</c:v>
                </c:pt>
                <c:pt idx="4830">
                  <c:v>9.1511000000000001E-4</c:v>
                </c:pt>
                <c:pt idx="4831">
                  <c:v>-3.5962699999999999E-3</c:v>
                </c:pt>
                <c:pt idx="4832">
                  <c:v>-4.9655100000000002E-3</c:v>
                </c:pt>
                <c:pt idx="4833">
                  <c:v>-4.1959700000000003E-3</c:v>
                </c:pt>
                <c:pt idx="4834">
                  <c:v>-3.20871E-3</c:v>
                </c:pt>
                <c:pt idx="4835">
                  <c:v>-8.5437999999999996E-4</c:v>
                </c:pt>
                <c:pt idx="4836">
                  <c:v>1.41686E-3</c:v>
                </c:pt>
                <c:pt idx="4837">
                  <c:v>4.4005099999999998E-3</c:v>
                </c:pt>
                <c:pt idx="4838">
                  <c:v>4.7889899999999999E-3</c:v>
                </c:pt>
                <c:pt idx="4839">
                  <c:v>3.7713500000000001E-3</c:v>
                </c:pt>
                <c:pt idx="4840">
                  <c:v>3.5496099999999999E-3</c:v>
                </c:pt>
                <c:pt idx="4841">
                  <c:v>-3.9107999999999998E-4</c:v>
                </c:pt>
                <c:pt idx="4842">
                  <c:v>-2.9275999999999998E-3</c:v>
                </c:pt>
                <c:pt idx="4843">
                  <c:v>-6.1568600000000001E-3</c:v>
                </c:pt>
                <c:pt idx="4844">
                  <c:v>-7.7309600000000003E-3</c:v>
                </c:pt>
                <c:pt idx="4845">
                  <c:v>-7.4316399999999998E-3</c:v>
                </c:pt>
                <c:pt idx="4846">
                  <c:v>-7.6938199999999997E-3</c:v>
                </c:pt>
                <c:pt idx="4847">
                  <c:v>-6.4089200000000002E-3</c:v>
                </c:pt>
                <c:pt idx="4848">
                  <c:v>-5.3504599999999996E-3</c:v>
                </c:pt>
                <c:pt idx="4849">
                  <c:v>-2.4933999999999998E-3</c:v>
                </c:pt>
                <c:pt idx="4850">
                  <c:v>-1.52271E-3</c:v>
                </c:pt>
                <c:pt idx="4851">
                  <c:v>6.0590000000000004E-4</c:v>
                </c:pt>
                <c:pt idx="4852">
                  <c:v>4.3227099999999996E-3</c:v>
                </c:pt>
                <c:pt idx="4853">
                  <c:v>4.2448099999999999E-3</c:v>
                </c:pt>
                <c:pt idx="4854">
                  <c:v>4.3764900000000002E-3</c:v>
                </c:pt>
                <c:pt idx="4855">
                  <c:v>3.2655100000000001E-3</c:v>
                </c:pt>
                <c:pt idx="4856">
                  <c:v>6.6555E-4</c:v>
                </c:pt>
                <c:pt idx="4857">
                  <c:v>-2.7623399999999998E-3</c:v>
                </c:pt>
                <c:pt idx="4858">
                  <c:v>-5.8052299999999998E-3</c:v>
                </c:pt>
                <c:pt idx="4859">
                  <c:v>-7.8985099999999992E-3</c:v>
                </c:pt>
                <c:pt idx="4860">
                  <c:v>-6.7709199999999997E-3</c:v>
                </c:pt>
                <c:pt idx="4861">
                  <c:v>-5.0512500000000002E-3</c:v>
                </c:pt>
                <c:pt idx="4862">
                  <c:v>-6.8856000000000004E-3</c:v>
                </c:pt>
                <c:pt idx="4863">
                  <c:v>-5.3481700000000002E-3</c:v>
                </c:pt>
                <c:pt idx="4864">
                  <c:v>-4.9141799999999998E-3</c:v>
                </c:pt>
                <c:pt idx="4865">
                  <c:v>-5.6591899999999997E-3</c:v>
                </c:pt>
                <c:pt idx="4866">
                  <c:v>-5.5099099999999998E-3</c:v>
                </c:pt>
                <c:pt idx="4867">
                  <c:v>-6.6895399999999999E-3</c:v>
                </c:pt>
                <c:pt idx="4868">
                  <c:v>-5.43685E-3</c:v>
                </c:pt>
                <c:pt idx="4869">
                  <c:v>-4.9330700000000003E-3</c:v>
                </c:pt>
                <c:pt idx="4870">
                  <c:v>-3.0842399999999998E-3</c:v>
                </c:pt>
                <c:pt idx="4871">
                  <c:v>-3.1948000000000002E-4</c:v>
                </c:pt>
                <c:pt idx="4872">
                  <c:v>2.3858199999999999E-3</c:v>
                </c:pt>
                <c:pt idx="4873">
                  <c:v>4.5223499999999996E-3</c:v>
                </c:pt>
                <c:pt idx="4874">
                  <c:v>7.3685499999999998E-3</c:v>
                </c:pt>
                <c:pt idx="4875">
                  <c:v>7.9499700000000006E-3</c:v>
                </c:pt>
                <c:pt idx="4876">
                  <c:v>6.12928E-3</c:v>
                </c:pt>
                <c:pt idx="4877">
                  <c:v>6.5050899999999998E-3</c:v>
                </c:pt>
                <c:pt idx="4878">
                  <c:v>6.5550000000000001E-3</c:v>
                </c:pt>
                <c:pt idx="4879">
                  <c:v>4.96496E-3</c:v>
                </c:pt>
                <c:pt idx="4880">
                  <c:v>5.3151600000000002E-3</c:v>
                </c:pt>
                <c:pt idx="4881">
                  <c:v>5.23662E-3</c:v>
                </c:pt>
                <c:pt idx="4882">
                  <c:v>5.1059499999999997E-3</c:v>
                </c:pt>
                <c:pt idx="4883">
                  <c:v>6.0970299999999998E-3</c:v>
                </c:pt>
                <c:pt idx="4884">
                  <c:v>4.9371600000000003E-3</c:v>
                </c:pt>
                <c:pt idx="4885">
                  <c:v>3.6445399999999999E-3</c:v>
                </c:pt>
                <c:pt idx="4886">
                  <c:v>8.5610999999999999E-4</c:v>
                </c:pt>
                <c:pt idx="4887">
                  <c:v>-4.00118E-3</c:v>
                </c:pt>
                <c:pt idx="4888">
                  <c:v>-4.6457199999999999E-3</c:v>
                </c:pt>
                <c:pt idx="4889">
                  <c:v>-5.3529900000000002E-3</c:v>
                </c:pt>
                <c:pt idx="4890">
                  <c:v>-4.6748900000000001E-3</c:v>
                </c:pt>
                <c:pt idx="4891">
                  <c:v>-1.1381E-3</c:v>
                </c:pt>
                <c:pt idx="4892">
                  <c:v>1.1630900000000001E-3</c:v>
                </c:pt>
                <c:pt idx="4893">
                  <c:v>3.7381300000000001E-3</c:v>
                </c:pt>
                <c:pt idx="4894">
                  <c:v>6.3322999999999999E-3</c:v>
                </c:pt>
                <c:pt idx="4895">
                  <c:v>6.3998500000000003E-3</c:v>
                </c:pt>
                <c:pt idx="4896">
                  <c:v>3.3077499999999999E-3</c:v>
                </c:pt>
                <c:pt idx="4897">
                  <c:v>-7.5308999999999999E-4</c:v>
                </c:pt>
                <c:pt idx="4898">
                  <c:v>-3.5214700000000001E-3</c:v>
                </c:pt>
                <c:pt idx="4899">
                  <c:v>-7.0422799999999997E-3</c:v>
                </c:pt>
                <c:pt idx="4900">
                  <c:v>-9.2287600000000008E-3</c:v>
                </c:pt>
                <c:pt idx="4901">
                  <c:v>-7.7135800000000003E-3</c:v>
                </c:pt>
                <c:pt idx="4902">
                  <c:v>-6.1357499999999997E-3</c:v>
                </c:pt>
                <c:pt idx="4903">
                  <c:v>-5.93956E-3</c:v>
                </c:pt>
                <c:pt idx="4904">
                  <c:v>-5.7477800000000001E-3</c:v>
                </c:pt>
                <c:pt idx="4905">
                  <c:v>-4.3670599999999999E-3</c:v>
                </c:pt>
                <c:pt idx="4906">
                  <c:v>-1.8982599999999999E-3</c:v>
                </c:pt>
                <c:pt idx="4907">
                  <c:v>7.6709E-4</c:v>
                </c:pt>
                <c:pt idx="4908">
                  <c:v>4.5691799999999999E-3</c:v>
                </c:pt>
                <c:pt idx="4909">
                  <c:v>5.6848000000000003E-3</c:v>
                </c:pt>
                <c:pt idx="4910">
                  <c:v>4.38077E-3</c:v>
                </c:pt>
                <c:pt idx="4911">
                  <c:v>3.0085200000000002E-3</c:v>
                </c:pt>
                <c:pt idx="4912">
                  <c:v>-2.6165999999999999E-4</c:v>
                </c:pt>
                <c:pt idx="4913">
                  <c:v>-2.9562400000000002E-3</c:v>
                </c:pt>
                <c:pt idx="4914">
                  <c:v>-5.4495100000000003E-3</c:v>
                </c:pt>
                <c:pt idx="4915">
                  <c:v>-8.1997600000000004E-3</c:v>
                </c:pt>
                <c:pt idx="4916">
                  <c:v>-8.0481600000000004E-3</c:v>
                </c:pt>
                <c:pt idx="4917">
                  <c:v>-6.9281500000000001E-3</c:v>
                </c:pt>
                <c:pt idx="4918">
                  <c:v>-6.8469500000000001E-3</c:v>
                </c:pt>
                <c:pt idx="4919">
                  <c:v>-7.5918699999999997E-3</c:v>
                </c:pt>
                <c:pt idx="4920">
                  <c:v>-7.0819200000000002E-3</c:v>
                </c:pt>
                <c:pt idx="4921">
                  <c:v>-6.4553099999999997E-3</c:v>
                </c:pt>
                <c:pt idx="4922">
                  <c:v>-7.1589899999999996E-3</c:v>
                </c:pt>
                <c:pt idx="4923">
                  <c:v>-6.9455200000000002E-3</c:v>
                </c:pt>
                <c:pt idx="4924">
                  <c:v>-5.3377399999999997E-3</c:v>
                </c:pt>
                <c:pt idx="4925">
                  <c:v>-5.6795200000000004E-3</c:v>
                </c:pt>
                <c:pt idx="4926">
                  <c:v>-3.2512299999999999E-3</c:v>
                </c:pt>
                <c:pt idx="4927">
                  <c:v>4.3978000000000002E-4</c:v>
                </c:pt>
                <c:pt idx="4928">
                  <c:v>2.1256999999999999E-3</c:v>
                </c:pt>
                <c:pt idx="4929">
                  <c:v>4.6272199999999996E-3</c:v>
                </c:pt>
                <c:pt idx="4930">
                  <c:v>6.5195599999999998E-3</c:v>
                </c:pt>
                <c:pt idx="4931">
                  <c:v>6.8604699999999996E-3</c:v>
                </c:pt>
                <c:pt idx="4932">
                  <c:v>6.6847699999999996E-3</c:v>
                </c:pt>
                <c:pt idx="4933">
                  <c:v>6.3658500000000002E-3</c:v>
                </c:pt>
                <c:pt idx="4934">
                  <c:v>6.06093E-3</c:v>
                </c:pt>
                <c:pt idx="4935">
                  <c:v>6.3915999999999999E-3</c:v>
                </c:pt>
                <c:pt idx="4936">
                  <c:v>7.1849100000000001E-3</c:v>
                </c:pt>
                <c:pt idx="4937">
                  <c:v>6.0138099999999996E-3</c:v>
                </c:pt>
                <c:pt idx="4938">
                  <c:v>5.2697200000000003E-3</c:v>
                </c:pt>
                <c:pt idx="4939">
                  <c:v>6.03901E-3</c:v>
                </c:pt>
                <c:pt idx="4940">
                  <c:v>6.8915000000000001E-3</c:v>
                </c:pt>
                <c:pt idx="4941">
                  <c:v>7.1628799999999999E-3</c:v>
                </c:pt>
                <c:pt idx="4942">
                  <c:v>6.5230499999999999E-3</c:v>
                </c:pt>
                <c:pt idx="4943">
                  <c:v>6.20726E-3</c:v>
                </c:pt>
                <c:pt idx="4944">
                  <c:v>6.9349800000000003E-3</c:v>
                </c:pt>
                <c:pt idx="4945">
                  <c:v>5.2731699999999998E-3</c:v>
                </c:pt>
                <c:pt idx="4946">
                  <c:v>2.70879E-3</c:v>
                </c:pt>
                <c:pt idx="4947">
                  <c:v>-8.0990000000000001E-4</c:v>
                </c:pt>
                <c:pt idx="4948">
                  <c:v>-3.1413499999999998E-3</c:v>
                </c:pt>
                <c:pt idx="4949">
                  <c:v>-4.2146400000000004E-3</c:v>
                </c:pt>
                <c:pt idx="4950">
                  <c:v>-5.49951E-3</c:v>
                </c:pt>
                <c:pt idx="4951">
                  <c:v>-4.8665499999999999E-3</c:v>
                </c:pt>
                <c:pt idx="4952">
                  <c:v>-4.1511600000000001E-3</c:v>
                </c:pt>
                <c:pt idx="4953">
                  <c:v>5.4438000000000002E-4</c:v>
                </c:pt>
                <c:pt idx="4954">
                  <c:v>4.0580499999999997E-3</c:v>
                </c:pt>
                <c:pt idx="4955">
                  <c:v>5.28583E-3</c:v>
                </c:pt>
                <c:pt idx="4956">
                  <c:v>8.3209500000000006E-3</c:v>
                </c:pt>
                <c:pt idx="4957">
                  <c:v>7.04487E-3</c:v>
                </c:pt>
                <c:pt idx="4958">
                  <c:v>7.6225199999999998E-3</c:v>
                </c:pt>
                <c:pt idx="4959">
                  <c:v>6.3638599999999998E-3</c:v>
                </c:pt>
                <c:pt idx="4960">
                  <c:v>4.5323100000000003E-3</c:v>
                </c:pt>
                <c:pt idx="4961">
                  <c:v>4.6177400000000004E-3</c:v>
                </c:pt>
                <c:pt idx="4962">
                  <c:v>1.5348499999999999E-3</c:v>
                </c:pt>
                <c:pt idx="4963">
                  <c:v>-8.9866999999999996E-4</c:v>
                </c:pt>
                <c:pt idx="4964">
                  <c:v>-3.1571799999999999E-3</c:v>
                </c:pt>
                <c:pt idx="4965">
                  <c:v>-5.1811599999999998E-3</c:v>
                </c:pt>
                <c:pt idx="4966">
                  <c:v>-5.3320399999999997E-3</c:v>
                </c:pt>
                <c:pt idx="4967">
                  <c:v>-4.3013000000000001E-3</c:v>
                </c:pt>
                <c:pt idx="4968">
                  <c:v>-9.6798999999999995E-4</c:v>
                </c:pt>
                <c:pt idx="4969">
                  <c:v>2.3578499999999999E-3</c:v>
                </c:pt>
                <c:pt idx="4970">
                  <c:v>6.3318899999999997E-3</c:v>
                </c:pt>
                <c:pt idx="4971">
                  <c:v>9.3876500000000009E-3</c:v>
                </c:pt>
                <c:pt idx="4972">
                  <c:v>7.4821200000000001E-3</c:v>
                </c:pt>
                <c:pt idx="4973">
                  <c:v>6.6910600000000004E-3</c:v>
                </c:pt>
                <c:pt idx="4974">
                  <c:v>7.3978100000000003E-3</c:v>
                </c:pt>
                <c:pt idx="4975">
                  <c:v>5.8691300000000002E-3</c:v>
                </c:pt>
                <c:pt idx="4976">
                  <c:v>6.0312400000000002E-3</c:v>
                </c:pt>
                <c:pt idx="4977">
                  <c:v>7.39027E-3</c:v>
                </c:pt>
                <c:pt idx="4978">
                  <c:v>7.24671E-3</c:v>
                </c:pt>
                <c:pt idx="4979">
                  <c:v>6.8850600000000001E-3</c:v>
                </c:pt>
                <c:pt idx="4980">
                  <c:v>7.13308E-3</c:v>
                </c:pt>
                <c:pt idx="4981">
                  <c:v>4.6621099999999997E-3</c:v>
                </c:pt>
                <c:pt idx="4982">
                  <c:v>3.9946199999999999E-3</c:v>
                </c:pt>
                <c:pt idx="4983">
                  <c:v>1.34727E-3</c:v>
                </c:pt>
                <c:pt idx="4984">
                  <c:v>-3.8273700000000001E-3</c:v>
                </c:pt>
                <c:pt idx="4985">
                  <c:v>-5.5730299999999997E-3</c:v>
                </c:pt>
                <c:pt idx="4986">
                  <c:v>-7.65681E-3</c:v>
                </c:pt>
                <c:pt idx="4987">
                  <c:v>-8.6756300000000001E-3</c:v>
                </c:pt>
                <c:pt idx="4988">
                  <c:v>-7.6447499999999996E-3</c:v>
                </c:pt>
                <c:pt idx="4989">
                  <c:v>-7.5804799999999997E-3</c:v>
                </c:pt>
                <c:pt idx="4990">
                  <c:v>-6.7427900000000002E-3</c:v>
                </c:pt>
                <c:pt idx="4991">
                  <c:v>-5.7559200000000003E-3</c:v>
                </c:pt>
                <c:pt idx="4992">
                  <c:v>-7.2447299999999996E-3</c:v>
                </c:pt>
                <c:pt idx="4993">
                  <c:v>-7.6079800000000003E-3</c:v>
                </c:pt>
                <c:pt idx="4994">
                  <c:v>-5.9270700000000004E-3</c:v>
                </c:pt>
                <c:pt idx="4995">
                  <c:v>-5.3366400000000001E-3</c:v>
                </c:pt>
                <c:pt idx="4996">
                  <c:v>-6.3691299999999998E-3</c:v>
                </c:pt>
                <c:pt idx="4997">
                  <c:v>-4.4516599999999996E-3</c:v>
                </c:pt>
                <c:pt idx="4998">
                  <c:v>5.6190999999999999E-4</c:v>
                </c:pt>
                <c:pt idx="4999">
                  <c:v>3.0558999999999998E-3</c:v>
                </c:pt>
                <c:pt idx="5000">
                  <c:v>4.7735099999999999E-3</c:v>
                </c:pt>
                <c:pt idx="5001">
                  <c:v>4.6314099999999999E-3</c:v>
                </c:pt>
                <c:pt idx="5002">
                  <c:v>3.9246699999999999E-3</c:v>
                </c:pt>
                <c:pt idx="5003">
                  <c:v>9.5379000000000004E-4</c:v>
                </c:pt>
                <c:pt idx="5004">
                  <c:v>-1.9598599999999999E-3</c:v>
                </c:pt>
                <c:pt idx="5005">
                  <c:v>-4.2570500000000001E-3</c:v>
                </c:pt>
                <c:pt idx="5006">
                  <c:v>-5.6332200000000004E-3</c:v>
                </c:pt>
                <c:pt idx="5007">
                  <c:v>-2.8953099999999999E-3</c:v>
                </c:pt>
                <c:pt idx="5008">
                  <c:v>-2.0144099999999999E-3</c:v>
                </c:pt>
                <c:pt idx="5009">
                  <c:v>-1.3336000000000001E-4</c:v>
                </c:pt>
                <c:pt idx="5010">
                  <c:v>4.4620399999999996E-3</c:v>
                </c:pt>
                <c:pt idx="5011">
                  <c:v>6.1678200000000001E-3</c:v>
                </c:pt>
                <c:pt idx="5012">
                  <c:v>7.8845200000000008E-3</c:v>
                </c:pt>
                <c:pt idx="5013">
                  <c:v>8.5838800000000003E-3</c:v>
                </c:pt>
                <c:pt idx="5014">
                  <c:v>8.6933199999999992E-3</c:v>
                </c:pt>
                <c:pt idx="5015">
                  <c:v>8.2007699999999996E-3</c:v>
                </c:pt>
                <c:pt idx="5016">
                  <c:v>6.1632199999999996E-3</c:v>
                </c:pt>
                <c:pt idx="5017">
                  <c:v>5.23326E-3</c:v>
                </c:pt>
                <c:pt idx="5018">
                  <c:v>3.5111000000000001E-3</c:v>
                </c:pt>
                <c:pt idx="5019">
                  <c:v>-1.95017E-3</c:v>
                </c:pt>
                <c:pt idx="5020">
                  <c:v>-5.1883299999999997E-3</c:v>
                </c:pt>
                <c:pt idx="5021">
                  <c:v>-5.2114700000000002E-3</c:v>
                </c:pt>
                <c:pt idx="5022">
                  <c:v>-4.60086E-3</c:v>
                </c:pt>
                <c:pt idx="5023">
                  <c:v>-2.2635899999999998E-3</c:v>
                </c:pt>
                <c:pt idx="5024">
                  <c:v>-1.23369E-3</c:v>
                </c:pt>
                <c:pt idx="5025">
                  <c:v>2.3257799999999999E-3</c:v>
                </c:pt>
                <c:pt idx="5026">
                  <c:v>7.0734400000000003E-3</c:v>
                </c:pt>
                <c:pt idx="5027">
                  <c:v>8.8001099999999999E-3</c:v>
                </c:pt>
                <c:pt idx="5028">
                  <c:v>8.3845699999999992E-3</c:v>
                </c:pt>
                <c:pt idx="5029">
                  <c:v>7.00309E-3</c:v>
                </c:pt>
                <c:pt idx="5030">
                  <c:v>8.0138699999999993E-3</c:v>
                </c:pt>
                <c:pt idx="5031">
                  <c:v>6.8539400000000002E-3</c:v>
                </c:pt>
                <c:pt idx="5032">
                  <c:v>6.6399800000000002E-3</c:v>
                </c:pt>
                <c:pt idx="5033">
                  <c:v>6.6254199999999999E-3</c:v>
                </c:pt>
                <c:pt idx="5034">
                  <c:v>6.4954000000000001E-3</c:v>
                </c:pt>
                <c:pt idx="5035">
                  <c:v>7.0207100000000003E-3</c:v>
                </c:pt>
                <c:pt idx="5036">
                  <c:v>7.4344199999999997E-3</c:v>
                </c:pt>
                <c:pt idx="5037">
                  <c:v>5.3242899999999998E-3</c:v>
                </c:pt>
                <c:pt idx="5038">
                  <c:v>2.3217300000000001E-3</c:v>
                </c:pt>
                <c:pt idx="5039">
                  <c:v>1.4929699999999999E-3</c:v>
                </c:pt>
                <c:pt idx="5040">
                  <c:v>-1.9266699999999999E-3</c:v>
                </c:pt>
                <c:pt idx="5041">
                  <c:v>-4.9565700000000004E-3</c:v>
                </c:pt>
                <c:pt idx="5042">
                  <c:v>-6.0940500000000002E-3</c:v>
                </c:pt>
                <c:pt idx="5043">
                  <c:v>-7.9316200000000003E-3</c:v>
                </c:pt>
                <c:pt idx="5044">
                  <c:v>-8.6719199999999996E-3</c:v>
                </c:pt>
                <c:pt idx="5045">
                  <c:v>-7.4209100000000002E-3</c:v>
                </c:pt>
                <c:pt idx="5046">
                  <c:v>-5.8112099999999998E-3</c:v>
                </c:pt>
                <c:pt idx="5047">
                  <c:v>-6.6416699999999997E-3</c:v>
                </c:pt>
                <c:pt idx="5048">
                  <c:v>-6.2508700000000004E-3</c:v>
                </c:pt>
                <c:pt idx="5049">
                  <c:v>-6.8425600000000001E-3</c:v>
                </c:pt>
                <c:pt idx="5050">
                  <c:v>-7.3181299999999999E-3</c:v>
                </c:pt>
                <c:pt idx="5051">
                  <c:v>-6.4860999999999999E-3</c:v>
                </c:pt>
                <c:pt idx="5052">
                  <c:v>-7.6360600000000001E-3</c:v>
                </c:pt>
                <c:pt idx="5053">
                  <c:v>-8.0491199999999999E-3</c:v>
                </c:pt>
                <c:pt idx="5054">
                  <c:v>-6.1598699999999996E-3</c:v>
                </c:pt>
                <c:pt idx="5055">
                  <c:v>-5.8388800000000003E-3</c:v>
                </c:pt>
                <c:pt idx="5056">
                  <c:v>-6.7542000000000001E-3</c:v>
                </c:pt>
                <c:pt idx="5057">
                  <c:v>-5.4701699999999999E-3</c:v>
                </c:pt>
                <c:pt idx="5058">
                  <c:v>-3.5526199999999998E-3</c:v>
                </c:pt>
                <c:pt idx="5059">
                  <c:v>-6.0824999999999996E-4</c:v>
                </c:pt>
                <c:pt idx="5060">
                  <c:v>5.6749999999999997E-4</c:v>
                </c:pt>
                <c:pt idx="5061">
                  <c:v>2.4992600000000001E-3</c:v>
                </c:pt>
                <c:pt idx="5062">
                  <c:v>5.59065E-3</c:v>
                </c:pt>
                <c:pt idx="5063">
                  <c:v>5.6956699999999999E-3</c:v>
                </c:pt>
                <c:pt idx="5064">
                  <c:v>4.1754000000000001E-3</c:v>
                </c:pt>
                <c:pt idx="5065">
                  <c:v>-5.9334000000000003E-4</c:v>
                </c:pt>
                <c:pt idx="5066">
                  <c:v>-4.41407E-3</c:v>
                </c:pt>
                <c:pt idx="5067">
                  <c:v>-6.9818800000000002E-3</c:v>
                </c:pt>
                <c:pt idx="5068">
                  <c:v>-8.9528999999999997E-3</c:v>
                </c:pt>
                <c:pt idx="5069">
                  <c:v>-8.2933699999999996E-3</c:v>
                </c:pt>
                <c:pt idx="5070">
                  <c:v>-6.5995699999999999E-3</c:v>
                </c:pt>
                <c:pt idx="5071">
                  <c:v>-7.9553100000000002E-3</c:v>
                </c:pt>
                <c:pt idx="5072">
                  <c:v>-7.3442999999999998E-3</c:v>
                </c:pt>
                <c:pt idx="5073">
                  <c:v>-4.0550500000000001E-3</c:v>
                </c:pt>
                <c:pt idx="5074">
                  <c:v>-1.8510099999999999E-3</c:v>
                </c:pt>
                <c:pt idx="5075">
                  <c:v>1.70134E-3</c:v>
                </c:pt>
                <c:pt idx="5076">
                  <c:v>4.15336E-3</c:v>
                </c:pt>
                <c:pt idx="5077">
                  <c:v>4.3433200000000003E-3</c:v>
                </c:pt>
                <c:pt idx="5078">
                  <c:v>3.9839400000000001E-3</c:v>
                </c:pt>
                <c:pt idx="5079">
                  <c:v>3.0935300000000002E-3</c:v>
                </c:pt>
                <c:pt idx="5080">
                  <c:v>4.2069999999999998E-4</c:v>
                </c:pt>
                <c:pt idx="5081">
                  <c:v>-2.0871100000000001E-3</c:v>
                </c:pt>
                <c:pt idx="5082">
                  <c:v>-4.72953E-3</c:v>
                </c:pt>
                <c:pt idx="5083">
                  <c:v>-7.4335499999999997E-3</c:v>
                </c:pt>
                <c:pt idx="5084">
                  <c:v>-8.1683999999999993E-3</c:v>
                </c:pt>
                <c:pt idx="5085">
                  <c:v>-7.5086299999999996E-3</c:v>
                </c:pt>
                <c:pt idx="5086">
                  <c:v>-6.6172699999999997E-3</c:v>
                </c:pt>
                <c:pt idx="5087">
                  <c:v>-8.8289700000000002E-3</c:v>
                </c:pt>
                <c:pt idx="5088">
                  <c:v>-8.7849799999999995E-3</c:v>
                </c:pt>
                <c:pt idx="5089">
                  <c:v>-7.7755599999999999E-3</c:v>
                </c:pt>
                <c:pt idx="5090">
                  <c:v>-7.9857699999999997E-3</c:v>
                </c:pt>
                <c:pt idx="5091">
                  <c:v>-7.3680600000000001E-3</c:v>
                </c:pt>
                <c:pt idx="5092">
                  <c:v>-6.5684200000000002E-3</c:v>
                </c:pt>
                <c:pt idx="5093">
                  <c:v>-5.2400199999999997E-3</c:v>
                </c:pt>
                <c:pt idx="5094">
                  <c:v>-3.0932099999999999E-3</c:v>
                </c:pt>
                <c:pt idx="5095">
                  <c:v>2.7662999999999999E-4</c:v>
                </c:pt>
                <c:pt idx="5096">
                  <c:v>1.60063E-3</c:v>
                </c:pt>
                <c:pt idx="5097">
                  <c:v>3.9724299999999999E-3</c:v>
                </c:pt>
                <c:pt idx="5098">
                  <c:v>5.6075700000000001E-3</c:v>
                </c:pt>
                <c:pt idx="5099">
                  <c:v>5.9049200000000001E-3</c:v>
                </c:pt>
                <c:pt idx="5100">
                  <c:v>7.52726E-3</c:v>
                </c:pt>
                <c:pt idx="5101">
                  <c:v>6.4436199999999997E-3</c:v>
                </c:pt>
                <c:pt idx="5102">
                  <c:v>6.9647399999999996E-3</c:v>
                </c:pt>
                <c:pt idx="5103">
                  <c:v>8.1074200000000006E-3</c:v>
                </c:pt>
                <c:pt idx="5104">
                  <c:v>7.2949699999999996E-3</c:v>
                </c:pt>
                <c:pt idx="5105">
                  <c:v>6.0295100000000001E-3</c:v>
                </c:pt>
                <c:pt idx="5106">
                  <c:v>7.21195E-3</c:v>
                </c:pt>
                <c:pt idx="5107">
                  <c:v>6.5451399999999996E-3</c:v>
                </c:pt>
                <c:pt idx="5108">
                  <c:v>6.7464300000000003E-3</c:v>
                </c:pt>
                <c:pt idx="5109">
                  <c:v>8.5211000000000002E-3</c:v>
                </c:pt>
                <c:pt idx="5110">
                  <c:v>7.0710199999999999E-3</c:v>
                </c:pt>
                <c:pt idx="5111">
                  <c:v>5.8039099999999998E-3</c:v>
                </c:pt>
                <c:pt idx="5112">
                  <c:v>7.2741899999999998E-3</c:v>
                </c:pt>
                <c:pt idx="5113">
                  <c:v>5.4752400000000001E-3</c:v>
                </c:pt>
                <c:pt idx="5114">
                  <c:v>3.2550299999999999E-3</c:v>
                </c:pt>
                <c:pt idx="5115">
                  <c:v>-9.1542000000000001E-4</c:v>
                </c:pt>
                <c:pt idx="5116">
                  <c:v>-3.45933E-3</c:v>
                </c:pt>
                <c:pt idx="5117">
                  <c:v>-3.5096599999999999E-3</c:v>
                </c:pt>
                <c:pt idx="5118">
                  <c:v>-4.6717E-3</c:v>
                </c:pt>
                <c:pt idx="5119">
                  <c:v>-3.5594099999999998E-3</c:v>
                </c:pt>
                <c:pt idx="5120">
                  <c:v>-3.2856700000000001E-3</c:v>
                </c:pt>
                <c:pt idx="5121">
                  <c:v>6.9758000000000005E-4</c:v>
                </c:pt>
                <c:pt idx="5122">
                  <c:v>3.79409E-3</c:v>
                </c:pt>
                <c:pt idx="5123">
                  <c:v>5.3652099999999996E-3</c:v>
                </c:pt>
                <c:pt idx="5124">
                  <c:v>7.7017600000000002E-3</c:v>
                </c:pt>
                <c:pt idx="5125">
                  <c:v>7.9522099999999995E-3</c:v>
                </c:pt>
                <c:pt idx="5126">
                  <c:v>8.5479500000000003E-3</c:v>
                </c:pt>
                <c:pt idx="5127">
                  <c:v>7.8208900000000005E-3</c:v>
                </c:pt>
                <c:pt idx="5128">
                  <c:v>6.2084899999999997E-3</c:v>
                </c:pt>
                <c:pt idx="5129">
                  <c:v>3.1921900000000001E-3</c:v>
                </c:pt>
                <c:pt idx="5130">
                  <c:v>1.40529E-3</c:v>
                </c:pt>
                <c:pt idx="5131">
                  <c:v>-1.7955600000000001E-3</c:v>
                </c:pt>
                <c:pt idx="5132">
                  <c:v>-2.5797699999999999E-3</c:v>
                </c:pt>
                <c:pt idx="5133">
                  <c:v>-4.1732399999999999E-3</c:v>
                </c:pt>
                <c:pt idx="5134">
                  <c:v>-4.9312699999999998E-3</c:v>
                </c:pt>
                <c:pt idx="5135">
                  <c:v>-1.48548E-3</c:v>
                </c:pt>
                <c:pt idx="5136">
                  <c:v>-6.0933999999999999E-4</c:v>
                </c:pt>
                <c:pt idx="5137">
                  <c:v>2.4037300000000002E-3</c:v>
                </c:pt>
                <c:pt idx="5138">
                  <c:v>4.5714099999999997E-3</c:v>
                </c:pt>
                <c:pt idx="5139">
                  <c:v>7.5657900000000002E-3</c:v>
                </c:pt>
                <c:pt idx="5140">
                  <c:v>7.7913899999999996E-3</c:v>
                </c:pt>
                <c:pt idx="5141">
                  <c:v>6.5407599999999996E-3</c:v>
                </c:pt>
                <c:pt idx="5142">
                  <c:v>6.9989300000000004E-3</c:v>
                </c:pt>
                <c:pt idx="5143">
                  <c:v>5.5967999999999999E-3</c:v>
                </c:pt>
                <c:pt idx="5144">
                  <c:v>7.3011899999999999E-3</c:v>
                </c:pt>
                <c:pt idx="5145">
                  <c:v>7.6650199999999998E-3</c:v>
                </c:pt>
                <c:pt idx="5146">
                  <c:v>8.3223099999999994E-3</c:v>
                </c:pt>
                <c:pt idx="5147">
                  <c:v>7.07028E-3</c:v>
                </c:pt>
                <c:pt idx="5148">
                  <c:v>5.6166300000000001E-3</c:v>
                </c:pt>
                <c:pt idx="5149">
                  <c:v>4.4597400000000002E-3</c:v>
                </c:pt>
                <c:pt idx="5150">
                  <c:v>3.0740199999999998E-3</c:v>
                </c:pt>
                <c:pt idx="5151">
                  <c:v>2.2985800000000002E-3</c:v>
                </c:pt>
                <c:pt idx="5152">
                  <c:v>-1.4137900000000001E-3</c:v>
                </c:pt>
                <c:pt idx="5153">
                  <c:v>-3.3647199999999999E-3</c:v>
                </c:pt>
                <c:pt idx="5154">
                  <c:v>-5.34616E-3</c:v>
                </c:pt>
                <c:pt idx="5155">
                  <c:v>-6.9444900000000002E-3</c:v>
                </c:pt>
                <c:pt idx="5156">
                  <c:v>-6.8786799999999999E-3</c:v>
                </c:pt>
                <c:pt idx="5157">
                  <c:v>-8.4148000000000001E-3</c:v>
                </c:pt>
                <c:pt idx="5158">
                  <c:v>-8.0254499999999999E-3</c:v>
                </c:pt>
                <c:pt idx="5159">
                  <c:v>-6.8108300000000004E-3</c:v>
                </c:pt>
                <c:pt idx="5160">
                  <c:v>-8.0602199999999999E-3</c:v>
                </c:pt>
                <c:pt idx="5161">
                  <c:v>-8.0747500000000003E-3</c:v>
                </c:pt>
                <c:pt idx="5162">
                  <c:v>-5.5664399999999998E-3</c:v>
                </c:pt>
                <c:pt idx="5163">
                  <c:v>-5.7914500000000001E-3</c:v>
                </c:pt>
                <c:pt idx="5164">
                  <c:v>-6.8849100000000002E-3</c:v>
                </c:pt>
                <c:pt idx="5165">
                  <c:v>-6.8516899999999997E-3</c:v>
                </c:pt>
                <c:pt idx="5166">
                  <c:v>-7.0395099999999997E-3</c:v>
                </c:pt>
                <c:pt idx="5167">
                  <c:v>-7.9754200000000004E-3</c:v>
                </c:pt>
                <c:pt idx="5168">
                  <c:v>-6.1405000000000001E-3</c:v>
                </c:pt>
                <c:pt idx="5169">
                  <c:v>-5.5925300000000001E-3</c:v>
                </c:pt>
                <c:pt idx="5170">
                  <c:v>-3.82869E-3</c:v>
                </c:pt>
                <c:pt idx="5171">
                  <c:v>-9.5299999999999996E-4</c:v>
                </c:pt>
                <c:pt idx="5172">
                  <c:v>8.0813E-4</c:v>
                </c:pt>
                <c:pt idx="5173">
                  <c:v>3.5877399999999999E-3</c:v>
                </c:pt>
                <c:pt idx="5174">
                  <c:v>3.2947499999999999E-3</c:v>
                </c:pt>
                <c:pt idx="5175">
                  <c:v>3.5767099999999999E-3</c:v>
                </c:pt>
                <c:pt idx="5176">
                  <c:v>2.87002E-3</c:v>
                </c:pt>
                <c:pt idx="5177">
                  <c:v>1.29108E-3</c:v>
                </c:pt>
                <c:pt idx="5178">
                  <c:v>-2.8809E-3</c:v>
                </c:pt>
                <c:pt idx="5179">
                  <c:v>-5.9717700000000004E-3</c:v>
                </c:pt>
                <c:pt idx="5180">
                  <c:v>-5.9580900000000001E-3</c:v>
                </c:pt>
                <c:pt idx="5181">
                  <c:v>-7.6184199999999999E-3</c:v>
                </c:pt>
                <c:pt idx="5182">
                  <c:v>-7.3610899999999998E-3</c:v>
                </c:pt>
                <c:pt idx="5183">
                  <c:v>-8.4230399999999997E-3</c:v>
                </c:pt>
                <c:pt idx="5184">
                  <c:v>-5.6477400000000001E-3</c:v>
                </c:pt>
                <c:pt idx="5185">
                  <c:v>-3.7437199999999999E-3</c:v>
                </c:pt>
                <c:pt idx="5186">
                  <c:v>-1.90723E-3</c:v>
                </c:pt>
                <c:pt idx="5187">
                  <c:v>8.2646E-4</c:v>
                </c:pt>
                <c:pt idx="5188">
                  <c:v>2.0094399999999999E-3</c:v>
                </c:pt>
                <c:pt idx="5189">
                  <c:v>4.1066699999999998E-3</c:v>
                </c:pt>
                <c:pt idx="5190">
                  <c:v>3.3502599999999999E-3</c:v>
                </c:pt>
                <c:pt idx="5191">
                  <c:v>8.3907999999999997E-4</c:v>
                </c:pt>
                <c:pt idx="5192" formatCode="0.00E+00">
                  <c:v>-9.001E-5</c:v>
                </c:pt>
                <c:pt idx="5193">
                  <c:v>-2.0268299999999999E-3</c:v>
                </c:pt>
                <c:pt idx="5194">
                  <c:v>-4.7351499999999996E-3</c:v>
                </c:pt>
                <c:pt idx="5195">
                  <c:v>-5.6774299999999998E-3</c:v>
                </c:pt>
                <c:pt idx="5196">
                  <c:v>-6.9986400000000004E-3</c:v>
                </c:pt>
                <c:pt idx="5197">
                  <c:v>-6.55325E-3</c:v>
                </c:pt>
                <c:pt idx="5198">
                  <c:v>-5.8477099999999999E-3</c:v>
                </c:pt>
                <c:pt idx="5199">
                  <c:v>-8.2214300000000001E-3</c:v>
                </c:pt>
                <c:pt idx="5200">
                  <c:v>-7.4615300000000001E-3</c:v>
                </c:pt>
                <c:pt idx="5201">
                  <c:v>-6.3640499999999996E-3</c:v>
                </c:pt>
                <c:pt idx="5202">
                  <c:v>-6.8629700000000004E-3</c:v>
                </c:pt>
                <c:pt idx="5203">
                  <c:v>-6.7849499999999997E-3</c:v>
                </c:pt>
                <c:pt idx="5204">
                  <c:v>-6.0575899999999998E-3</c:v>
                </c:pt>
                <c:pt idx="5205">
                  <c:v>-4.0460599999999998E-3</c:v>
                </c:pt>
                <c:pt idx="5206">
                  <c:v>-2.37119E-3</c:v>
                </c:pt>
                <c:pt idx="5207">
                  <c:v>3.2466E-4</c:v>
                </c:pt>
                <c:pt idx="5208">
                  <c:v>2.5111000000000001E-3</c:v>
                </c:pt>
                <c:pt idx="5209">
                  <c:v>2.7744100000000002E-3</c:v>
                </c:pt>
                <c:pt idx="5210">
                  <c:v>5.5806099999999997E-3</c:v>
                </c:pt>
                <c:pt idx="5211">
                  <c:v>6.5444800000000001E-3</c:v>
                </c:pt>
                <c:pt idx="5212">
                  <c:v>6.1785099999999999E-3</c:v>
                </c:pt>
                <c:pt idx="5213">
                  <c:v>7.1420600000000004E-3</c:v>
                </c:pt>
                <c:pt idx="5214">
                  <c:v>7.5763599999999999E-3</c:v>
                </c:pt>
                <c:pt idx="5215">
                  <c:v>7.0503099999999997E-3</c:v>
                </c:pt>
                <c:pt idx="5216">
                  <c:v>7.3023599999999999E-3</c:v>
                </c:pt>
                <c:pt idx="5217">
                  <c:v>6.4534800000000002E-3</c:v>
                </c:pt>
                <c:pt idx="5218">
                  <c:v>6.07392E-3</c:v>
                </c:pt>
                <c:pt idx="5219">
                  <c:v>5.9986800000000002E-3</c:v>
                </c:pt>
                <c:pt idx="5220">
                  <c:v>6.6848599999999999E-3</c:v>
                </c:pt>
                <c:pt idx="5221">
                  <c:v>7.5298099999999996E-3</c:v>
                </c:pt>
                <c:pt idx="5222">
                  <c:v>6.6655300000000002E-3</c:v>
                </c:pt>
                <c:pt idx="5223">
                  <c:v>7.72517E-3</c:v>
                </c:pt>
                <c:pt idx="5224">
                  <c:v>6.8188099999999998E-3</c:v>
                </c:pt>
                <c:pt idx="5225">
                  <c:v>4.1233099999999998E-3</c:v>
                </c:pt>
                <c:pt idx="5226">
                  <c:v>4.1396200000000001E-3</c:v>
                </c:pt>
                <c:pt idx="5227">
                  <c:v>3.1378999999999999E-4</c:v>
                </c:pt>
                <c:pt idx="5228">
                  <c:v>-2.4317100000000001E-3</c:v>
                </c:pt>
                <c:pt idx="5229">
                  <c:v>-2.9476099999999998E-3</c:v>
                </c:pt>
                <c:pt idx="5230">
                  <c:v>-5.1368000000000004E-3</c:v>
                </c:pt>
                <c:pt idx="5231">
                  <c:v>-3.1021999999999998E-3</c:v>
                </c:pt>
                <c:pt idx="5232">
                  <c:v>-2.4273200000000002E-3</c:v>
                </c:pt>
                <c:pt idx="5233">
                  <c:v>4.9549000000000001E-4</c:v>
                </c:pt>
                <c:pt idx="5234">
                  <c:v>3.6214400000000001E-3</c:v>
                </c:pt>
                <c:pt idx="5235">
                  <c:v>3.6869200000000002E-3</c:v>
                </c:pt>
                <c:pt idx="5236">
                  <c:v>7.1529599999999999E-3</c:v>
                </c:pt>
                <c:pt idx="5237">
                  <c:v>7.13789E-3</c:v>
                </c:pt>
                <c:pt idx="5238">
                  <c:v>7.0215299999999998E-3</c:v>
                </c:pt>
                <c:pt idx="5239">
                  <c:v>6.5857700000000003E-3</c:v>
                </c:pt>
                <c:pt idx="5240">
                  <c:v>5.9268599999999999E-3</c:v>
                </c:pt>
                <c:pt idx="5241">
                  <c:v>4.1467500000000003E-3</c:v>
                </c:pt>
                <c:pt idx="5242">
                  <c:v>1.76947E-3</c:v>
                </c:pt>
                <c:pt idx="5243">
                  <c:v>-1.2548999999999999E-4</c:v>
                </c:pt>
                <c:pt idx="5244">
                  <c:v>-3.4249599999999999E-3</c:v>
                </c:pt>
                <c:pt idx="5245">
                  <c:v>-4.1018699999999996E-3</c:v>
                </c:pt>
                <c:pt idx="5246">
                  <c:v>-3.4312700000000002E-3</c:v>
                </c:pt>
                <c:pt idx="5247">
                  <c:v>-2.7362200000000001E-3</c:v>
                </c:pt>
                <c:pt idx="5248">
                  <c:v>-1.13445E-3</c:v>
                </c:pt>
                <c:pt idx="5249">
                  <c:v>1.31083E-3</c:v>
                </c:pt>
                <c:pt idx="5250">
                  <c:v>3.76824E-3</c:v>
                </c:pt>
                <c:pt idx="5251">
                  <c:v>4.5515299999999998E-3</c:v>
                </c:pt>
                <c:pt idx="5252">
                  <c:v>6.8271800000000004E-3</c:v>
                </c:pt>
                <c:pt idx="5253">
                  <c:v>6.9134599999999997E-3</c:v>
                </c:pt>
                <c:pt idx="5254">
                  <c:v>5.2959900000000004E-3</c:v>
                </c:pt>
                <c:pt idx="5255">
                  <c:v>5.2321700000000004E-3</c:v>
                </c:pt>
                <c:pt idx="5256">
                  <c:v>5.5703100000000002E-3</c:v>
                </c:pt>
                <c:pt idx="5257">
                  <c:v>5.7851600000000001E-3</c:v>
                </c:pt>
                <c:pt idx="5258">
                  <c:v>6.0342700000000004E-3</c:v>
                </c:pt>
                <c:pt idx="5259">
                  <c:v>5.6512799999999998E-3</c:v>
                </c:pt>
                <c:pt idx="5260">
                  <c:v>6.4216000000000004E-3</c:v>
                </c:pt>
                <c:pt idx="5261">
                  <c:v>4.5961999999999999E-3</c:v>
                </c:pt>
                <c:pt idx="5262">
                  <c:v>3.2973299999999998E-3</c:v>
                </c:pt>
                <c:pt idx="5263">
                  <c:v>1.61038E-3</c:v>
                </c:pt>
                <c:pt idx="5264">
                  <c:v>-2.7399600000000001E-3</c:v>
                </c:pt>
                <c:pt idx="5265">
                  <c:v>-4.4435000000000004E-3</c:v>
                </c:pt>
                <c:pt idx="5266">
                  <c:v>-5.8465100000000001E-3</c:v>
                </c:pt>
                <c:pt idx="5267">
                  <c:v>-5.1574000000000004E-3</c:v>
                </c:pt>
                <c:pt idx="5268">
                  <c:v>-5.6769899999999998E-3</c:v>
                </c:pt>
                <c:pt idx="5269">
                  <c:v>-6.9849500000000002E-3</c:v>
                </c:pt>
                <c:pt idx="5270">
                  <c:v>-6.8621899999999998E-3</c:v>
                </c:pt>
                <c:pt idx="5271">
                  <c:v>-7.0201899999999999E-3</c:v>
                </c:pt>
                <c:pt idx="5272">
                  <c:v>-5.07538E-3</c:v>
                </c:pt>
                <c:pt idx="5273">
                  <c:v>-5.25517E-3</c:v>
                </c:pt>
                <c:pt idx="5274">
                  <c:v>-5.8995200000000001E-3</c:v>
                </c:pt>
                <c:pt idx="5275">
                  <c:v>-4.7658400000000004E-3</c:v>
                </c:pt>
                <c:pt idx="5276">
                  <c:v>-4.7953199999999996E-3</c:v>
                </c:pt>
                <c:pt idx="5277">
                  <c:v>-2.93889E-3</c:v>
                </c:pt>
                <c:pt idx="5278">
                  <c:v>1.45684E-3</c:v>
                </c:pt>
                <c:pt idx="5279">
                  <c:v>5.9929000000000004E-4</c:v>
                </c:pt>
                <c:pt idx="5280">
                  <c:v>1.92885E-3</c:v>
                </c:pt>
                <c:pt idx="5281">
                  <c:v>4.2710500000000002E-3</c:v>
                </c:pt>
                <c:pt idx="5282">
                  <c:v>1.9670500000000001E-3</c:v>
                </c:pt>
                <c:pt idx="5283">
                  <c:v>6.8621000000000003E-4</c:v>
                </c:pt>
                <c:pt idx="5284">
                  <c:v>-5.2136999999999995E-4</c:v>
                </c:pt>
                <c:pt idx="5285">
                  <c:v>-1.2616000000000001E-3</c:v>
                </c:pt>
                <c:pt idx="5286">
                  <c:v>-2.3620199999999998E-3</c:v>
                </c:pt>
                <c:pt idx="5287">
                  <c:v>-2.7861000000000001E-3</c:v>
                </c:pt>
                <c:pt idx="5288">
                  <c:v>-8.8256999999999995E-4</c:v>
                </c:pt>
                <c:pt idx="5289">
                  <c:v>3.3176000000000001E-4</c:v>
                </c:pt>
                <c:pt idx="5290">
                  <c:v>2.61517E-3</c:v>
                </c:pt>
                <c:pt idx="5291">
                  <c:v>3.3126200000000001E-3</c:v>
                </c:pt>
                <c:pt idx="5292">
                  <c:v>3.7506100000000001E-3</c:v>
                </c:pt>
                <c:pt idx="5293">
                  <c:v>6.7793000000000003E-3</c:v>
                </c:pt>
                <c:pt idx="5294">
                  <c:v>6.17236E-3</c:v>
                </c:pt>
                <c:pt idx="5295">
                  <c:v>5.7260499999999999E-3</c:v>
                </c:pt>
                <c:pt idx="5296">
                  <c:v>5.97169E-3</c:v>
                </c:pt>
                <c:pt idx="5297">
                  <c:v>2.4652599999999999E-3</c:v>
                </c:pt>
                <c:pt idx="5298">
                  <c:v>7.4350999999999996E-4</c:v>
                </c:pt>
                <c:pt idx="5299">
                  <c:v>-1.37116E-3</c:v>
                </c:pt>
                <c:pt idx="5300">
                  <c:v>-1.9690300000000001E-3</c:v>
                </c:pt>
                <c:pt idx="5301">
                  <c:v>-4.0092699999999997E-3</c:v>
                </c:pt>
                <c:pt idx="5302">
                  <c:v>-3.8848899999999998E-3</c:v>
                </c:pt>
                <c:pt idx="5303">
                  <c:v>-6.6994000000000005E-4</c:v>
                </c:pt>
                <c:pt idx="5304">
                  <c:v>-1.7509000000000001E-4</c:v>
                </c:pt>
                <c:pt idx="5305">
                  <c:v>2.4743600000000001E-3</c:v>
                </c:pt>
                <c:pt idx="5306">
                  <c:v>3.4047999999999999E-3</c:v>
                </c:pt>
                <c:pt idx="5307">
                  <c:v>4.7518899999999999E-3</c:v>
                </c:pt>
                <c:pt idx="5308">
                  <c:v>6.6756599999999999E-3</c:v>
                </c:pt>
                <c:pt idx="5309">
                  <c:v>4.7464300000000003E-3</c:v>
                </c:pt>
                <c:pt idx="5310">
                  <c:v>4.5404299999999998E-3</c:v>
                </c:pt>
                <c:pt idx="5311">
                  <c:v>5.254E-3</c:v>
                </c:pt>
                <c:pt idx="5312">
                  <c:v>5.1361699999999998E-3</c:v>
                </c:pt>
                <c:pt idx="5313">
                  <c:v>4.9094300000000002E-3</c:v>
                </c:pt>
                <c:pt idx="5314">
                  <c:v>4.7499100000000004E-3</c:v>
                </c:pt>
                <c:pt idx="5315">
                  <c:v>5.2083099999999998E-3</c:v>
                </c:pt>
                <c:pt idx="5316">
                  <c:v>5.3419499999999998E-3</c:v>
                </c:pt>
                <c:pt idx="5317">
                  <c:v>3.5411100000000001E-3</c:v>
                </c:pt>
                <c:pt idx="5318">
                  <c:v>1.64982E-3</c:v>
                </c:pt>
                <c:pt idx="5319" formatCode="0.00E+00">
                  <c:v>-6.3429999999999994E-5</c:v>
                </c:pt>
                <c:pt idx="5320">
                  <c:v>-2.08808E-3</c:v>
                </c:pt>
                <c:pt idx="5321">
                  <c:v>-3.5377300000000002E-3</c:v>
                </c:pt>
                <c:pt idx="5322">
                  <c:v>-3.6048600000000001E-3</c:v>
                </c:pt>
                <c:pt idx="5323">
                  <c:v>-4.1673099999999996E-3</c:v>
                </c:pt>
                <c:pt idx="5324">
                  <c:v>-5.1730400000000003E-3</c:v>
                </c:pt>
                <c:pt idx="5325">
                  <c:v>-4.1319800000000004E-3</c:v>
                </c:pt>
                <c:pt idx="5326">
                  <c:v>-4.7451000000000004E-3</c:v>
                </c:pt>
                <c:pt idx="5327">
                  <c:v>-4.6128200000000001E-3</c:v>
                </c:pt>
                <c:pt idx="5328">
                  <c:v>-4.67695E-3</c:v>
                </c:pt>
                <c:pt idx="5329">
                  <c:v>-5.9314199999999997E-3</c:v>
                </c:pt>
                <c:pt idx="5330">
                  <c:v>-4.50418E-3</c:v>
                </c:pt>
                <c:pt idx="5331">
                  <c:v>-5.4988800000000003E-3</c:v>
                </c:pt>
                <c:pt idx="5332">
                  <c:v>-3.2314399999999999E-3</c:v>
                </c:pt>
                <c:pt idx="5333">
                  <c:v>-4.7440199999999998E-3</c:v>
                </c:pt>
                <c:pt idx="5334">
                  <c:v>-5.4723799999999998E-3</c:v>
                </c:pt>
                <c:pt idx="5335">
                  <c:v>-4.0883200000000003E-3</c:v>
                </c:pt>
                <c:pt idx="5336">
                  <c:v>-5.4571100000000003E-3</c:v>
                </c:pt>
                <c:pt idx="5337">
                  <c:v>-2.8641299999999999E-3</c:v>
                </c:pt>
                <c:pt idx="5338">
                  <c:v>-3.0577099999999999E-3</c:v>
                </c:pt>
                <c:pt idx="5339">
                  <c:v>-1.64393E-3</c:v>
                </c:pt>
                <c:pt idx="5340">
                  <c:v>2.00717E-3</c:v>
                </c:pt>
                <c:pt idx="5341">
                  <c:v>2.6275399999999998E-3</c:v>
                </c:pt>
                <c:pt idx="5342">
                  <c:v>1.97489E-3</c:v>
                </c:pt>
                <c:pt idx="5343">
                  <c:v>1.7854699999999999E-3</c:v>
                </c:pt>
                <c:pt idx="5344">
                  <c:v>2.5304799999999999E-3</c:v>
                </c:pt>
                <c:pt idx="5345">
                  <c:v>1.8377000000000001E-4</c:v>
                </c:pt>
                <c:pt idx="5346">
                  <c:v>-2.0172300000000001E-3</c:v>
                </c:pt>
                <c:pt idx="5347">
                  <c:v>-2.7390600000000002E-3</c:v>
                </c:pt>
                <c:pt idx="5348">
                  <c:v>-2.9781400000000002E-3</c:v>
                </c:pt>
                <c:pt idx="5349">
                  <c:v>-6.1745699999999999E-3</c:v>
                </c:pt>
                <c:pt idx="5350">
                  <c:v>-6.2770500000000002E-3</c:v>
                </c:pt>
                <c:pt idx="5351">
                  <c:v>-3.48504E-3</c:v>
                </c:pt>
                <c:pt idx="5352">
                  <c:v>-3.5131400000000001E-3</c:v>
                </c:pt>
                <c:pt idx="5353">
                  <c:v>-2.09574E-3</c:v>
                </c:pt>
                <c:pt idx="5354">
                  <c:v>-9.9295999999999998E-4</c:v>
                </c:pt>
                <c:pt idx="5355">
                  <c:v>1.0242199999999999E-3</c:v>
                </c:pt>
                <c:pt idx="5356">
                  <c:v>2.0890599999999998E-3</c:v>
                </c:pt>
                <c:pt idx="5357">
                  <c:v>9.1301000000000002E-4</c:v>
                </c:pt>
                <c:pt idx="5358">
                  <c:v>2.6158900000000001E-3</c:v>
                </c:pt>
                <c:pt idx="5359">
                  <c:v>8.0166000000000005E-4</c:v>
                </c:pt>
                <c:pt idx="5360">
                  <c:v>-1.2516700000000001E-3</c:v>
                </c:pt>
                <c:pt idx="5361">
                  <c:v>-4.4317E-4</c:v>
                </c:pt>
                <c:pt idx="5362">
                  <c:v>-1.4420500000000001E-3</c:v>
                </c:pt>
                <c:pt idx="5363">
                  <c:v>-2.7539499999999998E-3</c:v>
                </c:pt>
                <c:pt idx="5364">
                  <c:v>-2.5240699999999998E-3</c:v>
                </c:pt>
                <c:pt idx="5365">
                  <c:v>-4.9355099999999997E-3</c:v>
                </c:pt>
                <c:pt idx="5366">
                  <c:v>-4.7630600000000004E-3</c:v>
                </c:pt>
                <c:pt idx="5367">
                  <c:v>-3.8656599999999999E-3</c:v>
                </c:pt>
                <c:pt idx="5368">
                  <c:v>-4.7584400000000001E-3</c:v>
                </c:pt>
                <c:pt idx="5369">
                  <c:v>-3.6701799999999999E-3</c:v>
                </c:pt>
                <c:pt idx="5370">
                  <c:v>-4.1398900000000002E-3</c:v>
                </c:pt>
                <c:pt idx="5371">
                  <c:v>-3.9699999999999996E-3</c:v>
                </c:pt>
                <c:pt idx="5372">
                  <c:v>-3.29079E-3</c:v>
                </c:pt>
                <c:pt idx="5373">
                  <c:v>-2.1318999999999999E-3</c:v>
                </c:pt>
                <c:pt idx="5374">
                  <c:v>-1.6657200000000001E-3</c:v>
                </c:pt>
                <c:pt idx="5375">
                  <c:v>-1.5740400000000001E-3</c:v>
                </c:pt>
                <c:pt idx="5376">
                  <c:v>1.8710700000000001E-3</c:v>
                </c:pt>
                <c:pt idx="5377">
                  <c:v>1.81307E-3</c:v>
                </c:pt>
                <c:pt idx="5378">
                  <c:v>2.4501100000000001E-3</c:v>
                </c:pt>
                <c:pt idx="5379">
                  <c:v>4.4075199999999998E-3</c:v>
                </c:pt>
                <c:pt idx="5380">
                  <c:v>3.7342400000000002E-3</c:v>
                </c:pt>
                <c:pt idx="5381">
                  <c:v>4.2844900000000002E-3</c:v>
                </c:pt>
                <c:pt idx="5382">
                  <c:v>3.9294600000000001E-3</c:v>
                </c:pt>
                <c:pt idx="5383">
                  <c:v>4.2065200000000001E-3</c:v>
                </c:pt>
                <c:pt idx="5384">
                  <c:v>4.7449700000000003E-3</c:v>
                </c:pt>
                <c:pt idx="5385">
                  <c:v>3.5837999999999998E-3</c:v>
                </c:pt>
                <c:pt idx="5386">
                  <c:v>4.2532400000000001E-3</c:v>
                </c:pt>
                <c:pt idx="5387">
                  <c:v>3.0221699999999998E-3</c:v>
                </c:pt>
                <c:pt idx="5388">
                  <c:v>2.3710900000000002E-3</c:v>
                </c:pt>
                <c:pt idx="5389">
                  <c:v>2.5455400000000002E-3</c:v>
                </c:pt>
                <c:pt idx="5390">
                  <c:v>-6.9793999999999998E-4</c:v>
                </c:pt>
                <c:pt idx="5391">
                  <c:v>-1.58215E-3</c:v>
                </c:pt>
                <c:pt idx="5392">
                  <c:v>1.0204000000000001E-4</c:v>
                </c:pt>
                <c:pt idx="5393">
                  <c:v>-8.3359999999999999E-4</c:v>
                </c:pt>
                <c:pt idx="5394">
                  <c:v>-1.31174E-3</c:v>
                </c:pt>
                <c:pt idx="5395" formatCode="0.00E+00">
                  <c:v>9.7819999999999995E-5</c:v>
                </c:pt>
                <c:pt idx="5396" formatCode="0.00E+00">
                  <c:v>-4.0769999999999998E-5</c:v>
                </c:pt>
                <c:pt idx="5397">
                  <c:v>9.2725000000000001E-4</c:v>
                </c:pt>
                <c:pt idx="5398">
                  <c:v>9.995099999999999E-4</c:v>
                </c:pt>
                <c:pt idx="5399" formatCode="0.00E+00">
                  <c:v>-4.5600000000000004E-6</c:v>
                </c:pt>
                <c:pt idx="5400">
                  <c:v>1.2191400000000001E-3</c:v>
                </c:pt>
                <c:pt idx="5401">
                  <c:v>-5.4869999999999995E-4</c:v>
                </c:pt>
                <c:pt idx="5402">
                  <c:v>-4.417E-4</c:v>
                </c:pt>
                <c:pt idx="5403">
                  <c:v>-1.21612E-3</c:v>
                </c:pt>
                <c:pt idx="5404">
                  <c:v>-3.39815E-3</c:v>
                </c:pt>
                <c:pt idx="5405">
                  <c:v>-3.4810599999999998E-3</c:v>
                </c:pt>
                <c:pt idx="5406">
                  <c:v>-3.5351900000000001E-3</c:v>
                </c:pt>
                <c:pt idx="5407">
                  <c:v>-3.00739E-3</c:v>
                </c:pt>
                <c:pt idx="5408">
                  <c:v>-2.7636100000000001E-3</c:v>
                </c:pt>
                <c:pt idx="5409">
                  <c:v>-2.2539499999999998E-3</c:v>
                </c:pt>
                <c:pt idx="5410">
                  <c:v>-6.5059000000000004E-4</c:v>
                </c:pt>
                <c:pt idx="5411">
                  <c:v>7.1358000000000001E-4</c:v>
                </c:pt>
                <c:pt idx="5412">
                  <c:v>1.3628900000000001E-3</c:v>
                </c:pt>
                <c:pt idx="5413">
                  <c:v>1.5727499999999999E-3</c:v>
                </c:pt>
                <c:pt idx="5414">
                  <c:v>4.4630000000000001E-4</c:v>
                </c:pt>
                <c:pt idx="5415">
                  <c:v>-5.2966999999999999E-4</c:v>
                </c:pt>
                <c:pt idx="5416" formatCode="0.00E+00">
                  <c:v>-4.1050000000000002E-5</c:v>
                </c:pt>
                <c:pt idx="5417">
                  <c:v>-1.8555000000000001E-4</c:v>
                </c:pt>
                <c:pt idx="5418">
                  <c:v>-1.4268499999999999E-3</c:v>
                </c:pt>
                <c:pt idx="5419">
                  <c:v>-2.14919E-3</c:v>
                </c:pt>
                <c:pt idx="5420">
                  <c:v>-2.03878E-3</c:v>
                </c:pt>
                <c:pt idx="5421">
                  <c:v>-2.6666300000000001E-3</c:v>
                </c:pt>
                <c:pt idx="5422">
                  <c:v>-2.58939E-3</c:v>
                </c:pt>
                <c:pt idx="5423">
                  <c:v>-3.76611E-3</c:v>
                </c:pt>
                <c:pt idx="5424">
                  <c:v>-3.9798000000000004E-3</c:v>
                </c:pt>
                <c:pt idx="5425">
                  <c:v>-3.7331700000000001E-3</c:v>
                </c:pt>
                <c:pt idx="5426">
                  <c:v>-3.7057399999999999E-3</c:v>
                </c:pt>
                <c:pt idx="5427">
                  <c:v>-4.8036900000000002E-3</c:v>
                </c:pt>
                <c:pt idx="5428">
                  <c:v>-3.8667799999999998E-3</c:v>
                </c:pt>
                <c:pt idx="5429">
                  <c:v>-1.92347E-3</c:v>
                </c:pt>
                <c:pt idx="5430">
                  <c:v>-1.7253800000000001E-3</c:v>
                </c:pt>
                <c:pt idx="5431">
                  <c:v>-4.6037999999999998E-4</c:v>
                </c:pt>
                <c:pt idx="5432">
                  <c:v>-8.4584999999999999E-4</c:v>
                </c:pt>
                <c:pt idx="5433">
                  <c:v>5.3189999999999997E-4</c:v>
                </c:pt>
                <c:pt idx="5434">
                  <c:v>1.85078E-3</c:v>
                </c:pt>
                <c:pt idx="5435">
                  <c:v>1.9890699999999999E-3</c:v>
                </c:pt>
                <c:pt idx="5436">
                  <c:v>2.98702E-3</c:v>
                </c:pt>
                <c:pt idx="5437">
                  <c:v>3.5036199999999998E-3</c:v>
                </c:pt>
                <c:pt idx="5438">
                  <c:v>4.4319800000000003E-3</c:v>
                </c:pt>
                <c:pt idx="5439">
                  <c:v>3.18995E-3</c:v>
                </c:pt>
                <c:pt idx="5440">
                  <c:v>2.8786599999999999E-3</c:v>
                </c:pt>
                <c:pt idx="5441">
                  <c:v>3.2138900000000001E-3</c:v>
                </c:pt>
                <c:pt idx="5442">
                  <c:v>2.8583300000000001E-3</c:v>
                </c:pt>
                <c:pt idx="5443">
                  <c:v>2.8126800000000001E-3</c:v>
                </c:pt>
                <c:pt idx="5444">
                  <c:v>2.8591900000000002E-3</c:v>
                </c:pt>
                <c:pt idx="5445">
                  <c:v>2.1878700000000002E-3</c:v>
                </c:pt>
                <c:pt idx="5446">
                  <c:v>2.5897799999999999E-3</c:v>
                </c:pt>
                <c:pt idx="5447">
                  <c:v>2.51907E-3</c:v>
                </c:pt>
                <c:pt idx="5448">
                  <c:v>1.9786500000000002E-3</c:v>
                </c:pt>
                <c:pt idx="5449">
                  <c:v>2.33111E-3</c:v>
                </c:pt>
                <c:pt idx="5450">
                  <c:v>7.2137999999999998E-4</c:v>
                </c:pt>
                <c:pt idx="5451">
                  <c:v>-5.2139000000000005E-4</c:v>
                </c:pt>
                <c:pt idx="5452">
                  <c:v>1.6011000000000001E-4</c:v>
                </c:pt>
                <c:pt idx="5453">
                  <c:v>-2.6251999999999997E-4</c:v>
                </c:pt>
                <c:pt idx="5454">
                  <c:v>-2.9067999999999997E-4</c:v>
                </c:pt>
                <c:pt idx="5455">
                  <c:v>-1.36432E-3</c:v>
                </c:pt>
                <c:pt idx="5456">
                  <c:v>5.5535000000000003E-4</c:v>
                </c:pt>
                <c:pt idx="5457">
                  <c:v>4.8647000000000002E-4</c:v>
                </c:pt>
                <c:pt idx="5458">
                  <c:v>-3.1058000000000002E-4</c:v>
                </c:pt>
                <c:pt idx="5459">
                  <c:v>1.2013799999999999E-3</c:v>
                </c:pt>
                <c:pt idx="5460" formatCode="0.00E+00">
                  <c:v>9.8200000000000002E-5</c:v>
                </c:pt>
                <c:pt idx="5461">
                  <c:v>1.50566E-3</c:v>
                </c:pt>
                <c:pt idx="5462">
                  <c:v>2.4041100000000001E-3</c:v>
                </c:pt>
                <c:pt idx="5463">
                  <c:v>1.1886500000000001E-3</c:v>
                </c:pt>
                <c:pt idx="5464">
                  <c:v>1.43826E-3</c:v>
                </c:pt>
                <c:pt idx="5465">
                  <c:v>8.8124999999999998E-4</c:v>
                </c:pt>
                <c:pt idx="5466">
                  <c:v>4.8886999999999997E-4</c:v>
                </c:pt>
                <c:pt idx="5467">
                  <c:v>2.2128999999999999E-4</c:v>
                </c:pt>
                <c:pt idx="5468">
                  <c:v>-4.4742000000000002E-4</c:v>
                </c:pt>
                <c:pt idx="5469" formatCode="0.00E+00">
                  <c:v>6.6959999999999996E-5</c:v>
                </c:pt>
                <c:pt idx="5470">
                  <c:v>-5.9374999999999999E-4</c:v>
                </c:pt>
                <c:pt idx="5471">
                  <c:v>-5.2103000000000002E-4</c:v>
                </c:pt>
                <c:pt idx="5472">
                  <c:v>1.17979E-3</c:v>
                </c:pt>
                <c:pt idx="5473">
                  <c:v>-1.9091E-4</c:v>
                </c:pt>
                <c:pt idx="5474">
                  <c:v>-6.8563999999999995E-4</c:v>
                </c:pt>
                <c:pt idx="5475">
                  <c:v>4.0966E-4</c:v>
                </c:pt>
                <c:pt idx="5476">
                  <c:v>5.1396000000000005E-4</c:v>
                </c:pt>
                <c:pt idx="5477">
                  <c:v>2.4042099999999999E-3</c:v>
                </c:pt>
                <c:pt idx="5478">
                  <c:v>3.686E-3</c:v>
                </c:pt>
                <c:pt idx="5479">
                  <c:v>1.69948E-3</c:v>
                </c:pt>
                <c:pt idx="5480">
                  <c:v>1.9979300000000002E-3</c:v>
                </c:pt>
                <c:pt idx="5481">
                  <c:v>1.9458699999999999E-3</c:v>
                </c:pt>
                <c:pt idx="5482">
                  <c:v>2.23661E-3</c:v>
                </c:pt>
                <c:pt idx="5483">
                  <c:v>2.4953499999999999E-3</c:v>
                </c:pt>
                <c:pt idx="5484">
                  <c:v>2.1695099999999999E-3</c:v>
                </c:pt>
                <c:pt idx="5485">
                  <c:v>1.7378599999999999E-3</c:v>
                </c:pt>
                <c:pt idx="5486">
                  <c:v>1.00723E-3</c:v>
                </c:pt>
                <c:pt idx="5487" formatCode="0.00E+00">
                  <c:v>-2.9980000000000001E-5</c:v>
                </c:pt>
                <c:pt idx="5488">
                  <c:v>-5.6411999999999999E-4</c:v>
                </c:pt>
                <c:pt idx="5489">
                  <c:v>2.8899999999999998E-4</c:v>
                </c:pt>
                <c:pt idx="5490">
                  <c:v>-2.5056999999999998E-4</c:v>
                </c:pt>
                <c:pt idx="5491">
                  <c:v>-1.23288E-3</c:v>
                </c:pt>
                <c:pt idx="5492">
                  <c:v>-1.6527499999999999E-3</c:v>
                </c:pt>
                <c:pt idx="5493">
                  <c:v>-1.78341E-3</c:v>
                </c:pt>
                <c:pt idx="5494">
                  <c:v>-1.92585E-3</c:v>
                </c:pt>
                <c:pt idx="5495">
                  <c:v>-1.42902E-3</c:v>
                </c:pt>
                <c:pt idx="5496">
                  <c:v>-1.67369E-3</c:v>
                </c:pt>
                <c:pt idx="5497">
                  <c:v>-1.07456E-3</c:v>
                </c:pt>
                <c:pt idx="5498">
                  <c:v>-1.41727E-3</c:v>
                </c:pt>
                <c:pt idx="5499">
                  <c:v>-2.0717299999999999E-3</c:v>
                </c:pt>
                <c:pt idx="5500">
                  <c:v>3.7282999999999999E-4</c:v>
                </c:pt>
                <c:pt idx="5501">
                  <c:v>-6.8521000000000001E-4</c:v>
                </c:pt>
                <c:pt idx="5502">
                  <c:v>8.5497999999999998E-4</c:v>
                </c:pt>
                <c:pt idx="5503">
                  <c:v>1.6018199999999999E-3</c:v>
                </c:pt>
                <c:pt idx="5504">
                  <c:v>-4.7209999999999998E-4</c:v>
                </c:pt>
                <c:pt idx="5505" formatCode="0.00E+00">
                  <c:v>8.5530000000000003E-5</c:v>
                </c:pt>
                <c:pt idx="5506" formatCode="0.00E+00">
                  <c:v>-3.807E-5</c:v>
                </c:pt>
                <c:pt idx="5507">
                  <c:v>-1.0017699999999999E-3</c:v>
                </c:pt>
                <c:pt idx="5508">
                  <c:v>-5.6760000000000003E-4</c:v>
                </c:pt>
                <c:pt idx="5509">
                  <c:v>8.4128000000000002E-4</c:v>
                </c:pt>
                <c:pt idx="5510">
                  <c:v>2.1511299999999998E-3</c:v>
                </c:pt>
                <c:pt idx="5511">
                  <c:v>1.60312E-3</c:v>
                </c:pt>
                <c:pt idx="5512">
                  <c:v>1.2846299999999999E-3</c:v>
                </c:pt>
                <c:pt idx="5513">
                  <c:v>8.52E-4</c:v>
                </c:pt>
                <c:pt idx="5514">
                  <c:v>-1.04703E-3</c:v>
                </c:pt>
                <c:pt idx="5515">
                  <c:v>-1.68922E-3</c:v>
                </c:pt>
                <c:pt idx="5516">
                  <c:v>-1.2595E-4</c:v>
                </c:pt>
                <c:pt idx="5517">
                  <c:v>1.59385E-3</c:v>
                </c:pt>
                <c:pt idx="5518">
                  <c:v>1.5249599999999999E-3</c:v>
                </c:pt>
                <c:pt idx="5519">
                  <c:v>6.6684999999999997E-4</c:v>
                </c:pt>
                <c:pt idx="5520">
                  <c:v>3.5113000000000001E-4</c:v>
                </c:pt>
                <c:pt idx="5521">
                  <c:v>1.5821699999999999E-3</c:v>
                </c:pt>
                <c:pt idx="5522">
                  <c:v>8.1698000000000003E-4</c:v>
                </c:pt>
                <c:pt idx="5523">
                  <c:v>4.8329999999999998E-4</c:v>
                </c:pt>
                <c:pt idx="5524">
                  <c:v>1.63703E-3</c:v>
                </c:pt>
                <c:pt idx="5525" formatCode="0.00E+00">
                  <c:v>4.9100000000000004E-6</c:v>
                </c:pt>
                <c:pt idx="5526">
                  <c:v>2.4436E-4</c:v>
                </c:pt>
                <c:pt idx="5527" formatCode="0.00E+00">
                  <c:v>-2.0040000000000001E-5</c:v>
                </c:pt>
                <c:pt idx="5528">
                  <c:v>9.4795000000000003E-4</c:v>
                </c:pt>
                <c:pt idx="5529">
                  <c:v>6.9306999999999995E-4</c:v>
                </c:pt>
                <c:pt idx="5530" formatCode="0.00E+00">
                  <c:v>-5.2889999999999997E-5</c:v>
                </c:pt>
                <c:pt idx="5531" formatCode="0.00E+00">
                  <c:v>-8.7169999999999994E-5</c:v>
                </c:pt>
                <c:pt idx="5532" formatCode="0.00E+00">
                  <c:v>-4.9209999999999998E-5</c:v>
                </c:pt>
                <c:pt idx="5533">
                  <c:v>1.3981200000000001E-3</c:v>
                </c:pt>
                <c:pt idx="5534">
                  <c:v>3.3992000000000001E-4</c:v>
                </c:pt>
                <c:pt idx="5535">
                  <c:v>2.1367000000000001E-4</c:v>
                </c:pt>
                <c:pt idx="5536">
                  <c:v>1.16686E-3</c:v>
                </c:pt>
                <c:pt idx="5537">
                  <c:v>1.1201900000000001E-3</c:v>
                </c:pt>
                <c:pt idx="5538">
                  <c:v>2.5742000000000001E-4</c:v>
                </c:pt>
                <c:pt idx="5539">
                  <c:v>-7.3019000000000003E-4</c:v>
                </c:pt>
                <c:pt idx="5540">
                  <c:v>1.9457E-4</c:v>
                </c:pt>
                <c:pt idx="5541">
                  <c:v>-3.8432000000000001E-4</c:v>
                </c:pt>
                <c:pt idx="5542">
                  <c:v>-7.3769000000000005E-4</c:v>
                </c:pt>
                <c:pt idx="5543">
                  <c:v>-2.0998999999999999E-4</c:v>
                </c:pt>
                <c:pt idx="5544">
                  <c:v>2.0477000000000001E-4</c:v>
                </c:pt>
                <c:pt idx="5545">
                  <c:v>1.33062E-3</c:v>
                </c:pt>
                <c:pt idx="5546">
                  <c:v>2.0970199999999998E-3</c:v>
                </c:pt>
                <c:pt idx="5547">
                  <c:v>1.3117999999999999E-3</c:v>
                </c:pt>
                <c:pt idx="5548" formatCode="0.00E+00">
                  <c:v>-3.7509999999999998E-5</c:v>
                </c:pt>
                <c:pt idx="5549">
                  <c:v>-6.9622E-4</c:v>
                </c:pt>
                <c:pt idx="5550">
                  <c:v>-5.3751000000000005E-4</c:v>
                </c:pt>
                <c:pt idx="5551">
                  <c:v>-8.8539000000000001E-4</c:v>
                </c:pt>
                <c:pt idx="5552">
                  <c:v>-2.9886000000000002E-4</c:v>
                </c:pt>
                <c:pt idx="5553">
                  <c:v>-6.8665999999999996E-4</c:v>
                </c:pt>
                <c:pt idx="5554">
                  <c:v>-1.20327E-3</c:v>
                </c:pt>
                <c:pt idx="5555">
                  <c:v>1.7861E-4</c:v>
                </c:pt>
                <c:pt idx="5556">
                  <c:v>-2.7903999999999998E-4</c:v>
                </c:pt>
                <c:pt idx="5557">
                  <c:v>-8.4838999999999997E-4</c:v>
                </c:pt>
                <c:pt idx="5558" formatCode="0.00E+00">
                  <c:v>5.6490000000000003E-5</c:v>
                </c:pt>
                <c:pt idx="5559">
                  <c:v>-1.71064E-3</c:v>
                </c:pt>
                <c:pt idx="5560">
                  <c:v>-6.2434000000000003E-4</c:v>
                </c:pt>
                <c:pt idx="5561">
                  <c:v>3.7449E-4</c:v>
                </c:pt>
                <c:pt idx="5562" formatCode="0.00E+00">
                  <c:v>-5.8799999999999996E-6</c:v>
                </c:pt>
                <c:pt idx="5563">
                  <c:v>8.7938000000000003E-4</c:v>
                </c:pt>
                <c:pt idx="5564">
                  <c:v>-9.2498999999999999E-4</c:v>
                </c:pt>
                <c:pt idx="5565">
                  <c:v>-2.42093E-3</c:v>
                </c:pt>
                <c:pt idx="5566">
                  <c:v>-1.56135E-3</c:v>
                </c:pt>
                <c:pt idx="5567">
                  <c:v>-5.7142E-4</c:v>
                </c:pt>
                <c:pt idx="5568">
                  <c:v>-1.9153E-4</c:v>
                </c:pt>
                <c:pt idx="5569">
                  <c:v>7.3267000000000004E-4</c:v>
                </c:pt>
                <c:pt idx="5570">
                  <c:v>1.7556E-3</c:v>
                </c:pt>
                <c:pt idx="5571">
                  <c:v>1.81996E-3</c:v>
                </c:pt>
                <c:pt idx="5572">
                  <c:v>1.81354E-3</c:v>
                </c:pt>
                <c:pt idx="5573" formatCode="0.00E+00">
                  <c:v>-1.4E-5</c:v>
                </c:pt>
                <c:pt idx="5574">
                  <c:v>-1.2317300000000001E-3</c:v>
                </c:pt>
                <c:pt idx="5575">
                  <c:v>8.7166999999999995E-4</c:v>
                </c:pt>
                <c:pt idx="5576">
                  <c:v>1.04755E-3</c:v>
                </c:pt>
                <c:pt idx="5577">
                  <c:v>-8.2016999999999995E-4</c:v>
                </c:pt>
                <c:pt idx="5578">
                  <c:v>1.1565000000000001E-4</c:v>
                </c:pt>
                <c:pt idx="5579" formatCode="0.00E+00">
                  <c:v>2.4130000000000001E-5</c:v>
                </c:pt>
                <c:pt idx="5580">
                  <c:v>-9.2743000000000003E-4</c:v>
                </c:pt>
                <c:pt idx="5581">
                  <c:v>-1.2470700000000001E-3</c:v>
                </c:pt>
                <c:pt idx="5582">
                  <c:v>-2.6394700000000001E-3</c:v>
                </c:pt>
                <c:pt idx="5583">
                  <c:v>-1.5631200000000001E-3</c:v>
                </c:pt>
                <c:pt idx="5584">
                  <c:v>-2.3394E-4</c:v>
                </c:pt>
                <c:pt idx="5585" formatCode="0.00E+00">
                  <c:v>4.18E-5</c:v>
                </c:pt>
                <c:pt idx="5586">
                  <c:v>2.1271200000000001E-3</c:v>
                </c:pt>
                <c:pt idx="5587">
                  <c:v>2.3601E-3</c:v>
                </c:pt>
                <c:pt idx="5588">
                  <c:v>1.0888600000000001E-3</c:v>
                </c:pt>
                <c:pt idx="5589">
                  <c:v>4.2880000000000001E-4</c:v>
                </c:pt>
                <c:pt idx="5590">
                  <c:v>6.0285000000000004E-4</c:v>
                </c:pt>
                <c:pt idx="5591" formatCode="0.00E+00">
                  <c:v>9.7780000000000002E-5</c:v>
                </c:pt>
                <c:pt idx="5592">
                  <c:v>6.7473999999999995E-4</c:v>
                </c:pt>
                <c:pt idx="5593">
                  <c:v>7.0657999999999995E-4</c:v>
                </c:pt>
                <c:pt idx="5594">
                  <c:v>8.1411999999999999E-4</c:v>
                </c:pt>
                <c:pt idx="5595">
                  <c:v>8.7836999999999995E-4</c:v>
                </c:pt>
                <c:pt idx="5596">
                  <c:v>4.7457E-4</c:v>
                </c:pt>
                <c:pt idx="5597">
                  <c:v>1.2558999999999999E-3</c:v>
                </c:pt>
                <c:pt idx="5598">
                  <c:v>1.1572100000000001E-3</c:v>
                </c:pt>
                <c:pt idx="5599">
                  <c:v>4.0089999999999999E-4</c:v>
                </c:pt>
                <c:pt idx="5600">
                  <c:v>-1.09016E-3</c:v>
                </c:pt>
                <c:pt idx="5601">
                  <c:v>-3.4846E-3</c:v>
                </c:pt>
                <c:pt idx="5602">
                  <c:v>-1.9637999999999999E-3</c:v>
                </c:pt>
                <c:pt idx="5603">
                  <c:v>-1.45947E-3</c:v>
                </c:pt>
                <c:pt idx="5604">
                  <c:v>-1.63539E-3</c:v>
                </c:pt>
                <c:pt idx="5605">
                  <c:v>-1.5855699999999999E-3</c:v>
                </c:pt>
                <c:pt idx="5606">
                  <c:v>-3.5259000000000001E-4</c:v>
                </c:pt>
                <c:pt idx="5607">
                  <c:v>-9.0764999999999997E-4</c:v>
                </c:pt>
                <c:pt idx="5608">
                  <c:v>-9.5377000000000005E-4</c:v>
                </c:pt>
                <c:pt idx="5609">
                  <c:v>-4.1436000000000001E-4</c:v>
                </c:pt>
                <c:pt idx="5610">
                  <c:v>-2.2650299999999999E-3</c:v>
                </c:pt>
                <c:pt idx="5611">
                  <c:v>-1.05973E-3</c:v>
                </c:pt>
                <c:pt idx="5612">
                  <c:v>-1.25819E-3</c:v>
                </c:pt>
                <c:pt idx="5613">
                  <c:v>-1.73266E-3</c:v>
                </c:pt>
                <c:pt idx="5614">
                  <c:v>8.4155000000000005E-4</c:v>
                </c:pt>
                <c:pt idx="5615">
                  <c:v>1.8671E-3</c:v>
                </c:pt>
                <c:pt idx="5616">
                  <c:v>2.0820999999999999E-3</c:v>
                </c:pt>
                <c:pt idx="5617">
                  <c:v>2.7923499999999999E-3</c:v>
                </c:pt>
                <c:pt idx="5618">
                  <c:v>3.0838699999999998E-3</c:v>
                </c:pt>
                <c:pt idx="5619">
                  <c:v>6.9702999999999996E-4</c:v>
                </c:pt>
                <c:pt idx="5620">
                  <c:v>-1.7474400000000001E-3</c:v>
                </c:pt>
                <c:pt idx="5621">
                  <c:v>-2.0095299999999998E-3</c:v>
                </c:pt>
                <c:pt idx="5622">
                  <c:v>-3.0554599999999999E-3</c:v>
                </c:pt>
                <c:pt idx="5623">
                  <c:v>-2.4273599999999999E-3</c:v>
                </c:pt>
                <c:pt idx="5624">
                  <c:v>-2.5402900000000002E-3</c:v>
                </c:pt>
                <c:pt idx="5625">
                  <c:v>-8.4393000000000001E-4</c:v>
                </c:pt>
                <c:pt idx="5626">
                  <c:v>2.5869899999999999E-3</c:v>
                </c:pt>
                <c:pt idx="5627">
                  <c:v>3.41757E-3</c:v>
                </c:pt>
                <c:pt idx="5628">
                  <c:v>3.71033E-3</c:v>
                </c:pt>
                <c:pt idx="5629">
                  <c:v>2.1080999999999999E-3</c:v>
                </c:pt>
                <c:pt idx="5630">
                  <c:v>1.23959E-3</c:v>
                </c:pt>
                <c:pt idx="5631">
                  <c:v>2.8056000000000001E-4</c:v>
                </c:pt>
                <c:pt idx="5632">
                  <c:v>1.0355500000000001E-3</c:v>
                </c:pt>
                <c:pt idx="5633">
                  <c:v>1.5920999999999999E-3</c:v>
                </c:pt>
                <c:pt idx="5634">
                  <c:v>1.00976E-3</c:v>
                </c:pt>
                <c:pt idx="5635">
                  <c:v>-1.19305E-3</c:v>
                </c:pt>
                <c:pt idx="5636">
                  <c:v>-2.2957300000000002E-3</c:v>
                </c:pt>
                <c:pt idx="5637">
                  <c:v>-1.13587E-3</c:v>
                </c:pt>
                <c:pt idx="5638">
                  <c:v>-2.6702000000000002E-3</c:v>
                </c:pt>
                <c:pt idx="5639">
                  <c:v>-1.0867100000000001E-3</c:v>
                </c:pt>
                <c:pt idx="5640">
                  <c:v>-1.0095200000000001E-3</c:v>
                </c:pt>
                <c:pt idx="5641" formatCode="0.00E+00">
                  <c:v>-3.065E-5</c:v>
                </c:pt>
                <c:pt idx="5642">
                  <c:v>2.4416099999999999E-3</c:v>
                </c:pt>
                <c:pt idx="5643">
                  <c:v>3.2484699999999998E-3</c:v>
                </c:pt>
                <c:pt idx="5644">
                  <c:v>3.32549E-3</c:v>
                </c:pt>
                <c:pt idx="5645">
                  <c:v>1.5188300000000001E-3</c:v>
                </c:pt>
                <c:pt idx="5646">
                  <c:v>2.0620299999999999E-3</c:v>
                </c:pt>
                <c:pt idx="5647">
                  <c:v>8.7986E-4</c:v>
                </c:pt>
                <c:pt idx="5648">
                  <c:v>1.9842599999999998E-3</c:v>
                </c:pt>
                <c:pt idx="5649">
                  <c:v>1.1492500000000001E-3</c:v>
                </c:pt>
                <c:pt idx="5650">
                  <c:v>9.7673000000000009E-4</c:v>
                </c:pt>
                <c:pt idx="5651">
                  <c:v>1.6559700000000001E-3</c:v>
                </c:pt>
                <c:pt idx="5652">
                  <c:v>2.3773499999999999E-3</c:v>
                </c:pt>
                <c:pt idx="5653">
                  <c:v>2.2566499999999998E-3</c:v>
                </c:pt>
                <c:pt idx="5654">
                  <c:v>9.6347000000000002E-4</c:v>
                </c:pt>
                <c:pt idx="5655">
                  <c:v>9.2099E-4</c:v>
                </c:pt>
                <c:pt idx="5656">
                  <c:v>-1.9072900000000001E-3</c:v>
                </c:pt>
                <c:pt idx="5657">
                  <c:v>-4.6763999999999998E-3</c:v>
                </c:pt>
                <c:pt idx="5658">
                  <c:v>-3.8309899999999998E-3</c:v>
                </c:pt>
                <c:pt idx="5659">
                  <c:v>-2.7214499999999998E-3</c:v>
                </c:pt>
                <c:pt idx="5660">
                  <c:v>-2.6951399999999999E-3</c:v>
                </c:pt>
                <c:pt idx="5661">
                  <c:v>-1.5342800000000001E-3</c:v>
                </c:pt>
                <c:pt idx="5662">
                  <c:v>-1.6774800000000001E-3</c:v>
                </c:pt>
                <c:pt idx="5663">
                  <c:v>-1.63474E-3</c:v>
                </c:pt>
                <c:pt idx="5664">
                  <c:v>-1.5300800000000001E-3</c:v>
                </c:pt>
                <c:pt idx="5665">
                  <c:v>-2.0860700000000002E-3</c:v>
                </c:pt>
                <c:pt idx="5666">
                  <c:v>-1.0996999999999999E-3</c:v>
                </c:pt>
                <c:pt idx="5667">
                  <c:v>-1.8347599999999999E-3</c:v>
                </c:pt>
                <c:pt idx="5668">
                  <c:v>-2.3063799999999998E-3</c:v>
                </c:pt>
                <c:pt idx="5669">
                  <c:v>-1.81902E-3</c:v>
                </c:pt>
                <c:pt idx="5670">
                  <c:v>-4.1742E-4</c:v>
                </c:pt>
                <c:pt idx="5671">
                  <c:v>1.64715E-3</c:v>
                </c:pt>
                <c:pt idx="5672">
                  <c:v>2.0059700000000001E-3</c:v>
                </c:pt>
                <c:pt idx="5673">
                  <c:v>3.33249E-3</c:v>
                </c:pt>
                <c:pt idx="5674">
                  <c:v>3.8903499999999999E-3</c:v>
                </c:pt>
                <c:pt idx="5675">
                  <c:v>1.3245399999999999E-3</c:v>
                </c:pt>
                <c:pt idx="5676">
                  <c:v>-1.29893E-3</c:v>
                </c:pt>
                <c:pt idx="5677">
                  <c:v>-4.0496000000000004E-3</c:v>
                </c:pt>
                <c:pt idx="5678">
                  <c:v>-3.4576699999999999E-3</c:v>
                </c:pt>
                <c:pt idx="5679">
                  <c:v>-1.41942E-3</c:v>
                </c:pt>
                <c:pt idx="5680">
                  <c:v>-2.52338E-3</c:v>
                </c:pt>
                <c:pt idx="5681">
                  <c:v>-8.3748000000000004E-4</c:v>
                </c:pt>
                <c:pt idx="5682">
                  <c:v>3.38967E-3</c:v>
                </c:pt>
                <c:pt idx="5683">
                  <c:v>4.5915799999999996E-3</c:v>
                </c:pt>
                <c:pt idx="5684">
                  <c:v>4.3012900000000001E-3</c:v>
                </c:pt>
                <c:pt idx="5685">
                  <c:v>2.6296700000000002E-3</c:v>
                </c:pt>
                <c:pt idx="5686">
                  <c:v>1.94696E-3</c:v>
                </c:pt>
                <c:pt idx="5687">
                  <c:v>1.3988200000000001E-3</c:v>
                </c:pt>
                <c:pt idx="5688">
                  <c:v>2.6009900000000001E-3</c:v>
                </c:pt>
                <c:pt idx="5689">
                  <c:v>3.9770099999999996E-3</c:v>
                </c:pt>
                <c:pt idx="5690">
                  <c:v>1.6033200000000001E-3</c:v>
                </c:pt>
                <c:pt idx="5691">
                  <c:v>-1.00063E-3</c:v>
                </c:pt>
                <c:pt idx="5692">
                  <c:v>-1.6390700000000001E-3</c:v>
                </c:pt>
                <c:pt idx="5693">
                  <c:v>-3.4447499999999999E-3</c:v>
                </c:pt>
                <c:pt idx="5694">
                  <c:v>-2.87667E-3</c:v>
                </c:pt>
                <c:pt idx="5695">
                  <c:v>-1.56032E-3</c:v>
                </c:pt>
                <c:pt idx="5696">
                  <c:v>-2.2147299999999998E-3</c:v>
                </c:pt>
                <c:pt idx="5697">
                  <c:v>1.77601E-3</c:v>
                </c:pt>
                <c:pt idx="5698">
                  <c:v>4.0659299999999997E-3</c:v>
                </c:pt>
                <c:pt idx="5699">
                  <c:v>5.4159500000000001E-3</c:v>
                </c:pt>
                <c:pt idx="5700">
                  <c:v>5.8846100000000002E-3</c:v>
                </c:pt>
                <c:pt idx="5701">
                  <c:v>2.61151E-3</c:v>
                </c:pt>
                <c:pt idx="5702">
                  <c:v>3.66833E-3</c:v>
                </c:pt>
                <c:pt idx="5703">
                  <c:v>3.9225500000000003E-3</c:v>
                </c:pt>
                <c:pt idx="5704">
                  <c:v>2.6635299999999999E-3</c:v>
                </c:pt>
                <c:pt idx="5705">
                  <c:v>2.4301399999999999E-3</c:v>
                </c:pt>
                <c:pt idx="5706">
                  <c:v>2.84739E-3</c:v>
                </c:pt>
                <c:pt idx="5707">
                  <c:v>3.0034900000000002E-3</c:v>
                </c:pt>
                <c:pt idx="5708">
                  <c:v>3.1178999999999998E-3</c:v>
                </c:pt>
                <c:pt idx="5709">
                  <c:v>2.77166E-3</c:v>
                </c:pt>
                <c:pt idx="5710">
                  <c:v>2.0897400000000001E-3</c:v>
                </c:pt>
                <c:pt idx="5711">
                  <c:v>1.4827E-3</c:v>
                </c:pt>
                <c:pt idx="5712">
                  <c:v>-2.31138E-3</c:v>
                </c:pt>
                <c:pt idx="5713">
                  <c:v>-6.3604100000000004E-3</c:v>
                </c:pt>
                <c:pt idx="5714">
                  <c:v>-5.0048200000000001E-3</c:v>
                </c:pt>
                <c:pt idx="5715">
                  <c:v>-3.7751899999999999E-3</c:v>
                </c:pt>
                <c:pt idx="5716">
                  <c:v>-3.4887500000000001E-3</c:v>
                </c:pt>
                <c:pt idx="5717">
                  <c:v>-3.9512799999999997E-3</c:v>
                </c:pt>
                <c:pt idx="5718">
                  <c:v>-2.9950200000000001E-3</c:v>
                </c:pt>
                <c:pt idx="5719">
                  <c:v>-1.8450000000000001E-3</c:v>
                </c:pt>
                <c:pt idx="5720">
                  <c:v>-3.6489199999999999E-3</c:v>
                </c:pt>
                <c:pt idx="5721">
                  <c:v>-3.1014300000000001E-3</c:v>
                </c:pt>
                <c:pt idx="5722">
                  <c:v>-2.6807799999999998E-3</c:v>
                </c:pt>
                <c:pt idx="5723">
                  <c:v>-4.0189800000000001E-3</c:v>
                </c:pt>
                <c:pt idx="5724">
                  <c:v>-2.14234E-3</c:v>
                </c:pt>
                <c:pt idx="5725">
                  <c:v>-1.2872599999999999E-3</c:v>
                </c:pt>
                <c:pt idx="5726">
                  <c:v>-1.0921500000000001E-3</c:v>
                </c:pt>
                <c:pt idx="5727">
                  <c:v>2.0081399999999998E-3</c:v>
                </c:pt>
                <c:pt idx="5728">
                  <c:v>3.9072300000000003E-3</c:v>
                </c:pt>
                <c:pt idx="5729">
                  <c:v>4.1065099999999998E-3</c:v>
                </c:pt>
                <c:pt idx="5730">
                  <c:v>2.2739399999999999E-3</c:v>
                </c:pt>
                <c:pt idx="5731">
                  <c:v>2.2358E-4</c:v>
                </c:pt>
                <c:pt idx="5732" formatCode="0.00E+00">
                  <c:v>-4.07E-5</c:v>
                </c:pt>
                <c:pt idx="5733">
                  <c:v>-3.7722699999999999E-3</c:v>
                </c:pt>
                <c:pt idx="5734">
                  <c:v>-5.2000400000000004E-3</c:v>
                </c:pt>
                <c:pt idx="5735">
                  <c:v>-3.3735599999999998E-3</c:v>
                </c:pt>
                <c:pt idx="5736">
                  <c:v>-3.1678000000000001E-3</c:v>
                </c:pt>
                <c:pt idx="5737">
                  <c:v>8.1855999999999997E-4</c:v>
                </c:pt>
                <c:pt idx="5738">
                  <c:v>3.1438E-3</c:v>
                </c:pt>
                <c:pt idx="5739">
                  <c:v>3.8550400000000001E-3</c:v>
                </c:pt>
                <c:pt idx="5740">
                  <c:v>6.1011099999999999E-3</c:v>
                </c:pt>
                <c:pt idx="5741">
                  <c:v>3.8182200000000002E-3</c:v>
                </c:pt>
                <c:pt idx="5742">
                  <c:v>4.27868E-3</c:v>
                </c:pt>
                <c:pt idx="5743">
                  <c:v>4.7536000000000002E-3</c:v>
                </c:pt>
                <c:pt idx="5744">
                  <c:v>3.2541900000000001E-3</c:v>
                </c:pt>
                <c:pt idx="5745">
                  <c:v>2.7494899999999998E-3</c:v>
                </c:pt>
                <c:pt idx="5746">
                  <c:v>2.07705E-3</c:v>
                </c:pt>
                <c:pt idx="5747">
                  <c:v>-1.2564999999999999E-4</c:v>
                </c:pt>
                <c:pt idx="5748">
                  <c:v>-3.2991499999999998E-3</c:v>
                </c:pt>
                <c:pt idx="5749">
                  <c:v>-4.7133399999999999E-3</c:v>
                </c:pt>
                <c:pt idx="5750">
                  <c:v>-4.5788699999999996E-3</c:v>
                </c:pt>
                <c:pt idx="5751">
                  <c:v>-3.1465E-3</c:v>
                </c:pt>
                <c:pt idx="5752" formatCode="0.00E+00">
                  <c:v>-6.1820000000000001E-5</c:v>
                </c:pt>
                <c:pt idx="5753">
                  <c:v>2.73851E-3</c:v>
                </c:pt>
                <c:pt idx="5754">
                  <c:v>4.8263000000000004E-3</c:v>
                </c:pt>
                <c:pt idx="5755">
                  <c:v>5.5600299999999997E-3</c:v>
                </c:pt>
                <c:pt idx="5756">
                  <c:v>4.8626499999999996E-3</c:v>
                </c:pt>
                <c:pt idx="5757">
                  <c:v>4.5489600000000003E-3</c:v>
                </c:pt>
                <c:pt idx="5758">
                  <c:v>4.9597900000000004E-3</c:v>
                </c:pt>
                <c:pt idx="5759">
                  <c:v>2.82051E-3</c:v>
                </c:pt>
                <c:pt idx="5760">
                  <c:v>2.2957199999999998E-3</c:v>
                </c:pt>
                <c:pt idx="5761">
                  <c:v>3.62327E-3</c:v>
                </c:pt>
                <c:pt idx="5762">
                  <c:v>3.4864800000000001E-3</c:v>
                </c:pt>
                <c:pt idx="5763">
                  <c:v>3.34322E-3</c:v>
                </c:pt>
                <c:pt idx="5764">
                  <c:v>4.1805699999999998E-3</c:v>
                </c:pt>
                <c:pt idx="5765">
                  <c:v>4.0875E-3</c:v>
                </c:pt>
                <c:pt idx="5766">
                  <c:v>3.28648E-3</c:v>
                </c:pt>
                <c:pt idx="5767">
                  <c:v>2.8098000000000001E-4</c:v>
                </c:pt>
                <c:pt idx="5768">
                  <c:v>-2.9267799999999999E-3</c:v>
                </c:pt>
                <c:pt idx="5769">
                  <c:v>-4.5606300000000004E-3</c:v>
                </c:pt>
                <c:pt idx="5770">
                  <c:v>-6.8432500000000004E-3</c:v>
                </c:pt>
                <c:pt idx="5771">
                  <c:v>-4.2417699999999997E-3</c:v>
                </c:pt>
                <c:pt idx="5772">
                  <c:v>-2.1066100000000001E-3</c:v>
                </c:pt>
                <c:pt idx="5773">
                  <c:v>-4.7154500000000004E-3</c:v>
                </c:pt>
                <c:pt idx="5774">
                  <c:v>-4.1680800000000002E-3</c:v>
                </c:pt>
                <c:pt idx="5775">
                  <c:v>-4.17776E-3</c:v>
                </c:pt>
                <c:pt idx="5776">
                  <c:v>-5.0402299999999997E-3</c:v>
                </c:pt>
                <c:pt idx="5777">
                  <c:v>-5.07947E-3</c:v>
                </c:pt>
                <c:pt idx="5778">
                  <c:v>-4.1215599999999998E-3</c:v>
                </c:pt>
                <c:pt idx="5779">
                  <c:v>-4.8869400000000002E-3</c:v>
                </c:pt>
                <c:pt idx="5780">
                  <c:v>-4.4126199999999999E-3</c:v>
                </c:pt>
                <c:pt idx="5781">
                  <c:v>-2.5838200000000001E-3</c:v>
                </c:pt>
                <c:pt idx="5782">
                  <c:v>-1.4813999999999999E-3</c:v>
                </c:pt>
                <c:pt idx="5783">
                  <c:v>2.2155399999999998E-3</c:v>
                </c:pt>
                <c:pt idx="5784">
                  <c:v>4.3199800000000002E-3</c:v>
                </c:pt>
                <c:pt idx="5785">
                  <c:v>4.1825400000000002E-3</c:v>
                </c:pt>
                <c:pt idx="5786">
                  <c:v>3.0626500000000001E-3</c:v>
                </c:pt>
                <c:pt idx="5787">
                  <c:v>8.5773000000000002E-4</c:v>
                </c:pt>
                <c:pt idx="5788">
                  <c:v>-6.0433999999999998E-4</c:v>
                </c:pt>
                <c:pt idx="5789">
                  <c:v>-3.5364300000000001E-3</c:v>
                </c:pt>
                <c:pt idx="5790">
                  <c:v>-5.5313599999999999E-3</c:v>
                </c:pt>
                <c:pt idx="5791">
                  <c:v>-3.8279500000000001E-3</c:v>
                </c:pt>
                <c:pt idx="5792">
                  <c:v>-1.57333E-3</c:v>
                </c:pt>
                <c:pt idx="5793">
                  <c:v>4.6544000000000002E-4</c:v>
                </c:pt>
                <c:pt idx="5794">
                  <c:v>2.6603999999999998E-3</c:v>
                </c:pt>
                <c:pt idx="5795">
                  <c:v>5.2555299999999996E-3</c:v>
                </c:pt>
                <c:pt idx="5796">
                  <c:v>6.4945999999999997E-3</c:v>
                </c:pt>
                <c:pt idx="5797">
                  <c:v>4.84696E-3</c:v>
                </c:pt>
                <c:pt idx="5798">
                  <c:v>3.3708800000000001E-3</c:v>
                </c:pt>
                <c:pt idx="5799">
                  <c:v>4.5271599999999997E-3</c:v>
                </c:pt>
                <c:pt idx="5800">
                  <c:v>5.6906500000000002E-3</c:v>
                </c:pt>
                <c:pt idx="5801">
                  <c:v>3.7673699999999999E-3</c:v>
                </c:pt>
                <c:pt idx="5802">
                  <c:v>2.1502499999999998E-3</c:v>
                </c:pt>
                <c:pt idx="5803">
                  <c:v>-2.7232999999999999E-4</c:v>
                </c:pt>
                <c:pt idx="5804">
                  <c:v>-3.5340300000000001E-3</c:v>
                </c:pt>
                <c:pt idx="5805">
                  <c:v>-4.4046600000000003E-3</c:v>
                </c:pt>
                <c:pt idx="5806">
                  <c:v>-4.0819100000000002E-3</c:v>
                </c:pt>
                <c:pt idx="5807">
                  <c:v>-3.9688500000000003E-3</c:v>
                </c:pt>
                <c:pt idx="5808">
                  <c:v>-1.4735200000000001E-3</c:v>
                </c:pt>
                <c:pt idx="5809">
                  <c:v>2.1672800000000002E-3</c:v>
                </c:pt>
                <c:pt idx="5810">
                  <c:v>4.8556800000000002E-3</c:v>
                </c:pt>
                <c:pt idx="5811">
                  <c:v>6.4394200000000004E-3</c:v>
                </c:pt>
                <c:pt idx="5812">
                  <c:v>7.53515E-3</c:v>
                </c:pt>
                <c:pt idx="5813">
                  <c:v>5.3987100000000001E-3</c:v>
                </c:pt>
                <c:pt idx="5814">
                  <c:v>4.2920099999999997E-3</c:v>
                </c:pt>
                <c:pt idx="5815">
                  <c:v>4.8193300000000001E-3</c:v>
                </c:pt>
                <c:pt idx="5816">
                  <c:v>4.9034999999999999E-3</c:v>
                </c:pt>
                <c:pt idx="5817">
                  <c:v>5.0508100000000002E-3</c:v>
                </c:pt>
                <c:pt idx="5818">
                  <c:v>4.8937199999999998E-3</c:v>
                </c:pt>
                <c:pt idx="5819">
                  <c:v>4.5583799999999999E-3</c:v>
                </c:pt>
                <c:pt idx="5820">
                  <c:v>4.0782099999999996E-3</c:v>
                </c:pt>
                <c:pt idx="5821">
                  <c:v>3.8784399999999999E-3</c:v>
                </c:pt>
                <c:pt idx="5822">
                  <c:v>3.5411399999999999E-3</c:v>
                </c:pt>
                <c:pt idx="5823">
                  <c:v>4.4596000000000002E-4</c:v>
                </c:pt>
                <c:pt idx="5824">
                  <c:v>-2.0144999999999998E-3</c:v>
                </c:pt>
                <c:pt idx="5825">
                  <c:v>-4.9354200000000003E-3</c:v>
                </c:pt>
                <c:pt idx="5826">
                  <c:v>-8.2379600000000008E-3</c:v>
                </c:pt>
                <c:pt idx="5827">
                  <c:v>-5.7706299999999997E-3</c:v>
                </c:pt>
                <c:pt idx="5828">
                  <c:v>-5.15833E-3</c:v>
                </c:pt>
                <c:pt idx="5829">
                  <c:v>-5.6374499999999996E-3</c:v>
                </c:pt>
                <c:pt idx="5830">
                  <c:v>-5.2371600000000003E-3</c:v>
                </c:pt>
                <c:pt idx="5831">
                  <c:v>-5.9539600000000003E-3</c:v>
                </c:pt>
                <c:pt idx="5832">
                  <c:v>-4.7615399999999999E-3</c:v>
                </c:pt>
                <c:pt idx="5833">
                  <c:v>-4.9431600000000003E-3</c:v>
                </c:pt>
                <c:pt idx="5834">
                  <c:v>-5.5587099999999997E-3</c:v>
                </c:pt>
                <c:pt idx="5835">
                  <c:v>-4.1882200000000003E-3</c:v>
                </c:pt>
                <c:pt idx="5836">
                  <c:v>-3.0263299999999998E-3</c:v>
                </c:pt>
                <c:pt idx="5837">
                  <c:v>-3.34411E-3</c:v>
                </c:pt>
                <c:pt idx="5838">
                  <c:v>-4.8150999999999999E-4</c:v>
                </c:pt>
                <c:pt idx="5839">
                  <c:v>2.5601E-3</c:v>
                </c:pt>
                <c:pt idx="5840">
                  <c:v>4.3650900000000003E-3</c:v>
                </c:pt>
                <c:pt idx="5841">
                  <c:v>5.5681200000000002E-3</c:v>
                </c:pt>
                <c:pt idx="5842">
                  <c:v>4.1343100000000004E-3</c:v>
                </c:pt>
                <c:pt idx="5843">
                  <c:v>1.45294E-3</c:v>
                </c:pt>
                <c:pt idx="5844">
                  <c:v>-9.6192000000000001E-4</c:v>
                </c:pt>
                <c:pt idx="5845">
                  <c:v>-3.3337900000000001E-3</c:v>
                </c:pt>
                <c:pt idx="5846">
                  <c:v>-4.1855399999999997E-3</c:v>
                </c:pt>
                <c:pt idx="5847">
                  <c:v>-4.07392E-3</c:v>
                </c:pt>
                <c:pt idx="5848">
                  <c:v>-2.86616E-3</c:v>
                </c:pt>
                <c:pt idx="5849" formatCode="0.00E+00">
                  <c:v>7.9549999999999996E-5</c:v>
                </c:pt>
                <c:pt idx="5850">
                  <c:v>4.62481E-3</c:v>
                </c:pt>
                <c:pt idx="5851">
                  <c:v>6.0470899999999998E-3</c:v>
                </c:pt>
                <c:pt idx="5852">
                  <c:v>6.9361099999999997E-3</c:v>
                </c:pt>
                <c:pt idx="5853">
                  <c:v>6.4418599999999998E-3</c:v>
                </c:pt>
                <c:pt idx="5854">
                  <c:v>5.0716499999999996E-3</c:v>
                </c:pt>
                <c:pt idx="5855">
                  <c:v>5.9058599999999998E-3</c:v>
                </c:pt>
                <c:pt idx="5856">
                  <c:v>5.1476200000000003E-3</c:v>
                </c:pt>
                <c:pt idx="5857">
                  <c:v>3.59728E-3</c:v>
                </c:pt>
                <c:pt idx="5858">
                  <c:v>1.7310800000000001E-3</c:v>
                </c:pt>
                <c:pt idx="5859">
                  <c:v>-1.1920100000000001E-3</c:v>
                </c:pt>
                <c:pt idx="5860">
                  <c:v>-4.8853400000000002E-3</c:v>
                </c:pt>
                <c:pt idx="5861">
                  <c:v>-5.6893600000000001E-3</c:v>
                </c:pt>
                <c:pt idx="5862">
                  <c:v>-4.2564899999999999E-3</c:v>
                </c:pt>
                <c:pt idx="5863">
                  <c:v>-3.01432E-3</c:v>
                </c:pt>
                <c:pt idx="5864">
                  <c:v>-1.0602000000000001E-3</c:v>
                </c:pt>
                <c:pt idx="5865">
                  <c:v>2.8009200000000001E-3</c:v>
                </c:pt>
                <c:pt idx="5866">
                  <c:v>6.0564099999999999E-3</c:v>
                </c:pt>
                <c:pt idx="5867">
                  <c:v>7.9204500000000008E-3</c:v>
                </c:pt>
                <c:pt idx="5868">
                  <c:v>8.2310899999999999E-3</c:v>
                </c:pt>
                <c:pt idx="5869">
                  <c:v>6.3468300000000004E-3</c:v>
                </c:pt>
                <c:pt idx="5870">
                  <c:v>6.8898400000000004E-3</c:v>
                </c:pt>
                <c:pt idx="5871">
                  <c:v>4.7437199999999999E-3</c:v>
                </c:pt>
                <c:pt idx="5872">
                  <c:v>4.7389600000000004E-3</c:v>
                </c:pt>
                <c:pt idx="5873">
                  <c:v>6.5370899999999997E-3</c:v>
                </c:pt>
                <c:pt idx="5874">
                  <c:v>5.5755800000000001E-3</c:v>
                </c:pt>
                <c:pt idx="5875">
                  <c:v>7.0325099999999996E-3</c:v>
                </c:pt>
                <c:pt idx="5876">
                  <c:v>6.5681400000000001E-3</c:v>
                </c:pt>
                <c:pt idx="5877">
                  <c:v>5.0591000000000004E-3</c:v>
                </c:pt>
                <c:pt idx="5878">
                  <c:v>2.5639899999999999E-3</c:v>
                </c:pt>
                <c:pt idx="5879" formatCode="0.00E+00">
                  <c:v>-2.9989999999999999E-5</c:v>
                </c:pt>
                <c:pt idx="5880">
                  <c:v>-2.4697400000000002E-3</c:v>
                </c:pt>
                <c:pt idx="5881">
                  <c:v>-6.7023100000000004E-3</c:v>
                </c:pt>
                <c:pt idx="5882">
                  <c:v>-6.1343099999999996E-3</c:v>
                </c:pt>
                <c:pt idx="5883">
                  <c:v>-7.4701100000000003E-3</c:v>
                </c:pt>
                <c:pt idx="5884">
                  <c:v>-6.3992399999999996E-3</c:v>
                </c:pt>
                <c:pt idx="5885">
                  <c:v>-6.2596400000000003E-3</c:v>
                </c:pt>
                <c:pt idx="5886">
                  <c:v>-7.6121299999999999E-3</c:v>
                </c:pt>
                <c:pt idx="5887">
                  <c:v>-5.7295000000000002E-3</c:v>
                </c:pt>
                <c:pt idx="5888">
                  <c:v>-5.8829099999999999E-3</c:v>
                </c:pt>
                <c:pt idx="5889">
                  <c:v>-5.2091999999999998E-3</c:v>
                </c:pt>
                <c:pt idx="5890">
                  <c:v>-4.4934399999999996E-3</c:v>
                </c:pt>
                <c:pt idx="5891">
                  <c:v>-5.9159499999999997E-3</c:v>
                </c:pt>
                <c:pt idx="5892">
                  <c:v>-5.9515799999999997E-3</c:v>
                </c:pt>
                <c:pt idx="5893">
                  <c:v>-5.2722300000000001E-3</c:v>
                </c:pt>
                <c:pt idx="5894">
                  <c:v>-5.8723100000000004E-3</c:v>
                </c:pt>
                <c:pt idx="5895">
                  <c:v>-6.4807900000000002E-3</c:v>
                </c:pt>
                <c:pt idx="5896">
                  <c:v>-6.6288299999999996E-3</c:v>
                </c:pt>
                <c:pt idx="5897">
                  <c:v>-5.2839499999999999E-3</c:v>
                </c:pt>
                <c:pt idx="5898">
                  <c:v>-3.5845500000000001E-3</c:v>
                </c:pt>
                <c:pt idx="5899">
                  <c:v>-9.0742000000000004E-4</c:v>
                </c:pt>
                <c:pt idx="5900">
                  <c:v>2.8144899999999998E-3</c:v>
                </c:pt>
                <c:pt idx="5901">
                  <c:v>4.1478499999999998E-3</c:v>
                </c:pt>
                <c:pt idx="5902">
                  <c:v>5.6855100000000004E-3</c:v>
                </c:pt>
                <c:pt idx="5903">
                  <c:v>5.3330299999999999E-3</c:v>
                </c:pt>
                <c:pt idx="5904">
                  <c:v>3.6006800000000002E-3</c:v>
                </c:pt>
                <c:pt idx="5905">
                  <c:v>1.0878800000000001E-3</c:v>
                </c:pt>
                <c:pt idx="5906">
                  <c:v>-4.0136700000000004E-3</c:v>
                </c:pt>
                <c:pt idx="5907">
                  <c:v>-7.3417200000000004E-3</c:v>
                </c:pt>
                <c:pt idx="5908">
                  <c:v>-8.5626999999999995E-3</c:v>
                </c:pt>
                <c:pt idx="5909">
                  <c:v>-8.5641199999999997E-3</c:v>
                </c:pt>
                <c:pt idx="5910">
                  <c:v>-7.2599099999999996E-3</c:v>
                </c:pt>
                <c:pt idx="5911">
                  <c:v>-6.8741399999999999E-3</c:v>
                </c:pt>
                <c:pt idx="5912">
                  <c:v>-6.4683700000000002E-3</c:v>
                </c:pt>
                <c:pt idx="5913">
                  <c:v>-3.9708E-3</c:v>
                </c:pt>
                <c:pt idx="5914">
                  <c:v>-5.576E-4</c:v>
                </c:pt>
                <c:pt idx="5915">
                  <c:v>1.7429500000000001E-3</c:v>
                </c:pt>
                <c:pt idx="5916">
                  <c:v>4.0357199999999996E-3</c:v>
                </c:pt>
                <c:pt idx="5917">
                  <c:v>5.2046899999999997E-3</c:v>
                </c:pt>
                <c:pt idx="5918">
                  <c:v>5.3826000000000004E-3</c:v>
                </c:pt>
                <c:pt idx="5919">
                  <c:v>4.1099200000000004E-3</c:v>
                </c:pt>
                <c:pt idx="5920">
                  <c:v>1.3904399999999999E-3</c:v>
                </c:pt>
                <c:pt idx="5921">
                  <c:v>-2.2405300000000001E-3</c:v>
                </c:pt>
                <c:pt idx="5922">
                  <c:v>-5.9122899999999997E-3</c:v>
                </c:pt>
                <c:pt idx="5923">
                  <c:v>-6.9687100000000004E-3</c:v>
                </c:pt>
                <c:pt idx="5924">
                  <c:v>-8.5188199999999999E-3</c:v>
                </c:pt>
                <c:pt idx="5925">
                  <c:v>-7.9362300000000007E-3</c:v>
                </c:pt>
                <c:pt idx="5926">
                  <c:v>-6.7633499999999996E-3</c:v>
                </c:pt>
                <c:pt idx="5927">
                  <c:v>-6.5149099999999996E-3</c:v>
                </c:pt>
                <c:pt idx="5928">
                  <c:v>-6.1980100000000003E-3</c:v>
                </c:pt>
                <c:pt idx="5929">
                  <c:v>-7.5681400000000001E-3</c:v>
                </c:pt>
                <c:pt idx="5930">
                  <c:v>-5.7158499999999998E-3</c:v>
                </c:pt>
                <c:pt idx="5931">
                  <c:v>-6.7864600000000002E-3</c:v>
                </c:pt>
                <c:pt idx="5932">
                  <c:v>-7.70209E-3</c:v>
                </c:pt>
                <c:pt idx="5933">
                  <c:v>-4.2658100000000001E-3</c:v>
                </c:pt>
                <c:pt idx="5934">
                  <c:v>-2.9657400000000001E-3</c:v>
                </c:pt>
                <c:pt idx="5935">
                  <c:v>-1.72284E-3</c:v>
                </c:pt>
                <c:pt idx="5936">
                  <c:v>3.1136599999999999E-3</c:v>
                </c:pt>
                <c:pt idx="5937">
                  <c:v>5.9011300000000001E-3</c:v>
                </c:pt>
                <c:pt idx="5938">
                  <c:v>7.79717E-3</c:v>
                </c:pt>
                <c:pt idx="5939">
                  <c:v>7.1845900000000002E-3</c:v>
                </c:pt>
                <c:pt idx="5940">
                  <c:v>6.74882E-3</c:v>
                </c:pt>
                <c:pt idx="5941">
                  <c:v>7.8948000000000004E-3</c:v>
                </c:pt>
                <c:pt idx="5942">
                  <c:v>7.2317400000000004E-3</c:v>
                </c:pt>
                <c:pt idx="5943">
                  <c:v>6.2941799999999999E-3</c:v>
                </c:pt>
                <c:pt idx="5944">
                  <c:v>6.7859699999999997E-3</c:v>
                </c:pt>
                <c:pt idx="5945">
                  <c:v>7.2802099999999996E-3</c:v>
                </c:pt>
                <c:pt idx="5946">
                  <c:v>7.2285400000000003E-3</c:v>
                </c:pt>
                <c:pt idx="5947">
                  <c:v>5.7435899999999998E-3</c:v>
                </c:pt>
                <c:pt idx="5948">
                  <c:v>3.9527E-3</c:v>
                </c:pt>
                <c:pt idx="5949">
                  <c:v>2.88215E-3</c:v>
                </c:pt>
                <c:pt idx="5950">
                  <c:v>3.1596E-4</c:v>
                </c:pt>
                <c:pt idx="5951">
                  <c:v>-2.9910399999999999E-3</c:v>
                </c:pt>
                <c:pt idx="5952">
                  <c:v>-5.08575E-3</c:v>
                </c:pt>
                <c:pt idx="5953">
                  <c:v>-5.21705E-3</c:v>
                </c:pt>
                <c:pt idx="5954">
                  <c:v>-4.45555E-3</c:v>
                </c:pt>
                <c:pt idx="5955">
                  <c:v>-1.1380299999999999E-3</c:v>
                </c:pt>
                <c:pt idx="5956">
                  <c:v>1.2658999999999999E-3</c:v>
                </c:pt>
                <c:pt idx="5957">
                  <c:v>2.59319E-3</c:v>
                </c:pt>
                <c:pt idx="5958">
                  <c:v>5.2652100000000002E-3</c:v>
                </c:pt>
                <c:pt idx="5959">
                  <c:v>4.77057E-3</c:v>
                </c:pt>
                <c:pt idx="5960">
                  <c:v>4.0781999999999997E-3</c:v>
                </c:pt>
                <c:pt idx="5961">
                  <c:v>2.2484999999999999E-4</c:v>
                </c:pt>
                <c:pt idx="5962">
                  <c:v>-4.4769400000000004E-3</c:v>
                </c:pt>
                <c:pt idx="5963">
                  <c:v>-6.09101E-3</c:v>
                </c:pt>
                <c:pt idx="5964">
                  <c:v>-9.7168800000000007E-3</c:v>
                </c:pt>
                <c:pt idx="5965">
                  <c:v>-9.6306900000000008E-3</c:v>
                </c:pt>
                <c:pt idx="5966">
                  <c:v>-6.8107799999999998E-3</c:v>
                </c:pt>
                <c:pt idx="5967">
                  <c:v>-6.8938000000000003E-3</c:v>
                </c:pt>
                <c:pt idx="5968">
                  <c:v>-5.5027599999999998E-3</c:v>
                </c:pt>
                <c:pt idx="5969">
                  <c:v>-3.80883E-3</c:v>
                </c:pt>
                <c:pt idx="5970">
                  <c:v>-2.1454500000000001E-3</c:v>
                </c:pt>
                <c:pt idx="5971">
                  <c:v>3.2976000000000001E-4</c:v>
                </c:pt>
                <c:pt idx="5972">
                  <c:v>3.85718E-3</c:v>
                </c:pt>
                <c:pt idx="5973">
                  <c:v>5.0099000000000003E-3</c:v>
                </c:pt>
                <c:pt idx="5974">
                  <c:v>4.3644199999999999E-3</c:v>
                </c:pt>
                <c:pt idx="5975">
                  <c:v>3.1880300000000001E-3</c:v>
                </c:pt>
                <c:pt idx="5976">
                  <c:v>2.5941000000000001E-4</c:v>
                </c:pt>
                <c:pt idx="5977">
                  <c:v>-2.52141E-3</c:v>
                </c:pt>
                <c:pt idx="5978">
                  <c:v>-6.0435999999999997E-3</c:v>
                </c:pt>
                <c:pt idx="5979">
                  <c:v>-8.2787199999999998E-3</c:v>
                </c:pt>
                <c:pt idx="5980">
                  <c:v>-8.4236599999999995E-3</c:v>
                </c:pt>
                <c:pt idx="5981">
                  <c:v>-7.3090500000000001E-3</c:v>
                </c:pt>
                <c:pt idx="5982">
                  <c:v>-6.8610499999999996E-3</c:v>
                </c:pt>
                <c:pt idx="5983">
                  <c:v>-7.3979299999999996E-3</c:v>
                </c:pt>
                <c:pt idx="5984">
                  <c:v>-6.5963799999999998E-3</c:v>
                </c:pt>
                <c:pt idx="5985">
                  <c:v>-6.8662899999999997E-3</c:v>
                </c:pt>
                <c:pt idx="5986">
                  <c:v>-7.1847500000000002E-3</c:v>
                </c:pt>
                <c:pt idx="5987">
                  <c:v>-7.3429999999999997E-3</c:v>
                </c:pt>
                <c:pt idx="5988">
                  <c:v>-5.8751000000000003E-3</c:v>
                </c:pt>
                <c:pt idx="5989">
                  <c:v>-4.5226700000000003E-3</c:v>
                </c:pt>
                <c:pt idx="5990">
                  <c:v>-4.5111300000000003E-3</c:v>
                </c:pt>
                <c:pt idx="5991">
                  <c:v>-9.4163999999999999E-4</c:v>
                </c:pt>
                <c:pt idx="5992">
                  <c:v>2.29372E-3</c:v>
                </c:pt>
                <c:pt idx="5993">
                  <c:v>5.0671400000000004E-3</c:v>
                </c:pt>
                <c:pt idx="5994">
                  <c:v>9.1759500000000004E-3</c:v>
                </c:pt>
                <c:pt idx="5995">
                  <c:v>8.7285799999999997E-3</c:v>
                </c:pt>
                <c:pt idx="5996">
                  <c:v>6.5649699999999998E-3</c:v>
                </c:pt>
                <c:pt idx="5997">
                  <c:v>6.7971500000000001E-3</c:v>
                </c:pt>
                <c:pt idx="5998">
                  <c:v>7.0804400000000003E-3</c:v>
                </c:pt>
                <c:pt idx="5999">
                  <c:v>7.7919299999999999E-3</c:v>
                </c:pt>
                <c:pt idx="6000">
                  <c:v>7.8837200000000003E-3</c:v>
                </c:pt>
                <c:pt idx="6001">
                  <c:v>5.4318200000000004E-3</c:v>
                </c:pt>
                <c:pt idx="6002">
                  <c:v>6.0781300000000002E-3</c:v>
                </c:pt>
                <c:pt idx="6003">
                  <c:v>6.04938E-3</c:v>
                </c:pt>
                <c:pt idx="6004">
                  <c:v>7.6124900000000004E-3</c:v>
                </c:pt>
                <c:pt idx="6005">
                  <c:v>7.7710899999999996E-3</c:v>
                </c:pt>
                <c:pt idx="6006">
                  <c:v>7.0007200000000002E-3</c:v>
                </c:pt>
                <c:pt idx="6007">
                  <c:v>6.7146999999999997E-3</c:v>
                </c:pt>
                <c:pt idx="6008">
                  <c:v>6.7379900000000001E-3</c:v>
                </c:pt>
                <c:pt idx="6009">
                  <c:v>5.4974200000000003E-3</c:v>
                </c:pt>
                <c:pt idx="6010">
                  <c:v>2.8486599999999998E-3</c:v>
                </c:pt>
                <c:pt idx="6011">
                  <c:v>4.5472999999999998E-4</c:v>
                </c:pt>
                <c:pt idx="6012">
                  <c:v>-3.2805099999999999E-3</c:v>
                </c:pt>
                <c:pt idx="6013">
                  <c:v>-4.3510600000000003E-3</c:v>
                </c:pt>
                <c:pt idx="6014">
                  <c:v>-5.0596800000000004E-3</c:v>
                </c:pt>
                <c:pt idx="6015">
                  <c:v>-4.2604699999999997E-3</c:v>
                </c:pt>
                <c:pt idx="6016">
                  <c:v>-2.2952900000000002E-3</c:v>
                </c:pt>
                <c:pt idx="6017">
                  <c:v>9.8448000000000003E-4</c:v>
                </c:pt>
                <c:pt idx="6018">
                  <c:v>3.7365300000000001E-3</c:v>
                </c:pt>
                <c:pt idx="6019">
                  <c:v>4.86609E-3</c:v>
                </c:pt>
                <c:pt idx="6020">
                  <c:v>9.1185999999999993E-3</c:v>
                </c:pt>
                <c:pt idx="6021">
                  <c:v>8.7469000000000002E-3</c:v>
                </c:pt>
                <c:pt idx="6022">
                  <c:v>6.7582199999999997E-3</c:v>
                </c:pt>
                <c:pt idx="6023">
                  <c:v>7.3375999999999997E-3</c:v>
                </c:pt>
                <c:pt idx="6024">
                  <c:v>5.8635900000000001E-3</c:v>
                </c:pt>
                <c:pt idx="6025">
                  <c:v>4.6469700000000003E-3</c:v>
                </c:pt>
                <c:pt idx="6026">
                  <c:v>2.0182799999999999E-3</c:v>
                </c:pt>
                <c:pt idx="6027">
                  <c:v>-1.7868000000000001E-3</c:v>
                </c:pt>
                <c:pt idx="6028">
                  <c:v>-4.4662599999999997E-3</c:v>
                </c:pt>
                <c:pt idx="6029">
                  <c:v>-5.02397E-3</c:v>
                </c:pt>
                <c:pt idx="6030">
                  <c:v>-4.4076899999999997E-3</c:v>
                </c:pt>
                <c:pt idx="6031">
                  <c:v>-3.7090299999999999E-3</c:v>
                </c:pt>
                <c:pt idx="6032">
                  <c:v>3.7797999999999998E-4</c:v>
                </c:pt>
                <c:pt idx="6033">
                  <c:v>3.7599899999999999E-3</c:v>
                </c:pt>
                <c:pt idx="6034">
                  <c:v>5.61007E-3</c:v>
                </c:pt>
                <c:pt idx="6035">
                  <c:v>8.4960599999999997E-3</c:v>
                </c:pt>
                <c:pt idx="6036">
                  <c:v>8.7544200000000006E-3</c:v>
                </c:pt>
                <c:pt idx="6037">
                  <c:v>7.9760400000000002E-3</c:v>
                </c:pt>
                <c:pt idx="6038">
                  <c:v>7.4520799999999998E-3</c:v>
                </c:pt>
                <c:pt idx="6039">
                  <c:v>6.4227599999999996E-3</c:v>
                </c:pt>
                <c:pt idx="6040">
                  <c:v>7.65886E-3</c:v>
                </c:pt>
                <c:pt idx="6041">
                  <c:v>7.5795799999999998E-3</c:v>
                </c:pt>
                <c:pt idx="6042">
                  <c:v>6.2135699999999999E-3</c:v>
                </c:pt>
                <c:pt idx="6043">
                  <c:v>6.2330299999999996E-3</c:v>
                </c:pt>
                <c:pt idx="6044">
                  <c:v>7.2700899999999999E-3</c:v>
                </c:pt>
                <c:pt idx="6045">
                  <c:v>5.5027399999999999E-3</c:v>
                </c:pt>
                <c:pt idx="6046">
                  <c:v>3.8324700000000001E-3</c:v>
                </c:pt>
                <c:pt idx="6047">
                  <c:v>1.4054200000000001E-3</c:v>
                </c:pt>
                <c:pt idx="6048">
                  <c:v>-3.2640999999999998E-3</c:v>
                </c:pt>
                <c:pt idx="6049">
                  <c:v>-6.0180900000000002E-3</c:v>
                </c:pt>
                <c:pt idx="6050">
                  <c:v>-7.6169699999999998E-3</c:v>
                </c:pt>
                <c:pt idx="6051">
                  <c:v>-8.0446500000000004E-3</c:v>
                </c:pt>
                <c:pt idx="6052">
                  <c:v>-6.9462300000000003E-3</c:v>
                </c:pt>
                <c:pt idx="6053">
                  <c:v>-7.9658799999999998E-3</c:v>
                </c:pt>
                <c:pt idx="6054">
                  <c:v>-6.3124799999999997E-3</c:v>
                </c:pt>
                <c:pt idx="6055">
                  <c:v>-6.5171999999999999E-3</c:v>
                </c:pt>
                <c:pt idx="6056">
                  <c:v>-8.2393699999999993E-3</c:v>
                </c:pt>
                <c:pt idx="6057">
                  <c:v>-6.0345299999999998E-3</c:v>
                </c:pt>
                <c:pt idx="6058">
                  <c:v>-8.3125999999999999E-3</c:v>
                </c:pt>
                <c:pt idx="6059">
                  <c:v>-8.3522100000000005E-3</c:v>
                </c:pt>
                <c:pt idx="6060">
                  <c:v>-4.8767100000000002E-3</c:v>
                </c:pt>
                <c:pt idx="6061">
                  <c:v>-7.3479799999999996E-3</c:v>
                </c:pt>
                <c:pt idx="6062">
                  <c:v>-9.2035399999999996E-3</c:v>
                </c:pt>
                <c:pt idx="6063">
                  <c:v>-6.7985099999999998E-3</c:v>
                </c:pt>
                <c:pt idx="6064">
                  <c:v>-6.2625500000000004E-3</c:v>
                </c:pt>
                <c:pt idx="6065">
                  <c:v>-6.4127000000000003E-3</c:v>
                </c:pt>
                <c:pt idx="6066">
                  <c:v>-3.8428999999999998E-3</c:v>
                </c:pt>
                <c:pt idx="6067">
                  <c:v>-1.5571599999999999E-3</c:v>
                </c:pt>
                <c:pt idx="6068">
                  <c:v>2.6213500000000002E-3</c:v>
                </c:pt>
                <c:pt idx="6069">
                  <c:v>4.81482E-3</c:v>
                </c:pt>
                <c:pt idx="6070">
                  <c:v>5.00702E-3</c:v>
                </c:pt>
                <c:pt idx="6071">
                  <c:v>5.6655500000000001E-3</c:v>
                </c:pt>
                <c:pt idx="6072">
                  <c:v>2.9063399999999999E-3</c:v>
                </c:pt>
                <c:pt idx="6073">
                  <c:v>9.6018000000000004E-4</c:v>
                </c:pt>
                <c:pt idx="6074">
                  <c:v>-2.6426100000000001E-3</c:v>
                </c:pt>
                <c:pt idx="6075">
                  <c:v>-7.7201300000000004E-3</c:v>
                </c:pt>
                <c:pt idx="6076">
                  <c:v>-8.0397899999999998E-3</c:v>
                </c:pt>
                <c:pt idx="6077">
                  <c:v>-1.070582E-2</c:v>
                </c:pt>
                <c:pt idx="6078">
                  <c:v>-7.7903199999999999E-3</c:v>
                </c:pt>
                <c:pt idx="6079">
                  <c:v>-6.21544E-3</c:v>
                </c:pt>
                <c:pt idx="6080">
                  <c:v>-7.1457500000000002E-3</c:v>
                </c:pt>
                <c:pt idx="6081">
                  <c:v>-3.0788399999999998E-3</c:v>
                </c:pt>
                <c:pt idx="6082">
                  <c:v>-1.1248899999999999E-3</c:v>
                </c:pt>
                <c:pt idx="6083">
                  <c:v>1.79535E-3</c:v>
                </c:pt>
                <c:pt idx="6084">
                  <c:v>3.6971500000000002E-3</c:v>
                </c:pt>
                <c:pt idx="6085">
                  <c:v>4.9676599999999996E-3</c:v>
                </c:pt>
                <c:pt idx="6086">
                  <c:v>4.5933199999999997E-3</c:v>
                </c:pt>
                <c:pt idx="6087">
                  <c:v>3.03996E-3</c:v>
                </c:pt>
                <c:pt idx="6088">
                  <c:v>7.0894999999999997E-4</c:v>
                </c:pt>
                <c:pt idx="6089">
                  <c:v>-3.0448200000000002E-3</c:v>
                </c:pt>
                <c:pt idx="6090">
                  <c:v>-5.2421500000000001E-3</c:v>
                </c:pt>
                <c:pt idx="6091">
                  <c:v>-7.9212299999999996E-3</c:v>
                </c:pt>
                <c:pt idx="6092">
                  <c:v>-8.2160800000000006E-3</c:v>
                </c:pt>
                <c:pt idx="6093">
                  <c:v>-8.5719000000000004E-3</c:v>
                </c:pt>
                <c:pt idx="6094">
                  <c:v>-9.1046900000000004E-3</c:v>
                </c:pt>
                <c:pt idx="6095">
                  <c:v>-6.64089E-3</c:v>
                </c:pt>
                <c:pt idx="6096">
                  <c:v>-6.4459499999999998E-3</c:v>
                </c:pt>
                <c:pt idx="6097">
                  <c:v>-7.3151800000000001E-3</c:v>
                </c:pt>
                <c:pt idx="6098">
                  <c:v>-6.5333300000000004E-3</c:v>
                </c:pt>
                <c:pt idx="6099">
                  <c:v>-7.37859E-3</c:v>
                </c:pt>
                <c:pt idx="6100">
                  <c:v>-6.1396200000000001E-3</c:v>
                </c:pt>
                <c:pt idx="6101">
                  <c:v>-4.4916599999999998E-3</c:v>
                </c:pt>
                <c:pt idx="6102">
                  <c:v>-3.78898E-3</c:v>
                </c:pt>
                <c:pt idx="6103">
                  <c:v>-8.3065000000000005E-4</c:v>
                </c:pt>
                <c:pt idx="6104">
                  <c:v>2.9620599999999999E-3</c:v>
                </c:pt>
                <c:pt idx="6105">
                  <c:v>5.1626199999999997E-3</c:v>
                </c:pt>
                <c:pt idx="6106">
                  <c:v>6.8944699999999998E-3</c:v>
                </c:pt>
                <c:pt idx="6107">
                  <c:v>7.2688700000000002E-3</c:v>
                </c:pt>
                <c:pt idx="6108">
                  <c:v>8.13557E-3</c:v>
                </c:pt>
                <c:pt idx="6109">
                  <c:v>8.5544899999999997E-3</c:v>
                </c:pt>
                <c:pt idx="6110">
                  <c:v>7.0195099999999996E-3</c:v>
                </c:pt>
                <c:pt idx="6111">
                  <c:v>7.66675E-3</c:v>
                </c:pt>
                <c:pt idx="6112">
                  <c:v>7.54771E-3</c:v>
                </c:pt>
                <c:pt idx="6113">
                  <c:v>6.5572299999999998E-3</c:v>
                </c:pt>
                <c:pt idx="6114">
                  <c:v>7.3701299999999999E-3</c:v>
                </c:pt>
                <c:pt idx="6115">
                  <c:v>6.4823700000000003E-3</c:v>
                </c:pt>
                <c:pt idx="6116">
                  <c:v>5.9255599999999999E-3</c:v>
                </c:pt>
                <c:pt idx="6117">
                  <c:v>3.7647000000000002E-3</c:v>
                </c:pt>
                <c:pt idx="6118">
                  <c:v>5.2501999999999996E-4</c:v>
                </c:pt>
                <c:pt idx="6119">
                  <c:v>-1.47416E-3</c:v>
                </c:pt>
                <c:pt idx="6120">
                  <c:v>-3.3973699999999998E-3</c:v>
                </c:pt>
                <c:pt idx="6121">
                  <c:v>-5.4649E-3</c:v>
                </c:pt>
                <c:pt idx="6122">
                  <c:v>-4.5884599999999999E-3</c:v>
                </c:pt>
                <c:pt idx="6123">
                  <c:v>-1.7369E-3</c:v>
                </c:pt>
                <c:pt idx="6124">
                  <c:v>1.5122000000000001E-4</c:v>
                </c:pt>
                <c:pt idx="6125">
                  <c:v>3.3776499999999998E-3</c:v>
                </c:pt>
                <c:pt idx="6126">
                  <c:v>4.5159099999999997E-3</c:v>
                </c:pt>
                <c:pt idx="6127">
                  <c:v>4.2276400000000004E-3</c:v>
                </c:pt>
                <c:pt idx="6128">
                  <c:v>3.37894E-3</c:v>
                </c:pt>
                <c:pt idx="6129">
                  <c:v>-2.1975E-4</c:v>
                </c:pt>
                <c:pt idx="6130">
                  <c:v>-4.2364100000000003E-3</c:v>
                </c:pt>
                <c:pt idx="6131">
                  <c:v>-6.5092400000000003E-3</c:v>
                </c:pt>
                <c:pt idx="6132">
                  <c:v>-6.9404999999999996E-3</c:v>
                </c:pt>
                <c:pt idx="6133">
                  <c:v>-7.4989499999999999E-3</c:v>
                </c:pt>
                <c:pt idx="6134">
                  <c:v>-8.2178800000000003E-3</c:v>
                </c:pt>
                <c:pt idx="6135">
                  <c:v>-7.3016000000000001E-3</c:v>
                </c:pt>
                <c:pt idx="6136">
                  <c:v>-5.1183699999999997E-3</c:v>
                </c:pt>
                <c:pt idx="6137">
                  <c:v>-5.1134700000000002E-3</c:v>
                </c:pt>
                <c:pt idx="6138">
                  <c:v>-2.1611E-3</c:v>
                </c:pt>
                <c:pt idx="6139">
                  <c:v>9.5861999999999998E-4</c:v>
                </c:pt>
                <c:pt idx="6140">
                  <c:v>3.7168100000000001E-3</c:v>
                </c:pt>
                <c:pt idx="6141">
                  <c:v>4.5774700000000001E-3</c:v>
                </c:pt>
                <c:pt idx="6142">
                  <c:v>3.5123200000000002E-3</c:v>
                </c:pt>
                <c:pt idx="6143">
                  <c:v>3.2975600000000002E-3</c:v>
                </c:pt>
                <c:pt idx="6144" formatCode="0.00E+00">
                  <c:v>4.4469999999999999E-5</c:v>
                </c:pt>
                <c:pt idx="6145">
                  <c:v>-2.8223200000000001E-3</c:v>
                </c:pt>
                <c:pt idx="6146">
                  <c:v>-4.7145099999999999E-3</c:v>
                </c:pt>
                <c:pt idx="6147">
                  <c:v>-6.6969899999999999E-3</c:v>
                </c:pt>
                <c:pt idx="6148">
                  <c:v>-6.4237299999999999E-3</c:v>
                </c:pt>
                <c:pt idx="6149">
                  <c:v>-6.61956E-3</c:v>
                </c:pt>
                <c:pt idx="6150">
                  <c:v>-6.3013100000000001E-3</c:v>
                </c:pt>
                <c:pt idx="6151">
                  <c:v>-7.2496799999999997E-3</c:v>
                </c:pt>
                <c:pt idx="6152">
                  <c:v>-7.7919E-3</c:v>
                </c:pt>
                <c:pt idx="6153">
                  <c:v>-5.7581899999999998E-3</c:v>
                </c:pt>
                <c:pt idx="6154">
                  <c:v>-7.49981E-3</c:v>
                </c:pt>
                <c:pt idx="6155">
                  <c:v>-8.5203899999999992E-3</c:v>
                </c:pt>
                <c:pt idx="6156">
                  <c:v>-5.7472000000000001E-3</c:v>
                </c:pt>
                <c:pt idx="6157">
                  <c:v>-3.0224399999999999E-3</c:v>
                </c:pt>
                <c:pt idx="6158">
                  <c:v>-2.0408700000000002E-3</c:v>
                </c:pt>
                <c:pt idx="6159">
                  <c:v>-1.21758E-3</c:v>
                </c:pt>
                <c:pt idx="6160">
                  <c:v>2.3209900000000002E-3</c:v>
                </c:pt>
                <c:pt idx="6161">
                  <c:v>4.69668E-3</c:v>
                </c:pt>
                <c:pt idx="6162">
                  <c:v>6.7384000000000003E-3</c:v>
                </c:pt>
                <c:pt idx="6163">
                  <c:v>7.3777699999999996E-3</c:v>
                </c:pt>
                <c:pt idx="6164">
                  <c:v>7.5977400000000004E-3</c:v>
                </c:pt>
                <c:pt idx="6165">
                  <c:v>8.3682500000000007E-3</c:v>
                </c:pt>
                <c:pt idx="6166">
                  <c:v>7.4421799999999996E-3</c:v>
                </c:pt>
                <c:pt idx="6167">
                  <c:v>6.2961900000000001E-3</c:v>
                </c:pt>
                <c:pt idx="6168">
                  <c:v>5.7538600000000004E-3</c:v>
                </c:pt>
                <c:pt idx="6169">
                  <c:v>5.6858799999999999E-3</c:v>
                </c:pt>
                <c:pt idx="6170">
                  <c:v>6.1807900000000002E-3</c:v>
                </c:pt>
                <c:pt idx="6171">
                  <c:v>6.5282999999999999E-3</c:v>
                </c:pt>
                <c:pt idx="6172">
                  <c:v>7.6732099999999998E-3</c:v>
                </c:pt>
                <c:pt idx="6173">
                  <c:v>6.80023E-3</c:v>
                </c:pt>
                <c:pt idx="6174">
                  <c:v>7.4312500000000004E-3</c:v>
                </c:pt>
                <c:pt idx="6175">
                  <c:v>7.9287100000000003E-3</c:v>
                </c:pt>
                <c:pt idx="6176">
                  <c:v>5.8185900000000002E-3</c:v>
                </c:pt>
                <c:pt idx="6177">
                  <c:v>4.6855100000000004E-3</c:v>
                </c:pt>
                <c:pt idx="6178">
                  <c:v>2.79949E-3</c:v>
                </c:pt>
                <c:pt idx="6179">
                  <c:v>5.9657999999999998E-4</c:v>
                </c:pt>
                <c:pt idx="6180">
                  <c:v>-1.7134699999999999E-3</c:v>
                </c:pt>
                <c:pt idx="6181">
                  <c:v>-4.5510100000000003E-3</c:v>
                </c:pt>
                <c:pt idx="6182">
                  <c:v>-4.6096899999999996E-3</c:v>
                </c:pt>
                <c:pt idx="6183">
                  <c:v>-2.7869000000000001E-3</c:v>
                </c:pt>
                <c:pt idx="6184">
                  <c:v>-1.9605999999999998E-3</c:v>
                </c:pt>
                <c:pt idx="6185">
                  <c:v>7.7207000000000003E-4</c:v>
                </c:pt>
                <c:pt idx="6186">
                  <c:v>3.34323E-3</c:v>
                </c:pt>
                <c:pt idx="6187">
                  <c:v>5.0089699999999997E-3</c:v>
                </c:pt>
                <c:pt idx="6188">
                  <c:v>7.0482000000000001E-3</c:v>
                </c:pt>
                <c:pt idx="6189">
                  <c:v>8.7571599999999999E-3</c:v>
                </c:pt>
                <c:pt idx="6190">
                  <c:v>8.3774000000000001E-3</c:v>
                </c:pt>
                <c:pt idx="6191">
                  <c:v>6.3252100000000004E-3</c:v>
                </c:pt>
                <c:pt idx="6192">
                  <c:v>5.9864499999999999E-3</c:v>
                </c:pt>
                <c:pt idx="6193">
                  <c:v>3.4015E-3</c:v>
                </c:pt>
                <c:pt idx="6194">
                  <c:v>1.0597600000000001E-3</c:v>
                </c:pt>
                <c:pt idx="6195">
                  <c:v>-7.5469000000000003E-4</c:v>
                </c:pt>
                <c:pt idx="6196">
                  <c:v>-1.98621E-3</c:v>
                </c:pt>
                <c:pt idx="6197">
                  <c:v>-3.7120600000000001E-3</c:v>
                </c:pt>
                <c:pt idx="6198">
                  <c:v>-4.1589900000000004E-3</c:v>
                </c:pt>
                <c:pt idx="6199">
                  <c:v>-2.7957699999999999E-3</c:v>
                </c:pt>
                <c:pt idx="6200">
                  <c:v>-1.46667E-3</c:v>
                </c:pt>
                <c:pt idx="6201">
                  <c:v>1.89285E-3</c:v>
                </c:pt>
                <c:pt idx="6202">
                  <c:v>5.6142099999999997E-3</c:v>
                </c:pt>
                <c:pt idx="6203">
                  <c:v>6.3047399999999997E-3</c:v>
                </c:pt>
                <c:pt idx="6204">
                  <c:v>6.8456400000000001E-3</c:v>
                </c:pt>
                <c:pt idx="6205">
                  <c:v>7.9597699999999997E-3</c:v>
                </c:pt>
                <c:pt idx="6206">
                  <c:v>7.6040099999999996E-3</c:v>
                </c:pt>
                <c:pt idx="6207">
                  <c:v>7.05859E-3</c:v>
                </c:pt>
                <c:pt idx="6208">
                  <c:v>6.93605E-3</c:v>
                </c:pt>
                <c:pt idx="6209">
                  <c:v>6.7908200000000004E-3</c:v>
                </c:pt>
                <c:pt idx="6210">
                  <c:v>6.7563900000000001E-3</c:v>
                </c:pt>
                <c:pt idx="6211">
                  <c:v>6.0422200000000001E-3</c:v>
                </c:pt>
                <c:pt idx="6212">
                  <c:v>5.5983200000000004E-3</c:v>
                </c:pt>
                <c:pt idx="6213">
                  <c:v>4.7985600000000003E-3</c:v>
                </c:pt>
                <c:pt idx="6214">
                  <c:v>3.4527099999999999E-3</c:v>
                </c:pt>
                <c:pt idx="6215">
                  <c:v>2.5199E-4</c:v>
                </c:pt>
                <c:pt idx="6216">
                  <c:v>-2.7595900000000001E-3</c:v>
                </c:pt>
                <c:pt idx="6217">
                  <c:v>-4.7477700000000001E-3</c:v>
                </c:pt>
                <c:pt idx="6218">
                  <c:v>-6.2471200000000001E-3</c:v>
                </c:pt>
                <c:pt idx="6219">
                  <c:v>-6.9705799999999997E-3</c:v>
                </c:pt>
                <c:pt idx="6220">
                  <c:v>-7.0903800000000003E-3</c:v>
                </c:pt>
                <c:pt idx="6221">
                  <c:v>-7.3402199999999997E-3</c:v>
                </c:pt>
                <c:pt idx="6222">
                  <c:v>-6.2168400000000004E-3</c:v>
                </c:pt>
                <c:pt idx="6223">
                  <c:v>-4.8315500000000004E-3</c:v>
                </c:pt>
                <c:pt idx="6224">
                  <c:v>-5.40939E-3</c:v>
                </c:pt>
                <c:pt idx="6225">
                  <c:v>-6.3310099999999998E-3</c:v>
                </c:pt>
                <c:pt idx="6226">
                  <c:v>-6.1126899999999996E-3</c:v>
                </c:pt>
                <c:pt idx="6227">
                  <c:v>-4.5768600000000003E-3</c:v>
                </c:pt>
                <c:pt idx="6228">
                  <c:v>-4.1429199999999996E-3</c:v>
                </c:pt>
                <c:pt idx="6229">
                  <c:v>-3.3012499999999999E-3</c:v>
                </c:pt>
                <c:pt idx="6230">
                  <c:v>-7.6763999999999999E-4</c:v>
                </c:pt>
                <c:pt idx="6231">
                  <c:v>1.2656099999999999E-3</c:v>
                </c:pt>
                <c:pt idx="6232">
                  <c:v>2.7552499999999999E-3</c:v>
                </c:pt>
                <c:pt idx="6233">
                  <c:v>2.7309999999999999E-3</c:v>
                </c:pt>
                <c:pt idx="6234">
                  <c:v>1.7616999999999999E-3</c:v>
                </c:pt>
                <c:pt idx="6235">
                  <c:v>4.4420000000000001E-4</c:v>
                </c:pt>
                <c:pt idx="6236">
                  <c:v>-4.4453E-4</c:v>
                </c:pt>
                <c:pt idx="6237">
                  <c:v>-2.4554899999999998E-3</c:v>
                </c:pt>
                <c:pt idx="6238">
                  <c:v>-3.5051000000000001E-3</c:v>
                </c:pt>
                <c:pt idx="6239">
                  <c:v>-3.2199400000000001E-3</c:v>
                </c:pt>
                <c:pt idx="6240">
                  <c:v>-2.0887100000000001E-3</c:v>
                </c:pt>
                <c:pt idx="6241">
                  <c:v>2.0362000000000001E-4</c:v>
                </c:pt>
                <c:pt idx="6242">
                  <c:v>2.8254199999999999E-3</c:v>
                </c:pt>
                <c:pt idx="6243">
                  <c:v>3.5855499999999998E-3</c:v>
                </c:pt>
                <c:pt idx="6244">
                  <c:v>5.7919099999999999E-3</c:v>
                </c:pt>
                <c:pt idx="6245">
                  <c:v>6.9635399999999998E-3</c:v>
                </c:pt>
                <c:pt idx="6246">
                  <c:v>5.8239299999999997E-3</c:v>
                </c:pt>
                <c:pt idx="6247">
                  <c:v>6.8422999999999999E-3</c:v>
                </c:pt>
                <c:pt idx="6248">
                  <c:v>5.8505199999999997E-3</c:v>
                </c:pt>
                <c:pt idx="6249">
                  <c:v>5.4159799999999999E-3</c:v>
                </c:pt>
                <c:pt idx="6250">
                  <c:v>3.0307400000000001E-3</c:v>
                </c:pt>
                <c:pt idx="6251">
                  <c:v>-2.0714499999999999E-3</c:v>
                </c:pt>
                <c:pt idx="6252">
                  <c:v>-2.20295E-3</c:v>
                </c:pt>
                <c:pt idx="6253">
                  <c:v>-4.0033400000000002E-3</c:v>
                </c:pt>
                <c:pt idx="6254">
                  <c:v>-3.5626099999999999E-3</c:v>
                </c:pt>
                <c:pt idx="6255">
                  <c:v>-9.7555000000000005E-4</c:v>
                </c:pt>
                <c:pt idx="6256">
                  <c:v>-7.6944000000000003E-4</c:v>
                </c:pt>
                <c:pt idx="6257">
                  <c:v>2.7880100000000001E-3</c:v>
                </c:pt>
                <c:pt idx="6258">
                  <c:v>4.0591799999999999E-3</c:v>
                </c:pt>
                <c:pt idx="6259">
                  <c:v>4.7443700000000004E-3</c:v>
                </c:pt>
                <c:pt idx="6260">
                  <c:v>6.3356999999999997E-3</c:v>
                </c:pt>
                <c:pt idx="6261">
                  <c:v>5.7355599999999998E-3</c:v>
                </c:pt>
                <c:pt idx="6262">
                  <c:v>7.1970200000000002E-3</c:v>
                </c:pt>
                <c:pt idx="6263">
                  <c:v>5.5853600000000002E-3</c:v>
                </c:pt>
                <c:pt idx="6264">
                  <c:v>4.5510999999999998E-3</c:v>
                </c:pt>
                <c:pt idx="6265">
                  <c:v>5.6232399999999998E-3</c:v>
                </c:pt>
                <c:pt idx="6266">
                  <c:v>6.1785099999999999E-3</c:v>
                </c:pt>
                <c:pt idx="6267">
                  <c:v>6.2735999999999998E-3</c:v>
                </c:pt>
                <c:pt idx="6268">
                  <c:v>4.8036099999999998E-3</c:v>
                </c:pt>
                <c:pt idx="6269">
                  <c:v>3.5563700000000001E-3</c:v>
                </c:pt>
                <c:pt idx="6270">
                  <c:v>2.78809E-3</c:v>
                </c:pt>
                <c:pt idx="6271">
                  <c:v>1.7867E-4</c:v>
                </c:pt>
                <c:pt idx="6272">
                  <c:v>-2.89858E-3</c:v>
                </c:pt>
                <c:pt idx="6273">
                  <c:v>-3.41493E-3</c:v>
                </c:pt>
                <c:pt idx="6274">
                  <c:v>-4.4224499999999996E-3</c:v>
                </c:pt>
                <c:pt idx="6275">
                  <c:v>-6.1740700000000003E-3</c:v>
                </c:pt>
                <c:pt idx="6276">
                  <c:v>-7.0175899999999998E-3</c:v>
                </c:pt>
                <c:pt idx="6277">
                  <c:v>-6.3813400000000001E-3</c:v>
                </c:pt>
                <c:pt idx="6278">
                  <c:v>-4.7195700000000002E-3</c:v>
                </c:pt>
                <c:pt idx="6279">
                  <c:v>-5.8322199999999999E-3</c:v>
                </c:pt>
                <c:pt idx="6280">
                  <c:v>-5.7840299999999999E-3</c:v>
                </c:pt>
                <c:pt idx="6281">
                  <c:v>-5.8754899999999997E-3</c:v>
                </c:pt>
                <c:pt idx="6282">
                  <c:v>-5.7427700000000003E-3</c:v>
                </c:pt>
                <c:pt idx="6283">
                  <c:v>-6.3129700000000002E-3</c:v>
                </c:pt>
                <c:pt idx="6284">
                  <c:v>-6.2052299999999999E-3</c:v>
                </c:pt>
                <c:pt idx="6285">
                  <c:v>-5.0742399999999998E-3</c:v>
                </c:pt>
                <c:pt idx="6286">
                  <c:v>-5.2748999999999999E-3</c:v>
                </c:pt>
                <c:pt idx="6287">
                  <c:v>-5.3174399999999997E-3</c:v>
                </c:pt>
                <c:pt idx="6288">
                  <c:v>-4.7827499999999997E-3</c:v>
                </c:pt>
                <c:pt idx="6289">
                  <c:v>-4.4191200000000003E-3</c:v>
                </c:pt>
                <c:pt idx="6290">
                  <c:v>-3.0791299999999998E-3</c:v>
                </c:pt>
                <c:pt idx="6291">
                  <c:v>-5.9261000000000003E-4</c:v>
                </c:pt>
                <c:pt idx="6292">
                  <c:v>1.59252E-3</c:v>
                </c:pt>
                <c:pt idx="6293">
                  <c:v>1.5318700000000001E-3</c:v>
                </c:pt>
                <c:pt idx="6294">
                  <c:v>2.895E-3</c:v>
                </c:pt>
                <c:pt idx="6295">
                  <c:v>3.9461000000000001E-3</c:v>
                </c:pt>
                <c:pt idx="6296">
                  <c:v>9.0609000000000002E-4</c:v>
                </c:pt>
                <c:pt idx="6297">
                  <c:v>-1.37769E-3</c:v>
                </c:pt>
                <c:pt idx="6298">
                  <c:v>-1.6926899999999999E-3</c:v>
                </c:pt>
                <c:pt idx="6299">
                  <c:v>-3.7812499999999999E-3</c:v>
                </c:pt>
                <c:pt idx="6300">
                  <c:v>-6.3860999999999996E-3</c:v>
                </c:pt>
                <c:pt idx="6301">
                  <c:v>-6.2498099999999997E-3</c:v>
                </c:pt>
                <c:pt idx="6302">
                  <c:v>-6.2069600000000001E-3</c:v>
                </c:pt>
                <c:pt idx="6303">
                  <c:v>-6.4881899999999996E-3</c:v>
                </c:pt>
                <c:pt idx="6304">
                  <c:v>-4.90289E-3</c:v>
                </c:pt>
                <c:pt idx="6305">
                  <c:v>-2.8491100000000002E-3</c:v>
                </c:pt>
                <c:pt idx="6306">
                  <c:v>-8.4285999999999996E-4</c:v>
                </c:pt>
                <c:pt idx="6307">
                  <c:v>1.6008000000000001E-3</c:v>
                </c:pt>
                <c:pt idx="6308">
                  <c:v>3.18477E-3</c:v>
                </c:pt>
                <c:pt idx="6309">
                  <c:v>3.6425099999999998E-3</c:v>
                </c:pt>
                <c:pt idx="6310">
                  <c:v>2.8130400000000002E-3</c:v>
                </c:pt>
                <c:pt idx="6311">
                  <c:v>1.7430499999999999E-3</c:v>
                </c:pt>
                <c:pt idx="6312" formatCode="0.00E+00">
                  <c:v>-5.8600000000000001E-5</c:v>
                </c:pt>
                <c:pt idx="6313">
                  <c:v>-3.00162E-3</c:v>
                </c:pt>
                <c:pt idx="6314">
                  <c:v>-2.25918E-3</c:v>
                </c:pt>
                <c:pt idx="6315">
                  <c:v>-4.3048299999999999E-3</c:v>
                </c:pt>
                <c:pt idx="6316">
                  <c:v>-5.6914699999999997E-3</c:v>
                </c:pt>
                <c:pt idx="6317">
                  <c:v>-5.02075E-3</c:v>
                </c:pt>
                <c:pt idx="6318">
                  <c:v>-5.9506100000000003E-3</c:v>
                </c:pt>
                <c:pt idx="6319">
                  <c:v>-5.3165E-3</c:v>
                </c:pt>
                <c:pt idx="6320">
                  <c:v>-5.5081499999999999E-3</c:v>
                </c:pt>
                <c:pt idx="6321">
                  <c:v>-5.3950600000000001E-3</c:v>
                </c:pt>
                <c:pt idx="6322">
                  <c:v>-3.9793900000000002E-3</c:v>
                </c:pt>
                <c:pt idx="6323">
                  <c:v>-6.1781800000000001E-3</c:v>
                </c:pt>
                <c:pt idx="6324">
                  <c:v>-5.4116499999999996E-3</c:v>
                </c:pt>
                <c:pt idx="6325">
                  <c:v>-2.4032400000000001E-3</c:v>
                </c:pt>
                <c:pt idx="6326">
                  <c:v>-2.4997600000000002E-3</c:v>
                </c:pt>
                <c:pt idx="6327">
                  <c:v>-7.0795999999999999E-4</c:v>
                </c:pt>
                <c:pt idx="6328">
                  <c:v>5.2782999999999997E-4</c:v>
                </c:pt>
                <c:pt idx="6329">
                  <c:v>1.2618099999999999E-3</c:v>
                </c:pt>
                <c:pt idx="6330">
                  <c:v>3.9545500000000003E-3</c:v>
                </c:pt>
                <c:pt idx="6331">
                  <c:v>4.87296E-3</c:v>
                </c:pt>
                <c:pt idx="6332">
                  <c:v>5.5685700000000001E-3</c:v>
                </c:pt>
                <c:pt idx="6333">
                  <c:v>5.3928300000000004E-3</c:v>
                </c:pt>
                <c:pt idx="6334">
                  <c:v>4.3816100000000002E-3</c:v>
                </c:pt>
                <c:pt idx="6335">
                  <c:v>4.8572800000000003E-3</c:v>
                </c:pt>
                <c:pt idx="6336">
                  <c:v>5.0091099999999998E-3</c:v>
                </c:pt>
                <c:pt idx="6337">
                  <c:v>4.55501E-3</c:v>
                </c:pt>
                <c:pt idx="6338">
                  <c:v>4.7470999999999998E-3</c:v>
                </c:pt>
                <c:pt idx="6339">
                  <c:v>4.9785699999999999E-3</c:v>
                </c:pt>
                <c:pt idx="6340">
                  <c:v>4.6248900000000004E-3</c:v>
                </c:pt>
                <c:pt idx="6341">
                  <c:v>5.1793100000000003E-3</c:v>
                </c:pt>
                <c:pt idx="6342">
                  <c:v>6.4251200000000003E-3</c:v>
                </c:pt>
                <c:pt idx="6343">
                  <c:v>5.5970999999999998E-3</c:v>
                </c:pt>
                <c:pt idx="6344">
                  <c:v>4.1932999999999996E-3</c:v>
                </c:pt>
                <c:pt idx="6345">
                  <c:v>3.86653E-3</c:v>
                </c:pt>
                <c:pt idx="6346">
                  <c:v>3.31928E-3</c:v>
                </c:pt>
                <c:pt idx="6347">
                  <c:v>3.1503999999999999E-4</c:v>
                </c:pt>
                <c:pt idx="6348">
                  <c:v>-2.0406600000000001E-3</c:v>
                </c:pt>
                <c:pt idx="6349">
                  <c:v>-3.03995E-3</c:v>
                </c:pt>
                <c:pt idx="6350">
                  <c:v>-2.0548900000000002E-3</c:v>
                </c:pt>
                <c:pt idx="6351">
                  <c:v>-1.1098600000000001E-3</c:v>
                </c:pt>
                <c:pt idx="6352">
                  <c:v>-1.69177E-3</c:v>
                </c:pt>
                <c:pt idx="6353">
                  <c:v>3.1315E-4</c:v>
                </c:pt>
                <c:pt idx="6354">
                  <c:v>1.7970200000000001E-3</c:v>
                </c:pt>
                <c:pt idx="6355">
                  <c:v>2.9607600000000002E-3</c:v>
                </c:pt>
                <c:pt idx="6356">
                  <c:v>4.6013900000000003E-3</c:v>
                </c:pt>
                <c:pt idx="6357">
                  <c:v>4.7714000000000003E-3</c:v>
                </c:pt>
                <c:pt idx="6358">
                  <c:v>5.8625500000000002E-3</c:v>
                </c:pt>
                <c:pt idx="6359">
                  <c:v>4.8768199999999996E-3</c:v>
                </c:pt>
                <c:pt idx="6360">
                  <c:v>3.9687100000000003E-3</c:v>
                </c:pt>
                <c:pt idx="6361">
                  <c:v>2.52775E-3</c:v>
                </c:pt>
                <c:pt idx="6362">
                  <c:v>1.8904E-3</c:v>
                </c:pt>
                <c:pt idx="6363">
                  <c:v>-1.2213700000000001E-3</c:v>
                </c:pt>
                <c:pt idx="6364">
                  <c:v>-2.60707E-3</c:v>
                </c:pt>
                <c:pt idx="6365">
                  <c:v>-6.2259000000000001E-4</c:v>
                </c:pt>
                <c:pt idx="6366">
                  <c:v>-2.1409599999999999E-3</c:v>
                </c:pt>
                <c:pt idx="6367">
                  <c:v>-4.5965999999999997E-4</c:v>
                </c:pt>
                <c:pt idx="6368" formatCode="0.00E+00">
                  <c:v>-3.8890000000000002E-5</c:v>
                </c:pt>
                <c:pt idx="6369">
                  <c:v>3.5586999999999999E-4</c:v>
                </c:pt>
                <c:pt idx="6370">
                  <c:v>3.3984100000000001E-3</c:v>
                </c:pt>
                <c:pt idx="6371">
                  <c:v>3.9108900000000002E-3</c:v>
                </c:pt>
                <c:pt idx="6372">
                  <c:v>3.6384999999999998E-3</c:v>
                </c:pt>
                <c:pt idx="6373">
                  <c:v>4.8196000000000003E-3</c:v>
                </c:pt>
                <c:pt idx="6374">
                  <c:v>5.2694899999999999E-3</c:v>
                </c:pt>
                <c:pt idx="6375">
                  <c:v>3.46211E-3</c:v>
                </c:pt>
                <c:pt idx="6376">
                  <c:v>3.2737199999999999E-3</c:v>
                </c:pt>
                <c:pt idx="6377">
                  <c:v>3.7717599999999999E-3</c:v>
                </c:pt>
                <c:pt idx="6378">
                  <c:v>5.1810800000000002E-3</c:v>
                </c:pt>
                <c:pt idx="6379">
                  <c:v>4.4676500000000001E-3</c:v>
                </c:pt>
                <c:pt idx="6380">
                  <c:v>3.0808300000000001E-3</c:v>
                </c:pt>
                <c:pt idx="6381">
                  <c:v>2.4314699999999998E-3</c:v>
                </c:pt>
                <c:pt idx="6382">
                  <c:v>1.7427E-3</c:v>
                </c:pt>
                <c:pt idx="6383">
                  <c:v>3.9252999999999998E-4</c:v>
                </c:pt>
                <c:pt idx="6384">
                  <c:v>-8.5572999999999997E-4</c:v>
                </c:pt>
                <c:pt idx="6385">
                  <c:v>-1.3871300000000001E-3</c:v>
                </c:pt>
                <c:pt idx="6386">
                  <c:v>-2.1833299999999998E-3</c:v>
                </c:pt>
                <c:pt idx="6387">
                  <c:v>-3.4262300000000002E-3</c:v>
                </c:pt>
                <c:pt idx="6388">
                  <c:v>-4.1349000000000004E-3</c:v>
                </c:pt>
                <c:pt idx="6389">
                  <c:v>-4.1239299999999996E-3</c:v>
                </c:pt>
                <c:pt idx="6390">
                  <c:v>-4.3478600000000003E-3</c:v>
                </c:pt>
                <c:pt idx="6391">
                  <c:v>-4.3266800000000003E-3</c:v>
                </c:pt>
                <c:pt idx="6392">
                  <c:v>-2.8623099999999999E-3</c:v>
                </c:pt>
                <c:pt idx="6393">
                  <c:v>-3.7191199999999998E-3</c:v>
                </c:pt>
                <c:pt idx="6394">
                  <c:v>-4.66002E-3</c:v>
                </c:pt>
                <c:pt idx="6395">
                  <c:v>-4.68323E-3</c:v>
                </c:pt>
                <c:pt idx="6396">
                  <c:v>-3.7939499999999999E-3</c:v>
                </c:pt>
                <c:pt idx="6397">
                  <c:v>-4.5389499999999999E-3</c:v>
                </c:pt>
                <c:pt idx="6398">
                  <c:v>-4.4817800000000003E-3</c:v>
                </c:pt>
                <c:pt idx="6399">
                  <c:v>-3.6841399999999998E-3</c:v>
                </c:pt>
                <c:pt idx="6400">
                  <c:v>-3.69871E-3</c:v>
                </c:pt>
                <c:pt idx="6401">
                  <c:v>-2.76787E-3</c:v>
                </c:pt>
                <c:pt idx="6402">
                  <c:v>-1.05233E-3</c:v>
                </c:pt>
                <c:pt idx="6403">
                  <c:v>2.1838000000000001E-4</c:v>
                </c:pt>
                <c:pt idx="6404" formatCode="0.00E+00">
                  <c:v>3.9870000000000003E-5</c:v>
                </c:pt>
                <c:pt idx="6405">
                  <c:v>3.0796000000000003E-4</c:v>
                </c:pt>
                <c:pt idx="6406">
                  <c:v>8.4228999999999999E-4</c:v>
                </c:pt>
                <c:pt idx="6407">
                  <c:v>7.3735000000000001E-4</c:v>
                </c:pt>
                <c:pt idx="6408">
                  <c:v>-2.0270999999999999E-4</c:v>
                </c:pt>
                <c:pt idx="6409" formatCode="0.00E+00">
                  <c:v>-1.734E-5</c:v>
                </c:pt>
                <c:pt idx="6410">
                  <c:v>-7.4089999999999996E-4</c:v>
                </c:pt>
                <c:pt idx="6411">
                  <c:v>-2.6289799999999999E-3</c:v>
                </c:pt>
                <c:pt idx="6412">
                  <c:v>-3.1291800000000001E-3</c:v>
                </c:pt>
                <c:pt idx="6413">
                  <c:v>-4.7638799999999999E-3</c:v>
                </c:pt>
                <c:pt idx="6414">
                  <c:v>-4.39231E-3</c:v>
                </c:pt>
                <c:pt idx="6415">
                  <c:v>-4.2448E-3</c:v>
                </c:pt>
                <c:pt idx="6416">
                  <c:v>-3.5933699999999998E-3</c:v>
                </c:pt>
                <c:pt idx="6417">
                  <c:v>-1.93323E-3</c:v>
                </c:pt>
                <c:pt idx="6418">
                  <c:v>1.7234999999999999E-4</c:v>
                </c:pt>
                <c:pt idx="6419">
                  <c:v>1.4004899999999999E-3</c:v>
                </c:pt>
                <c:pt idx="6420">
                  <c:v>3.5385000000000001E-4</c:v>
                </c:pt>
                <c:pt idx="6421">
                  <c:v>2.0040399999999999E-3</c:v>
                </c:pt>
                <c:pt idx="6422">
                  <c:v>5.5247E-4</c:v>
                </c:pt>
                <c:pt idx="6423">
                  <c:v>-1.8890000000000001E-4</c:v>
                </c:pt>
                <c:pt idx="6424">
                  <c:v>7.2625000000000001E-4</c:v>
                </c:pt>
                <c:pt idx="6425">
                  <c:v>-9.0726999999999995E-4</c:v>
                </c:pt>
                <c:pt idx="6426">
                  <c:v>-7.6276999999999996E-4</c:v>
                </c:pt>
                <c:pt idx="6427">
                  <c:v>-1.3320599999999999E-3</c:v>
                </c:pt>
                <c:pt idx="6428">
                  <c:v>-3.0326200000000002E-3</c:v>
                </c:pt>
                <c:pt idx="6429">
                  <c:v>-3.7677000000000001E-3</c:v>
                </c:pt>
                <c:pt idx="6430">
                  <c:v>-3.7754199999999998E-3</c:v>
                </c:pt>
                <c:pt idx="6431">
                  <c:v>-4.3757199999999996E-3</c:v>
                </c:pt>
                <c:pt idx="6432">
                  <c:v>-3.3734500000000001E-3</c:v>
                </c:pt>
                <c:pt idx="6433">
                  <c:v>-3.2140599999999999E-3</c:v>
                </c:pt>
                <c:pt idx="6434">
                  <c:v>-3.2334400000000002E-3</c:v>
                </c:pt>
                <c:pt idx="6435">
                  <c:v>-4.5108400000000003E-3</c:v>
                </c:pt>
                <c:pt idx="6436">
                  <c:v>-4.11714E-3</c:v>
                </c:pt>
                <c:pt idx="6437">
                  <c:v>-1.7460100000000001E-3</c:v>
                </c:pt>
                <c:pt idx="6438">
                  <c:v>-8.7341999999999997E-4</c:v>
                </c:pt>
                <c:pt idx="6439">
                  <c:v>3.5881999999999998E-4</c:v>
                </c:pt>
                <c:pt idx="6440">
                  <c:v>1.0007900000000001E-3</c:v>
                </c:pt>
                <c:pt idx="6441">
                  <c:v>1.16059E-3</c:v>
                </c:pt>
                <c:pt idx="6442">
                  <c:v>1.35692E-3</c:v>
                </c:pt>
                <c:pt idx="6443">
                  <c:v>2.3346299999999999E-3</c:v>
                </c:pt>
                <c:pt idx="6444">
                  <c:v>3.94992E-3</c:v>
                </c:pt>
                <c:pt idx="6445">
                  <c:v>2.9273400000000001E-3</c:v>
                </c:pt>
                <c:pt idx="6446">
                  <c:v>2.7186599999999999E-3</c:v>
                </c:pt>
                <c:pt idx="6447">
                  <c:v>2.8703600000000002E-3</c:v>
                </c:pt>
                <c:pt idx="6448">
                  <c:v>2.7971300000000001E-3</c:v>
                </c:pt>
                <c:pt idx="6449">
                  <c:v>3.08128E-3</c:v>
                </c:pt>
                <c:pt idx="6450">
                  <c:v>3.5163299999999998E-3</c:v>
                </c:pt>
                <c:pt idx="6451">
                  <c:v>2.6114100000000002E-3</c:v>
                </c:pt>
                <c:pt idx="6452">
                  <c:v>1.4200899999999999E-3</c:v>
                </c:pt>
                <c:pt idx="6453">
                  <c:v>1.2070399999999999E-3</c:v>
                </c:pt>
                <c:pt idx="6454" formatCode="0.00E+00">
                  <c:v>4.2209999999999997E-5</c:v>
                </c:pt>
                <c:pt idx="6455">
                  <c:v>-4.5866E-4</c:v>
                </c:pt>
                <c:pt idx="6456">
                  <c:v>4.4206999999999997E-4</c:v>
                </c:pt>
                <c:pt idx="6457">
                  <c:v>7.8837999999999998E-4</c:v>
                </c:pt>
                <c:pt idx="6458">
                  <c:v>1.3271999999999999E-4</c:v>
                </c:pt>
                <c:pt idx="6459">
                  <c:v>-4.4716999999999999E-4</c:v>
                </c:pt>
                <c:pt idx="6460" formatCode="0.00E+00">
                  <c:v>-5.9389999999999999E-5</c:v>
                </c:pt>
                <c:pt idx="6461">
                  <c:v>4.7715000000000002E-4</c:v>
                </c:pt>
                <c:pt idx="6462">
                  <c:v>5.2583999999999997E-4</c:v>
                </c:pt>
                <c:pt idx="6463">
                  <c:v>4.3980000000000001E-4</c:v>
                </c:pt>
                <c:pt idx="6464">
                  <c:v>-2.0953000000000001E-4</c:v>
                </c:pt>
                <c:pt idx="6465">
                  <c:v>1.8657E-4</c:v>
                </c:pt>
                <c:pt idx="6466" formatCode="0.00E+00">
                  <c:v>-2.086E-5</c:v>
                </c:pt>
                <c:pt idx="6467">
                  <c:v>-1.47222E-3</c:v>
                </c:pt>
                <c:pt idx="6468">
                  <c:v>-1.4262000000000001E-3</c:v>
                </c:pt>
                <c:pt idx="6469">
                  <c:v>-2.52528E-3</c:v>
                </c:pt>
                <c:pt idx="6470">
                  <c:v>-3.8628099999999999E-3</c:v>
                </c:pt>
                <c:pt idx="6471">
                  <c:v>-2.5193400000000001E-3</c:v>
                </c:pt>
                <c:pt idx="6472">
                  <c:v>-9.0028000000000005E-4</c:v>
                </c:pt>
                <c:pt idx="6473">
                  <c:v>-9.2969999999999999E-4</c:v>
                </c:pt>
                <c:pt idx="6474">
                  <c:v>6.8415999999999995E-4</c:v>
                </c:pt>
                <c:pt idx="6475">
                  <c:v>3.7792000000000001E-4</c:v>
                </c:pt>
                <c:pt idx="6476">
                  <c:v>6.5950999999999998E-4</c:v>
                </c:pt>
                <c:pt idx="6477">
                  <c:v>1.30404E-3</c:v>
                </c:pt>
                <c:pt idx="6478">
                  <c:v>-5.4232E-4</c:v>
                </c:pt>
                <c:pt idx="6479">
                  <c:v>-1.0541400000000001E-3</c:v>
                </c:pt>
                <c:pt idx="6480">
                  <c:v>-1.2337000000000001E-4</c:v>
                </c:pt>
                <c:pt idx="6481">
                  <c:v>-3.5972000000000001E-4</c:v>
                </c:pt>
                <c:pt idx="6482">
                  <c:v>2.2251000000000001E-4</c:v>
                </c:pt>
                <c:pt idx="6483" formatCode="0.00E+00">
                  <c:v>1.7989999999999999E-5</c:v>
                </c:pt>
                <c:pt idx="6484">
                  <c:v>-6.9160999999999995E-4</c:v>
                </c:pt>
                <c:pt idx="6485">
                  <c:v>-2.4311200000000002E-3</c:v>
                </c:pt>
                <c:pt idx="6486">
                  <c:v>-3.6056700000000001E-3</c:v>
                </c:pt>
                <c:pt idx="6487">
                  <c:v>-2.40099E-3</c:v>
                </c:pt>
                <c:pt idx="6488">
                  <c:v>-1.7443000000000001E-3</c:v>
                </c:pt>
                <c:pt idx="6489">
                  <c:v>-2.1565400000000002E-3</c:v>
                </c:pt>
                <c:pt idx="6490">
                  <c:v>-2.78064E-3</c:v>
                </c:pt>
                <c:pt idx="6491">
                  <c:v>-2.5106099999999999E-3</c:v>
                </c:pt>
                <c:pt idx="6492">
                  <c:v>-1.1505E-3</c:v>
                </c:pt>
                <c:pt idx="6493">
                  <c:v>-9.3855000000000002E-4</c:v>
                </c:pt>
                <c:pt idx="6494">
                  <c:v>-2.23179E-3</c:v>
                </c:pt>
                <c:pt idx="6495" formatCode="0.00E+00">
                  <c:v>1.5130000000000001E-5</c:v>
                </c:pt>
                <c:pt idx="6496">
                  <c:v>-1.6475999999999999E-4</c:v>
                </c:pt>
                <c:pt idx="6497">
                  <c:v>-8.0150999999999996E-4</c:v>
                </c:pt>
                <c:pt idx="6498">
                  <c:v>1.03494E-3</c:v>
                </c:pt>
                <c:pt idx="6499">
                  <c:v>3.8774000000000002E-4</c:v>
                </c:pt>
                <c:pt idx="6500">
                  <c:v>2.2303000000000002E-3</c:v>
                </c:pt>
                <c:pt idx="6501">
                  <c:v>3.26546E-3</c:v>
                </c:pt>
                <c:pt idx="6502">
                  <c:v>1.3309800000000001E-3</c:v>
                </c:pt>
                <c:pt idx="6503">
                  <c:v>2.3462399999999999E-3</c:v>
                </c:pt>
                <c:pt idx="6504">
                  <c:v>2.9448299999999998E-3</c:v>
                </c:pt>
                <c:pt idx="6505">
                  <c:v>1.46653E-3</c:v>
                </c:pt>
                <c:pt idx="6506">
                  <c:v>1.03239E-3</c:v>
                </c:pt>
                <c:pt idx="6507">
                  <c:v>3.1116999999999999E-4</c:v>
                </c:pt>
                <c:pt idx="6508">
                  <c:v>6.4882999999999998E-4</c:v>
                </c:pt>
                <c:pt idx="6509">
                  <c:v>1.9212999999999999E-4</c:v>
                </c:pt>
                <c:pt idx="6510">
                  <c:v>7.9858999999999996E-4</c:v>
                </c:pt>
                <c:pt idx="6511" formatCode="0.00E+00">
                  <c:v>-3.7030000000000003E-5</c:v>
                </c:pt>
                <c:pt idx="6512">
                  <c:v>1.42457E-3</c:v>
                </c:pt>
                <c:pt idx="6513">
                  <c:v>1.1890200000000001E-3</c:v>
                </c:pt>
                <c:pt idx="6514">
                  <c:v>-9.4782000000000004E-4</c:v>
                </c:pt>
                <c:pt idx="6515">
                  <c:v>-1.7424000000000001E-4</c:v>
                </c:pt>
                <c:pt idx="6516">
                  <c:v>-2.6374999999999999E-4</c:v>
                </c:pt>
                <c:pt idx="6517">
                  <c:v>6.5408000000000003E-4</c:v>
                </c:pt>
                <c:pt idx="6518">
                  <c:v>-2.1655000000000001E-4</c:v>
                </c:pt>
                <c:pt idx="6519">
                  <c:v>-1.1591800000000001E-3</c:v>
                </c:pt>
                <c:pt idx="6520">
                  <c:v>-3.0777000000000002E-4</c:v>
                </c:pt>
                <c:pt idx="6521">
                  <c:v>-1.3667E-4</c:v>
                </c:pt>
                <c:pt idx="6522">
                  <c:v>1.3584599999999999E-3</c:v>
                </c:pt>
                <c:pt idx="6523">
                  <c:v>8.7487000000000003E-4</c:v>
                </c:pt>
                <c:pt idx="6524">
                  <c:v>-2.7898000000000002E-4</c:v>
                </c:pt>
                <c:pt idx="6525">
                  <c:v>-1.2090499999999999E-3</c:v>
                </c:pt>
                <c:pt idx="6526">
                  <c:v>-1.1721500000000001E-3</c:v>
                </c:pt>
                <c:pt idx="6527">
                  <c:v>-5.3987999999999996E-4</c:v>
                </c:pt>
                <c:pt idx="6528">
                  <c:v>-7.3220000000000002E-4</c:v>
                </c:pt>
                <c:pt idx="6529">
                  <c:v>-2.5605000000000002E-4</c:v>
                </c:pt>
                <c:pt idx="6530">
                  <c:v>1.2946E-4</c:v>
                </c:pt>
                <c:pt idx="6531">
                  <c:v>-3.1599999999999998E-4</c:v>
                </c:pt>
                <c:pt idx="6532" formatCode="0.00E+00">
                  <c:v>-3.9159999999999998E-5</c:v>
                </c:pt>
                <c:pt idx="6533">
                  <c:v>-3.5885000000000002E-4</c:v>
                </c:pt>
                <c:pt idx="6534">
                  <c:v>-8.7308999999999998E-4</c:v>
                </c:pt>
                <c:pt idx="6535">
                  <c:v>-9.8324000000000003E-4</c:v>
                </c:pt>
                <c:pt idx="6536">
                  <c:v>-4.4174999999999998E-4</c:v>
                </c:pt>
                <c:pt idx="6537">
                  <c:v>1.12897E-3</c:v>
                </c:pt>
                <c:pt idx="6538">
                  <c:v>1.3343999999999999E-3</c:v>
                </c:pt>
                <c:pt idx="6539">
                  <c:v>1.4564300000000001E-3</c:v>
                </c:pt>
                <c:pt idx="6540">
                  <c:v>2.3808999999999999E-4</c:v>
                </c:pt>
                <c:pt idx="6541">
                  <c:v>-9.4490999999999998E-4</c:v>
                </c:pt>
                <c:pt idx="6542">
                  <c:v>-1.0077300000000001E-3</c:v>
                </c:pt>
                <c:pt idx="6543">
                  <c:v>-1.0061099999999999E-3</c:v>
                </c:pt>
                <c:pt idx="6544">
                  <c:v>1.3704E-4</c:v>
                </c:pt>
                <c:pt idx="6545">
                  <c:v>-3.2487E-4</c:v>
                </c:pt>
                <c:pt idx="6546">
                  <c:v>-9.1275999999999998E-4</c:v>
                </c:pt>
                <c:pt idx="6547">
                  <c:v>-8.4000999999999998E-4</c:v>
                </c:pt>
                <c:pt idx="6548">
                  <c:v>3.6202000000000001E-4</c:v>
                </c:pt>
                <c:pt idx="6549">
                  <c:v>8.8803999999999999E-4</c:v>
                </c:pt>
                <c:pt idx="6550">
                  <c:v>1.2975599999999999E-3</c:v>
                </c:pt>
                <c:pt idx="6551">
                  <c:v>1.0024599999999999E-3</c:v>
                </c:pt>
                <c:pt idx="6552">
                  <c:v>-6.1631999999999995E-4</c:v>
                </c:pt>
                <c:pt idx="6553">
                  <c:v>-3.6487999999999999E-4</c:v>
                </c:pt>
                <c:pt idx="6554">
                  <c:v>-3.7358999999999998E-4</c:v>
                </c:pt>
                <c:pt idx="6555">
                  <c:v>-3.7010999999999999E-4</c:v>
                </c:pt>
                <c:pt idx="6556">
                  <c:v>1.9084000000000001E-4</c:v>
                </c:pt>
                <c:pt idx="6557">
                  <c:v>3.9057000000000002E-4</c:v>
                </c:pt>
                <c:pt idx="6558">
                  <c:v>9.6944000000000002E-4</c:v>
                </c:pt>
                <c:pt idx="6559">
                  <c:v>-5.6787000000000005E-4</c:v>
                </c:pt>
                <c:pt idx="6560">
                  <c:v>2.2035399999999999E-3</c:v>
                </c:pt>
                <c:pt idx="6561">
                  <c:v>1.6811700000000001E-3</c:v>
                </c:pt>
                <c:pt idx="6562">
                  <c:v>-9.7528999999999997E-4</c:v>
                </c:pt>
                <c:pt idx="6563">
                  <c:v>1.5169000000000001E-3</c:v>
                </c:pt>
                <c:pt idx="6564">
                  <c:v>7.7552999999999997E-4</c:v>
                </c:pt>
                <c:pt idx="6565" formatCode="0.00E+00">
                  <c:v>4.4169999999999999E-5</c:v>
                </c:pt>
                <c:pt idx="6566">
                  <c:v>9.0258999999999999E-4</c:v>
                </c:pt>
                <c:pt idx="6567">
                  <c:v>-2.9985E-4</c:v>
                </c:pt>
                <c:pt idx="6568">
                  <c:v>-3.547E-4</c:v>
                </c:pt>
                <c:pt idx="6569">
                  <c:v>9.983800000000001E-4</c:v>
                </c:pt>
                <c:pt idx="6570">
                  <c:v>4.4104000000000002E-4</c:v>
                </c:pt>
                <c:pt idx="6571">
                  <c:v>-4.2124000000000003E-4</c:v>
                </c:pt>
                <c:pt idx="6572">
                  <c:v>7.3642E-4</c:v>
                </c:pt>
                <c:pt idx="6573">
                  <c:v>1.3361600000000001E-3</c:v>
                </c:pt>
                <c:pt idx="6574">
                  <c:v>1.8785900000000001E-3</c:v>
                </c:pt>
                <c:pt idx="6575">
                  <c:v>1.9876300000000002E-3</c:v>
                </c:pt>
                <c:pt idx="6576">
                  <c:v>1.4214799999999999E-3</c:v>
                </c:pt>
                <c:pt idx="6577">
                  <c:v>2.2350000000000001E-4</c:v>
                </c:pt>
                <c:pt idx="6578">
                  <c:v>-1.9323299999999999E-3</c:v>
                </c:pt>
                <c:pt idx="6579">
                  <c:v>-3.3572300000000001E-3</c:v>
                </c:pt>
                <c:pt idx="6580">
                  <c:v>-1.5768799999999999E-3</c:v>
                </c:pt>
                <c:pt idx="6581">
                  <c:v>-1.3407E-3</c:v>
                </c:pt>
                <c:pt idx="6582">
                  <c:v>1.1336E-4</c:v>
                </c:pt>
                <c:pt idx="6583">
                  <c:v>1.0042300000000001E-3</c:v>
                </c:pt>
                <c:pt idx="6584">
                  <c:v>-1.8768999999999999E-4</c:v>
                </c:pt>
                <c:pt idx="6585">
                  <c:v>-9.7338000000000004E-4</c:v>
                </c:pt>
                <c:pt idx="6586">
                  <c:v>-1.9963300000000002E-3</c:v>
                </c:pt>
                <c:pt idx="6587">
                  <c:v>5.1986999999999997E-4</c:v>
                </c:pt>
                <c:pt idx="6588">
                  <c:v>2.2148300000000001E-3</c:v>
                </c:pt>
                <c:pt idx="6589">
                  <c:v>1.93907E-3</c:v>
                </c:pt>
                <c:pt idx="6590">
                  <c:v>2.7477600000000001E-3</c:v>
                </c:pt>
                <c:pt idx="6591">
                  <c:v>1.6383299999999999E-3</c:v>
                </c:pt>
                <c:pt idx="6592">
                  <c:v>8.3385000000000002E-4</c:v>
                </c:pt>
                <c:pt idx="6593">
                  <c:v>-5.7167000000000003E-4</c:v>
                </c:pt>
                <c:pt idx="6594">
                  <c:v>-1.8407600000000001E-3</c:v>
                </c:pt>
                <c:pt idx="6595">
                  <c:v>-1.71828E-3</c:v>
                </c:pt>
                <c:pt idx="6596">
                  <c:v>-2.3674400000000002E-3</c:v>
                </c:pt>
                <c:pt idx="6597">
                  <c:v>-1.89883E-3</c:v>
                </c:pt>
                <c:pt idx="6598">
                  <c:v>-1.2642700000000001E-3</c:v>
                </c:pt>
                <c:pt idx="6599">
                  <c:v>-2.5712E-4</c:v>
                </c:pt>
                <c:pt idx="6600">
                  <c:v>-2.8040999999999998E-4</c:v>
                </c:pt>
                <c:pt idx="6601">
                  <c:v>-3.6052000000000002E-4</c:v>
                </c:pt>
                <c:pt idx="6602">
                  <c:v>4.8096E-4</c:v>
                </c:pt>
                <c:pt idx="6603">
                  <c:v>-5.0002E-4</c:v>
                </c:pt>
                <c:pt idx="6604" formatCode="0.00E+00">
                  <c:v>5.4339999999999998E-5</c:v>
                </c:pt>
                <c:pt idx="6605">
                  <c:v>-4.2091999999999997E-4</c:v>
                </c:pt>
                <c:pt idx="6606">
                  <c:v>-4.7705000000000002E-4</c:v>
                </c:pt>
                <c:pt idx="6607">
                  <c:v>-4.4642E-4</c:v>
                </c:pt>
                <c:pt idx="6608">
                  <c:v>1.40942E-3</c:v>
                </c:pt>
                <c:pt idx="6609">
                  <c:v>3.6151999999999998E-3</c:v>
                </c:pt>
                <c:pt idx="6610">
                  <c:v>2.2359400000000001E-3</c:v>
                </c:pt>
                <c:pt idx="6611">
                  <c:v>2.67716E-3</c:v>
                </c:pt>
                <c:pt idx="6612">
                  <c:v>1.1955799999999999E-3</c:v>
                </c:pt>
                <c:pt idx="6613">
                  <c:v>-5.7642000000000001E-4</c:v>
                </c:pt>
                <c:pt idx="6614">
                  <c:v>3.6733000000000002E-4</c:v>
                </c:pt>
                <c:pt idx="6615">
                  <c:v>1.5666300000000001E-3</c:v>
                </c:pt>
                <c:pt idx="6616" formatCode="0.00E+00">
                  <c:v>-1.694E-5</c:v>
                </c:pt>
                <c:pt idx="6617" formatCode="0.00E+00">
                  <c:v>-6.1370000000000004E-5</c:v>
                </c:pt>
                <c:pt idx="6618">
                  <c:v>2.0097100000000001E-3</c:v>
                </c:pt>
                <c:pt idx="6619" formatCode="0.00E+00">
                  <c:v>4.7339999999999997E-5</c:v>
                </c:pt>
                <c:pt idx="6620">
                  <c:v>6.7148999999999996E-4</c:v>
                </c:pt>
                <c:pt idx="6621">
                  <c:v>2.6259899999999999E-3</c:v>
                </c:pt>
                <c:pt idx="6622">
                  <c:v>1.0729699999999999E-3</c:v>
                </c:pt>
                <c:pt idx="6623">
                  <c:v>-1.8608299999999999E-3</c:v>
                </c:pt>
                <c:pt idx="6624">
                  <c:v>-2.5363899999999999E-3</c:v>
                </c:pt>
                <c:pt idx="6625">
                  <c:v>-1.9879699999999999E-3</c:v>
                </c:pt>
                <c:pt idx="6626">
                  <c:v>-2.47759E-3</c:v>
                </c:pt>
                <c:pt idx="6627">
                  <c:v>-2.2020999999999998E-3</c:v>
                </c:pt>
                <c:pt idx="6628">
                  <c:v>2.72E-4</c:v>
                </c:pt>
                <c:pt idx="6629">
                  <c:v>1.8247300000000001E-3</c:v>
                </c:pt>
                <c:pt idx="6630">
                  <c:v>2.9906099999999999E-3</c:v>
                </c:pt>
                <c:pt idx="6631">
                  <c:v>2.7376499999999999E-3</c:v>
                </c:pt>
                <c:pt idx="6632">
                  <c:v>1.57153E-3</c:v>
                </c:pt>
                <c:pt idx="6633">
                  <c:v>6.3190000000000002E-4</c:v>
                </c:pt>
                <c:pt idx="6634">
                  <c:v>-1.61812E-3</c:v>
                </c:pt>
                <c:pt idx="6635">
                  <c:v>-3.35345E-3</c:v>
                </c:pt>
                <c:pt idx="6636">
                  <c:v>-3.26948E-3</c:v>
                </c:pt>
                <c:pt idx="6637">
                  <c:v>-2.7097900000000001E-3</c:v>
                </c:pt>
                <c:pt idx="6638">
                  <c:v>-2.1173699999999999E-3</c:v>
                </c:pt>
                <c:pt idx="6639">
                  <c:v>-1.8731900000000001E-3</c:v>
                </c:pt>
                <c:pt idx="6640">
                  <c:v>-1.4425900000000001E-3</c:v>
                </c:pt>
                <c:pt idx="6641">
                  <c:v>-9.2851000000000001E-4</c:v>
                </c:pt>
                <c:pt idx="6642">
                  <c:v>-1.01041E-3</c:v>
                </c:pt>
                <c:pt idx="6643">
                  <c:v>8.4216E-4</c:v>
                </c:pt>
                <c:pt idx="6644">
                  <c:v>3.4243099999999999E-3</c:v>
                </c:pt>
                <c:pt idx="6645">
                  <c:v>2.4441900000000002E-3</c:v>
                </c:pt>
                <c:pt idx="6646">
                  <c:v>2.6350700000000002E-3</c:v>
                </c:pt>
                <c:pt idx="6647">
                  <c:v>2.50045E-3</c:v>
                </c:pt>
                <c:pt idx="6648">
                  <c:v>1.0124999999999999E-3</c:v>
                </c:pt>
                <c:pt idx="6649" formatCode="0.00E+00">
                  <c:v>-6.9709999999999995E-5</c:v>
                </c:pt>
                <c:pt idx="6650">
                  <c:v>-1.96861E-3</c:v>
                </c:pt>
                <c:pt idx="6651">
                  <c:v>-2.5925000000000002E-3</c:v>
                </c:pt>
                <c:pt idx="6652">
                  <c:v>-2.7718E-3</c:v>
                </c:pt>
                <c:pt idx="6653">
                  <c:v>-2.6415599999999998E-3</c:v>
                </c:pt>
                <c:pt idx="6654">
                  <c:v>-1.7639999999999999E-3</c:v>
                </c:pt>
                <c:pt idx="6655">
                  <c:v>-2.6679799999999999E-3</c:v>
                </c:pt>
                <c:pt idx="6656">
                  <c:v>-2.0181800000000001E-3</c:v>
                </c:pt>
                <c:pt idx="6657">
                  <c:v>-1.9915800000000002E-3</c:v>
                </c:pt>
                <c:pt idx="6658">
                  <c:v>-2.0289399999999999E-3</c:v>
                </c:pt>
                <c:pt idx="6659">
                  <c:v>-5.2114999999999996E-4</c:v>
                </c:pt>
                <c:pt idx="6660">
                  <c:v>-1.9949E-4</c:v>
                </c:pt>
                <c:pt idx="6661">
                  <c:v>-2.2137699999999999E-3</c:v>
                </c:pt>
                <c:pt idx="6662">
                  <c:v>-1.86027E-3</c:v>
                </c:pt>
                <c:pt idx="6663">
                  <c:v>-1.4302999999999999E-4</c:v>
                </c:pt>
                <c:pt idx="6664">
                  <c:v>2.8539E-4</c:v>
                </c:pt>
                <c:pt idx="6665">
                  <c:v>2.88902E-3</c:v>
                </c:pt>
                <c:pt idx="6666">
                  <c:v>3.51892E-3</c:v>
                </c:pt>
                <c:pt idx="6667">
                  <c:v>2.4190000000000001E-3</c:v>
                </c:pt>
                <c:pt idx="6668">
                  <c:v>2.1529000000000001E-3</c:v>
                </c:pt>
                <c:pt idx="6669">
                  <c:v>1.5185299999999999E-3</c:v>
                </c:pt>
                <c:pt idx="6670">
                  <c:v>1.2753199999999999E-3</c:v>
                </c:pt>
                <c:pt idx="6671">
                  <c:v>2.3596699999999999E-3</c:v>
                </c:pt>
                <c:pt idx="6672">
                  <c:v>2.32526E-3</c:v>
                </c:pt>
                <c:pt idx="6673">
                  <c:v>7.6844999999999995E-4</c:v>
                </c:pt>
                <c:pt idx="6674">
                  <c:v>2.1214799999999998E-3</c:v>
                </c:pt>
                <c:pt idx="6675">
                  <c:v>2.0267699999999998E-3</c:v>
                </c:pt>
                <c:pt idx="6676">
                  <c:v>7.7057999999999998E-4</c:v>
                </c:pt>
                <c:pt idx="6677">
                  <c:v>7.5737999999999999E-4</c:v>
                </c:pt>
                <c:pt idx="6678">
                  <c:v>3.9837E-4</c:v>
                </c:pt>
                <c:pt idx="6679">
                  <c:v>-1.8396599999999999E-3</c:v>
                </c:pt>
                <c:pt idx="6680">
                  <c:v>-2.8320099999999998E-3</c:v>
                </c:pt>
                <c:pt idx="6681">
                  <c:v>-2.29693E-3</c:v>
                </c:pt>
                <c:pt idx="6682">
                  <c:v>-3.3085800000000002E-3</c:v>
                </c:pt>
                <c:pt idx="6683">
                  <c:v>-1.92041E-3</c:v>
                </c:pt>
                <c:pt idx="6684">
                  <c:v>1.6577499999999999E-3</c:v>
                </c:pt>
                <c:pt idx="6685">
                  <c:v>1.6883E-3</c:v>
                </c:pt>
                <c:pt idx="6686">
                  <c:v>2.7358399999999998E-3</c:v>
                </c:pt>
                <c:pt idx="6687">
                  <c:v>3.4006100000000001E-3</c:v>
                </c:pt>
                <c:pt idx="6688">
                  <c:v>1.9829100000000001E-3</c:v>
                </c:pt>
                <c:pt idx="6689">
                  <c:v>8.0577000000000003E-4</c:v>
                </c:pt>
                <c:pt idx="6690">
                  <c:v>-2.3289700000000001E-3</c:v>
                </c:pt>
                <c:pt idx="6691">
                  <c:v>-3.8641600000000002E-3</c:v>
                </c:pt>
                <c:pt idx="6692">
                  <c:v>-5.52871E-3</c:v>
                </c:pt>
                <c:pt idx="6693">
                  <c:v>-4.1428899999999998E-3</c:v>
                </c:pt>
                <c:pt idx="6694">
                  <c:v>-1.86188E-3</c:v>
                </c:pt>
                <c:pt idx="6695">
                  <c:v>-2.6983799999999998E-3</c:v>
                </c:pt>
                <c:pt idx="6696">
                  <c:v>-1.3922699999999999E-3</c:v>
                </c:pt>
                <c:pt idx="6697">
                  <c:v>-2.4322900000000001E-3</c:v>
                </c:pt>
                <c:pt idx="6698">
                  <c:v>-2.1803999999999999E-3</c:v>
                </c:pt>
                <c:pt idx="6699">
                  <c:v>4.9693999999999997E-4</c:v>
                </c:pt>
                <c:pt idx="6700">
                  <c:v>2.73025E-3</c:v>
                </c:pt>
                <c:pt idx="6701">
                  <c:v>3.7333800000000001E-3</c:v>
                </c:pt>
                <c:pt idx="6702">
                  <c:v>2.19229E-3</c:v>
                </c:pt>
                <c:pt idx="6703">
                  <c:v>1.36853E-3</c:v>
                </c:pt>
                <c:pt idx="6704">
                  <c:v>1.1088199999999999E-3</c:v>
                </c:pt>
                <c:pt idx="6705">
                  <c:v>-1.7428000000000001E-3</c:v>
                </c:pt>
                <c:pt idx="6706">
                  <c:v>-3.7704399999999999E-3</c:v>
                </c:pt>
                <c:pt idx="6707">
                  <c:v>-4.4588500000000003E-3</c:v>
                </c:pt>
                <c:pt idx="6708">
                  <c:v>-4.3964399999999997E-3</c:v>
                </c:pt>
                <c:pt idx="6709">
                  <c:v>-2.7676100000000002E-3</c:v>
                </c:pt>
                <c:pt idx="6710">
                  <c:v>-2.3129700000000001E-3</c:v>
                </c:pt>
                <c:pt idx="6711">
                  <c:v>-2.9321299999999998E-3</c:v>
                </c:pt>
                <c:pt idx="6712">
                  <c:v>-3.2879300000000001E-3</c:v>
                </c:pt>
                <c:pt idx="6713">
                  <c:v>-3.5582700000000001E-3</c:v>
                </c:pt>
                <c:pt idx="6714">
                  <c:v>-2.4583299999999999E-3</c:v>
                </c:pt>
                <c:pt idx="6715">
                  <c:v>-3.2579100000000001E-3</c:v>
                </c:pt>
                <c:pt idx="6716">
                  <c:v>-2.8051899999999999E-3</c:v>
                </c:pt>
                <c:pt idx="6717">
                  <c:v>-2.09158E-3</c:v>
                </c:pt>
                <c:pt idx="6718">
                  <c:v>-3.1660199999999999E-3</c:v>
                </c:pt>
                <c:pt idx="6719">
                  <c:v>-4.4003999999999999E-4</c:v>
                </c:pt>
                <c:pt idx="6720">
                  <c:v>3.1115499999999998E-3</c:v>
                </c:pt>
                <c:pt idx="6721">
                  <c:v>3.98424E-3</c:v>
                </c:pt>
                <c:pt idx="6722">
                  <c:v>4.7499300000000003E-3</c:v>
                </c:pt>
                <c:pt idx="6723">
                  <c:v>4.7554299999999997E-3</c:v>
                </c:pt>
                <c:pt idx="6724">
                  <c:v>4.2071799999999996E-3</c:v>
                </c:pt>
                <c:pt idx="6725">
                  <c:v>3.4294899999999999E-3</c:v>
                </c:pt>
                <c:pt idx="6726">
                  <c:v>3.1744299999999998E-3</c:v>
                </c:pt>
                <c:pt idx="6727">
                  <c:v>3.9165199999999997E-3</c:v>
                </c:pt>
                <c:pt idx="6728">
                  <c:v>2.7720499999999999E-3</c:v>
                </c:pt>
                <c:pt idx="6729">
                  <c:v>4.1844999999999999E-3</c:v>
                </c:pt>
                <c:pt idx="6730">
                  <c:v>4.6828699999999996E-3</c:v>
                </c:pt>
                <c:pt idx="6731">
                  <c:v>1.3491E-3</c:v>
                </c:pt>
                <c:pt idx="6732">
                  <c:v>3.33994E-3</c:v>
                </c:pt>
                <c:pt idx="6733">
                  <c:v>2.5191699999999998E-3</c:v>
                </c:pt>
                <c:pt idx="6734">
                  <c:v>-1.2287999999999999E-4</c:v>
                </c:pt>
                <c:pt idx="6735">
                  <c:v>-2.1210700000000001E-3</c:v>
                </c:pt>
                <c:pt idx="6736">
                  <c:v>-3.03565E-3</c:v>
                </c:pt>
                <c:pt idx="6737">
                  <c:v>-3.2767199999999999E-3</c:v>
                </c:pt>
                <c:pt idx="6738">
                  <c:v>-3.3458799999999999E-3</c:v>
                </c:pt>
                <c:pt idx="6739">
                  <c:v>-1.335E-3</c:v>
                </c:pt>
                <c:pt idx="6740">
                  <c:v>3.9711E-4</c:v>
                </c:pt>
                <c:pt idx="6741">
                  <c:v>3.27947E-3</c:v>
                </c:pt>
                <c:pt idx="6742">
                  <c:v>4.7850100000000001E-3</c:v>
                </c:pt>
                <c:pt idx="6743">
                  <c:v>3.8690700000000001E-3</c:v>
                </c:pt>
                <c:pt idx="6744">
                  <c:v>2.4791700000000002E-3</c:v>
                </c:pt>
                <c:pt idx="6745">
                  <c:v>-1.9907E-4</c:v>
                </c:pt>
                <c:pt idx="6746">
                  <c:v>-3.1100099999999999E-3</c:v>
                </c:pt>
                <c:pt idx="6747">
                  <c:v>-5.3144200000000003E-3</c:v>
                </c:pt>
                <c:pt idx="6748">
                  <c:v>-6.2355600000000002E-3</c:v>
                </c:pt>
                <c:pt idx="6749">
                  <c:v>-5.1764699999999999E-3</c:v>
                </c:pt>
                <c:pt idx="6750">
                  <c:v>-4.1131500000000003E-3</c:v>
                </c:pt>
                <c:pt idx="6751">
                  <c:v>-2.9043799999999998E-3</c:v>
                </c:pt>
                <c:pt idx="6752">
                  <c:v>-2.9041900000000001E-3</c:v>
                </c:pt>
                <c:pt idx="6753">
                  <c:v>-2.4883399999999999E-3</c:v>
                </c:pt>
                <c:pt idx="6754">
                  <c:v>-1.43537E-3</c:v>
                </c:pt>
                <c:pt idx="6755">
                  <c:v>2.8903000000000002E-4</c:v>
                </c:pt>
                <c:pt idx="6756">
                  <c:v>4.1291699999999997E-3</c:v>
                </c:pt>
                <c:pt idx="6757">
                  <c:v>4.1018499999999998E-3</c:v>
                </c:pt>
                <c:pt idx="6758">
                  <c:v>3.7383799999999999E-3</c:v>
                </c:pt>
                <c:pt idx="6759">
                  <c:v>2.6150399999999999E-3</c:v>
                </c:pt>
                <c:pt idx="6760">
                  <c:v>-8.7432999999999999E-4</c:v>
                </c:pt>
                <c:pt idx="6761">
                  <c:v>-2.29619E-3</c:v>
                </c:pt>
                <c:pt idx="6762">
                  <c:v>-3.5282500000000001E-3</c:v>
                </c:pt>
                <c:pt idx="6763">
                  <c:v>-6.0388200000000003E-3</c:v>
                </c:pt>
                <c:pt idx="6764">
                  <c:v>-5.4106400000000004E-3</c:v>
                </c:pt>
                <c:pt idx="6765">
                  <c:v>-3.6665299999999999E-3</c:v>
                </c:pt>
                <c:pt idx="6766">
                  <c:v>-3.73216E-3</c:v>
                </c:pt>
                <c:pt idx="6767">
                  <c:v>-3.7845700000000001E-3</c:v>
                </c:pt>
                <c:pt idx="6768">
                  <c:v>-3.8256399999999999E-3</c:v>
                </c:pt>
                <c:pt idx="6769">
                  <c:v>-4.6723099999999998E-3</c:v>
                </c:pt>
                <c:pt idx="6770">
                  <c:v>-2.9797399999999998E-3</c:v>
                </c:pt>
                <c:pt idx="6771">
                  <c:v>-3.9496599999999998E-3</c:v>
                </c:pt>
                <c:pt idx="6772">
                  <c:v>-4.6203299999999997E-3</c:v>
                </c:pt>
                <c:pt idx="6773">
                  <c:v>-3.1066800000000001E-3</c:v>
                </c:pt>
                <c:pt idx="6774">
                  <c:v>-2.0879399999999999E-3</c:v>
                </c:pt>
                <c:pt idx="6775">
                  <c:v>-1.8412999999999999E-4</c:v>
                </c:pt>
                <c:pt idx="6776">
                  <c:v>2.20696E-3</c:v>
                </c:pt>
                <c:pt idx="6777">
                  <c:v>4.8290800000000004E-3</c:v>
                </c:pt>
                <c:pt idx="6778">
                  <c:v>6.5548000000000004E-3</c:v>
                </c:pt>
                <c:pt idx="6779">
                  <c:v>6.6120600000000003E-3</c:v>
                </c:pt>
                <c:pt idx="6780">
                  <c:v>3.1306300000000001E-3</c:v>
                </c:pt>
                <c:pt idx="6781">
                  <c:v>3.4315999999999999E-3</c:v>
                </c:pt>
                <c:pt idx="6782">
                  <c:v>5.8359900000000001E-3</c:v>
                </c:pt>
                <c:pt idx="6783">
                  <c:v>3.8108700000000001E-3</c:v>
                </c:pt>
                <c:pt idx="6784">
                  <c:v>4.0636400000000003E-3</c:v>
                </c:pt>
                <c:pt idx="6785">
                  <c:v>3.33366E-3</c:v>
                </c:pt>
                <c:pt idx="6786">
                  <c:v>3.0360399999999998E-3</c:v>
                </c:pt>
                <c:pt idx="6787">
                  <c:v>5.1389900000000004E-3</c:v>
                </c:pt>
                <c:pt idx="6788">
                  <c:v>4.6737899999999997E-3</c:v>
                </c:pt>
                <c:pt idx="6789">
                  <c:v>4.5010099999999997E-3</c:v>
                </c:pt>
                <c:pt idx="6790">
                  <c:v>4.3961699999999996E-3</c:v>
                </c:pt>
                <c:pt idx="6791">
                  <c:v>4.3787000000000001E-3</c:v>
                </c:pt>
                <c:pt idx="6792">
                  <c:v>3.8945E-3</c:v>
                </c:pt>
                <c:pt idx="6793">
                  <c:v>3.0224599999999998E-3</c:v>
                </c:pt>
                <c:pt idx="6794">
                  <c:v>3.9883100000000001E-3</c:v>
                </c:pt>
                <c:pt idx="6795">
                  <c:v>1.60261E-3</c:v>
                </c:pt>
                <c:pt idx="6796">
                  <c:v>-1.82971E-3</c:v>
                </c:pt>
                <c:pt idx="6797">
                  <c:v>-4.3706600000000002E-3</c:v>
                </c:pt>
                <c:pt idx="6798">
                  <c:v>-4.8757000000000002E-3</c:v>
                </c:pt>
                <c:pt idx="6799">
                  <c:v>-3.1369200000000001E-3</c:v>
                </c:pt>
                <c:pt idx="6800">
                  <c:v>-2.9443500000000001E-3</c:v>
                </c:pt>
                <c:pt idx="6801">
                  <c:v>4.3185000000000001E-4</c:v>
                </c:pt>
                <c:pt idx="6802">
                  <c:v>4.4123699999999997E-3</c:v>
                </c:pt>
                <c:pt idx="6803">
                  <c:v>3.9003100000000001E-3</c:v>
                </c:pt>
                <c:pt idx="6804">
                  <c:v>4.9283499999999997E-3</c:v>
                </c:pt>
                <c:pt idx="6805">
                  <c:v>5.6017300000000001E-3</c:v>
                </c:pt>
                <c:pt idx="6806">
                  <c:v>5.4709099999999998E-3</c:v>
                </c:pt>
                <c:pt idx="6807">
                  <c:v>4.1151299999999998E-3</c:v>
                </c:pt>
                <c:pt idx="6808">
                  <c:v>3.7641800000000002E-3</c:v>
                </c:pt>
                <c:pt idx="6809">
                  <c:v>3.8591300000000001E-3</c:v>
                </c:pt>
                <c:pt idx="6810">
                  <c:v>2.0920600000000002E-3</c:v>
                </c:pt>
                <c:pt idx="6811">
                  <c:v>-6.3011999999999996E-4</c:v>
                </c:pt>
                <c:pt idx="6812">
                  <c:v>-3.01206E-3</c:v>
                </c:pt>
                <c:pt idx="6813">
                  <c:v>-4.4373700000000004E-3</c:v>
                </c:pt>
                <c:pt idx="6814">
                  <c:v>-4.93401E-3</c:v>
                </c:pt>
                <c:pt idx="6815">
                  <c:v>-3.8039100000000002E-3</c:v>
                </c:pt>
                <c:pt idx="6816" formatCode="0.00E+00">
                  <c:v>9.187E-5</c:v>
                </c:pt>
                <c:pt idx="6817">
                  <c:v>2.3574999999999998E-3</c:v>
                </c:pt>
                <c:pt idx="6818">
                  <c:v>4.9410699999999997E-3</c:v>
                </c:pt>
                <c:pt idx="6819">
                  <c:v>7.3578899999999997E-3</c:v>
                </c:pt>
                <c:pt idx="6820">
                  <c:v>7.2101200000000004E-3</c:v>
                </c:pt>
                <c:pt idx="6821">
                  <c:v>6.5030299999999999E-3</c:v>
                </c:pt>
                <c:pt idx="6822">
                  <c:v>4.2027100000000001E-3</c:v>
                </c:pt>
                <c:pt idx="6823">
                  <c:v>3.6804300000000002E-3</c:v>
                </c:pt>
                <c:pt idx="6824">
                  <c:v>3.5799899999999999E-3</c:v>
                </c:pt>
                <c:pt idx="6825">
                  <c:v>4.45335E-3</c:v>
                </c:pt>
                <c:pt idx="6826">
                  <c:v>5.1154299999999998E-3</c:v>
                </c:pt>
                <c:pt idx="6827">
                  <c:v>3.66673E-3</c:v>
                </c:pt>
                <c:pt idx="6828">
                  <c:v>4.9994999999999996E-3</c:v>
                </c:pt>
                <c:pt idx="6829">
                  <c:v>5.0199199999999998E-3</c:v>
                </c:pt>
                <c:pt idx="6830">
                  <c:v>2.7176499999999998E-3</c:v>
                </c:pt>
                <c:pt idx="6831">
                  <c:v>1.82464E-3</c:v>
                </c:pt>
                <c:pt idx="6832">
                  <c:v>-2.1555699999999999E-3</c:v>
                </c:pt>
                <c:pt idx="6833">
                  <c:v>-5.1487299999999998E-3</c:v>
                </c:pt>
                <c:pt idx="6834">
                  <c:v>-6.6717199999999999E-3</c:v>
                </c:pt>
                <c:pt idx="6835">
                  <c:v>-7.5691899999999999E-3</c:v>
                </c:pt>
                <c:pt idx="6836">
                  <c:v>-4.7450299999999999E-3</c:v>
                </c:pt>
                <c:pt idx="6837">
                  <c:v>-5.2503699999999999E-3</c:v>
                </c:pt>
                <c:pt idx="6838">
                  <c:v>-4.4869999999999997E-3</c:v>
                </c:pt>
                <c:pt idx="6839">
                  <c:v>-4.5944699999999998E-3</c:v>
                </c:pt>
                <c:pt idx="6840">
                  <c:v>-4.6712699999999999E-3</c:v>
                </c:pt>
                <c:pt idx="6841">
                  <c:v>-4.09012E-3</c:v>
                </c:pt>
                <c:pt idx="6842">
                  <c:v>-5.61766E-3</c:v>
                </c:pt>
                <c:pt idx="6843">
                  <c:v>-4.7656699999999996E-3</c:v>
                </c:pt>
                <c:pt idx="6844">
                  <c:v>-4.4522900000000002E-3</c:v>
                </c:pt>
                <c:pt idx="6845">
                  <c:v>-5.0405399999999996E-3</c:v>
                </c:pt>
                <c:pt idx="6846">
                  <c:v>-4.97914E-3</c:v>
                </c:pt>
                <c:pt idx="6847">
                  <c:v>-4.8859999999999997E-3</c:v>
                </c:pt>
                <c:pt idx="6848">
                  <c:v>-5.2973100000000004E-3</c:v>
                </c:pt>
                <c:pt idx="6849">
                  <c:v>-4.0484500000000003E-3</c:v>
                </c:pt>
                <c:pt idx="6850">
                  <c:v>-2.8679600000000001E-3</c:v>
                </c:pt>
                <c:pt idx="6851">
                  <c:v>-1.79726E-3</c:v>
                </c:pt>
                <c:pt idx="6852">
                  <c:v>2.9940499999999998E-3</c:v>
                </c:pt>
                <c:pt idx="6853">
                  <c:v>4.1022599999999999E-3</c:v>
                </c:pt>
                <c:pt idx="6854">
                  <c:v>4.4144900000000001E-3</c:v>
                </c:pt>
                <c:pt idx="6855">
                  <c:v>4.5295800000000001E-3</c:v>
                </c:pt>
                <c:pt idx="6856">
                  <c:v>2.98723E-3</c:v>
                </c:pt>
                <c:pt idx="6857">
                  <c:v>4.1167999999999999E-4</c:v>
                </c:pt>
                <c:pt idx="6858">
                  <c:v>-3.0668000000000002E-3</c:v>
                </c:pt>
                <c:pt idx="6859">
                  <c:v>-5.9140900000000003E-3</c:v>
                </c:pt>
                <c:pt idx="6860">
                  <c:v>-8.0363399999999995E-3</c:v>
                </c:pt>
                <c:pt idx="6861">
                  <c:v>-6.7070899999999998E-3</c:v>
                </c:pt>
                <c:pt idx="6862">
                  <c:v>-5.6534100000000002E-3</c:v>
                </c:pt>
                <c:pt idx="6863">
                  <c:v>-5.8685500000000002E-3</c:v>
                </c:pt>
                <c:pt idx="6864">
                  <c:v>-4.6669099999999998E-3</c:v>
                </c:pt>
                <c:pt idx="6865">
                  <c:v>-3.0101300000000002E-3</c:v>
                </c:pt>
                <c:pt idx="6866">
                  <c:v>-7.5821000000000005E-4</c:v>
                </c:pt>
                <c:pt idx="6867">
                  <c:v>1.1657499999999999E-3</c:v>
                </c:pt>
                <c:pt idx="6868">
                  <c:v>3.9317400000000004E-3</c:v>
                </c:pt>
                <c:pt idx="6869">
                  <c:v>4.6106400000000001E-3</c:v>
                </c:pt>
                <c:pt idx="6870">
                  <c:v>3.9104999999999999E-3</c:v>
                </c:pt>
                <c:pt idx="6871">
                  <c:v>3.0828600000000002E-3</c:v>
                </c:pt>
                <c:pt idx="6872">
                  <c:v>7.5018000000000003E-4</c:v>
                </c:pt>
                <c:pt idx="6873">
                  <c:v>-2.5019299999999999E-3</c:v>
                </c:pt>
                <c:pt idx="6874">
                  <c:v>-6.1743199999999996E-3</c:v>
                </c:pt>
                <c:pt idx="6875">
                  <c:v>-7.1486099999999997E-3</c:v>
                </c:pt>
                <c:pt idx="6876">
                  <c:v>-5.6129700000000001E-3</c:v>
                </c:pt>
                <c:pt idx="6877">
                  <c:v>-6.0640900000000003E-3</c:v>
                </c:pt>
                <c:pt idx="6878">
                  <c:v>-5.7741399999999997E-3</c:v>
                </c:pt>
                <c:pt idx="6879">
                  <c:v>-4.8072000000000002E-3</c:v>
                </c:pt>
                <c:pt idx="6880">
                  <c:v>-5.6377399999999996E-3</c:v>
                </c:pt>
                <c:pt idx="6881">
                  <c:v>-5.8530500000000003E-3</c:v>
                </c:pt>
                <c:pt idx="6882">
                  <c:v>-5.4731800000000002E-3</c:v>
                </c:pt>
                <c:pt idx="6883">
                  <c:v>-5.23574E-3</c:v>
                </c:pt>
                <c:pt idx="6884">
                  <c:v>-5.0359899999999997E-3</c:v>
                </c:pt>
                <c:pt idx="6885">
                  <c:v>-4.6491299999999996E-3</c:v>
                </c:pt>
                <c:pt idx="6886">
                  <c:v>-2.8922800000000001E-3</c:v>
                </c:pt>
                <c:pt idx="6887">
                  <c:v>-8.0699000000000005E-4</c:v>
                </c:pt>
                <c:pt idx="6888">
                  <c:v>3.7322900000000001E-3</c:v>
                </c:pt>
                <c:pt idx="6889">
                  <c:v>6.23443E-3</c:v>
                </c:pt>
                <c:pt idx="6890">
                  <c:v>6.4167599999999997E-3</c:v>
                </c:pt>
                <c:pt idx="6891">
                  <c:v>6.7762200000000003E-3</c:v>
                </c:pt>
                <c:pt idx="6892">
                  <c:v>5.7958899999999997E-3</c:v>
                </c:pt>
                <c:pt idx="6893">
                  <c:v>5.9182100000000001E-3</c:v>
                </c:pt>
                <c:pt idx="6894">
                  <c:v>6.6193099999999998E-3</c:v>
                </c:pt>
                <c:pt idx="6895">
                  <c:v>5.9618199999999996E-3</c:v>
                </c:pt>
                <c:pt idx="6896">
                  <c:v>5.54054E-3</c:v>
                </c:pt>
                <c:pt idx="6897">
                  <c:v>6.3047399999999997E-3</c:v>
                </c:pt>
                <c:pt idx="6898">
                  <c:v>5.9198799999999998E-3</c:v>
                </c:pt>
                <c:pt idx="6899">
                  <c:v>4.60042E-3</c:v>
                </c:pt>
                <c:pt idx="6900">
                  <c:v>5.9057500000000004E-3</c:v>
                </c:pt>
                <c:pt idx="6901">
                  <c:v>5.8139899999999998E-3</c:v>
                </c:pt>
                <c:pt idx="6902">
                  <c:v>6.0509800000000001E-3</c:v>
                </c:pt>
                <c:pt idx="6903">
                  <c:v>6.54056E-3</c:v>
                </c:pt>
                <c:pt idx="6904">
                  <c:v>5.8189000000000001E-3</c:v>
                </c:pt>
                <c:pt idx="6905">
                  <c:v>4.0570600000000004E-3</c:v>
                </c:pt>
                <c:pt idx="6906">
                  <c:v>4.3508599999999998E-3</c:v>
                </c:pt>
                <c:pt idx="6907">
                  <c:v>2.4701699999999998E-3</c:v>
                </c:pt>
                <c:pt idx="6908">
                  <c:v>-2.8673599999999998E-3</c:v>
                </c:pt>
                <c:pt idx="6909">
                  <c:v>-5.5311400000000004E-3</c:v>
                </c:pt>
                <c:pt idx="6910">
                  <c:v>-5.4314799999999998E-3</c:v>
                </c:pt>
                <c:pt idx="6911">
                  <c:v>-5.10502E-3</c:v>
                </c:pt>
                <c:pt idx="6912">
                  <c:v>-4.0200599999999998E-3</c:v>
                </c:pt>
                <c:pt idx="6913">
                  <c:v>5.8263E-4</c:v>
                </c:pt>
                <c:pt idx="6914">
                  <c:v>3.8612400000000002E-3</c:v>
                </c:pt>
                <c:pt idx="6915">
                  <c:v>5.3135500000000002E-3</c:v>
                </c:pt>
                <c:pt idx="6916">
                  <c:v>7.3684800000000002E-3</c:v>
                </c:pt>
                <c:pt idx="6917">
                  <c:v>7.2025600000000002E-3</c:v>
                </c:pt>
                <c:pt idx="6918">
                  <c:v>6.5884899999999998E-3</c:v>
                </c:pt>
                <c:pt idx="6919">
                  <c:v>7.4297E-3</c:v>
                </c:pt>
                <c:pt idx="6920">
                  <c:v>5.3562799999999997E-3</c:v>
                </c:pt>
                <c:pt idx="6921">
                  <c:v>3.5538700000000002E-3</c:v>
                </c:pt>
                <c:pt idx="6922">
                  <c:v>3.6862399999999999E-3</c:v>
                </c:pt>
                <c:pt idx="6923">
                  <c:v>-1.42191E-3</c:v>
                </c:pt>
                <c:pt idx="6924">
                  <c:v>-4.2925300000000001E-3</c:v>
                </c:pt>
                <c:pt idx="6925">
                  <c:v>-5.7426899999999999E-3</c:v>
                </c:pt>
                <c:pt idx="6926">
                  <c:v>-7.07348E-3</c:v>
                </c:pt>
                <c:pt idx="6927">
                  <c:v>-4.1309800000000002E-3</c:v>
                </c:pt>
                <c:pt idx="6928">
                  <c:v>-8.8592E-4</c:v>
                </c:pt>
                <c:pt idx="6929">
                  <c:v>3.5140800000000002E-3</c:v>
                </c:pt>
                <c:pt idx="6930">
                  <c:v>6.4855399999999997E-3</c:v>
                </c:pt>
                <c:pt idx="6931">
                  <c:v>7.40049E-3</c:v>
                </c:pt>
                <c:pt idx="6932">
                  <c:v>6.6098600000000004E-3</c:v>
                </c:pt>
                <c:pt idx="6933">
                  <c:v>6.9155900000000001E-3</c:v>
                </c:pt>
                <c:pt idx="6934">
                  <c:v>8.8137000000000007E-3</c:v>
                </c:pt>
                <c:pt idx="6935">
                  <c:v>6.75204E-3</c:v>
                </c:pt>
                <c:pt idx="6936">
                  <c:v>6.3603000000000002E-3</c:v>
                </c:pt>
                <c:pt idx="6937">
                  <c:v>6.9380600000000002E-3</c:v>
                </c:pt>
                <c:pt idx="6938">
                  <c:v>6.5996300000000004E-3</c:v>
                </c:pt>
                <c:pt idx="6939">
                  <c:v>5.96965E-3</c:v>
                </c:pt>
                <c:pt idx="6940">
                  <c:v>4.9489299999999998E-3</c:v>
                </c:pt>
                <c:pt idx="6941">
                  <c:v>3.9041200000000001E-3</c:v>
                </c:pt>
                <c:pt idx="6942">
                  <c:v>3.2553700000000001E-3</c:v>
                </c:pt>
                <c:pt idx="6943">
                  <c:v>1.4795100000000001E-3</c:v>
                </c:pt>
                <c:pt idx="6944">
                  <c:v>-2.7607399999999998E-3</c:v>
                </c:pt>
                <c:pt idx="6945">
                  <c:v>-5.5781299999999997E-3</c:v>
                </c:pt>
                <c:pt idx="6946">
                  <c:v>-6.9534100000000001E-3</c:v>
                </c:pt>
                <c:pt idx="6947">
                  <c:v>-7.9238599999999996E-3</c:v>
                </c:pt>
                <c:pt idx="6948">
                  <c:v>-6.3246500000000002E-3</c:v>
                </c:pt>
                <c:pt idx="6949">
                  <c:v>-5.9773600000000001E-3</c:v>
                </c:pt>
                <c:pt idx="6950">
                  <c:v>-6.8356199999999997E-3</c:v>
                </c:pt>
                <c:pt idx="6951">
                  <c:v>-7.33215E-3</c:v>
                </c:pt>
                <c:pt idx="6952">
                  <c:v>-6.6262700000000001E-3</c:v>
                </c:pt>
                <c:pt idx="6953">
                  <c:v>-6.8241100000000004E-3</c:v>
                </c:pt>
                <c:pt idx="6954">
                  <c:v>-6.4243900000000003E-3</c:v>
                </c:pt>
                <c:pt idx="6955">
                  <c:v>-5.7798600000000004E-3</c:v>
                </c:pt>
                <c:pt idx="6956">
                  <c:v>-6.1500900000000004E-3</c:v>
                </c:pt>
                <c:pt idx="6957">
                  <c:v>-4.5366499999999997E-3</c:v>
                </c:pt>
                <c:pt idx="6958" formatCode="0.00E+00">
                  <c:v>4.7750000000000002E-5</c:v>
                </c:pt>
                <c:pt idx="6959">
                  <c:v>3.56559E-3</c:v>
                </c:pt>
                <c:pt idx="6960">
                  <c:v>5.2079500000000003E-3</c:v>
                </c:pt>
                <c:pt idx="6961">
                  <c:v>5.48491E-3</c:v>
                </c:pt>
                <c:pt idx="6962">
                  <c:v>3.0317199999999999E-3</c:v>
                </c:pt>
                <c:pt idx="6963">
                  <c:v>1.8317999999999999E-4</c:v>
                </c:pt>
                <c:pt idx="6964">
                  <c:v>-1.9802800000000001E-3</c:v>
                </c:pt>
                <c:pt idx="6965">
                  <c:v>-4.3716299999999996E-3</c:v>
                </c:pt>
                <c:pt idx="6966">
                  <c:v>-5.0105000000000002E-3</c:v>
                </c:pt>
                <c:pt idx="6967">
                  <c:v>-4.6805099999999997E-3</c:v>
                </c:pt>
                <c:pt idx="6968">
                  <c:v>-3.7353400000000002E-3</c:v>
                </c:pt>
                <c:pt idx="6969">
                  <c:v>5.8856999999999996E-4</c:v>
                </c:pt>
                <c:pt idx="6970">
                  <c:v>4.3610799999999998E-3</c:v>
                </c:pt>
                <c:pt idx="6971">
                  <c:v>7.3420400000000002E-3</c:v>
                </c:pt>
                <c:pt idx="6972">
                  <c:v>9.0816899999999999E-3</c:v>
                </c:pt>
                <c:pt idx="6973">
                  <c:v>6.4979599999999997E-3</c:v>
                </c:pt>
                <c:pt idx="6974">
                  <c:v>7.0171599999999997E-3</c:v>
                </c:pt>
                <c:pt idx="6975">
                  <c:v>6.6439699999999999E-3</c:v>
                </c:pt>
                <c:pt idx="6976">
                  <c:v>5.8263999999999998E-3</c:v>
                </c:pt>
                <c:pt idx="6977">
                  <c:v>5.2248800000000003E-3</c:v>
                </c:pt>
                <c:pt idx="6978">
                  <c:v>1.8670099999999999E-3</c:v>
                </c:pt>
                <c:pt idx="6979">
                  <c:v>-9.278E-4</c:v>
                </c:pt>
                <c:pt idx="6980">
                  <c:v>-4.7543899999999998E-3</c:v>
                </c:pt>
                <c:pt idx="6981">
                  <c:v>-5.9457299999999998E-3</c:v>
                </c:pt>
                <c:pt idx="6982">
                  <c:v>-5.2828199999999997E-3</c:v>
                </c:pt>
                <c:pt idx="6983">
                  <c:v>-4.3622499999999998E-3</c:v>
                </c:pt>
                <c:pt idx="6984">
                  <c:v>-7.9422E-4</c:v>
                </c:pt>
                <c:pt idx="6985">
                  <c:v>2.1051300000000002E-3</c:v>
                </c:pt>
                <c:pt idx="6986">
                  <c:v>5.4115300000000003E-3</c:v>
                </c:pt>
                <c:pt idx="6987">
                  <c:v>8.2246100000000003E-3</c:v>
                </c:pt>
                <c:pt idx="6988">
                  <c:v>8.2805499999999994E-3</c:v>
                </c:pt>
                <c:pt idx="6989">
                  <c:v>7.1155899999999998E-3</c:v>
                </c:pt>
                <c:pt idx="6990">
                  <c:v>6.6007699999999997E-3</c:v>
                </c:pt>
                <c:pt idx="6991">
                  <c:v>6.4916000000000001E-3</c:v>
                </c:pt>
                <c:pt idx="6992">
                  <c:v>7.0600200000000002E-3</c:v>
                </c:pt>
                <c:pt idx="6993">
                  <c:v>7.4330200000000003E-3</c:v>
                </c:pt>
                <c:pt idx="6994">
                  <c:v>6.8308500000000003E-3</c:v>
                </c:pt>
                <c:pt idx="6995">
                  <c:v>6.7782800000000002E-3</c:v>
                </c:pt>
                <c:pt idx="6996">
                  <c:v>6.1286300000000004E-3</c:v>
                </c:pt>
                <c:pt idx="6997">
                  <c:v>4.9536299999999997E-3</c:v>
                </c:pt>
                <c:pt idx="6998">
                  <c:v>4.1551100000000001E-3</c:v>
                </c:pt>
                <c:pt idx="6999">
                  <c:v>5.2322000000000002E-4</c:v>
                </c:pt>
                <c:pt idx="7000">
                  <c:v>-3.7487900000000001E-3</c:v>
                </c:pt>
                <c:pt idx="7001">
                  <c:v>-7.3806200000000001E-3</c:v>
                </c:pt>
                <c:pt idx="7002">
                  <c:v>-8.6950299999999994E-3</c:v>
                </c:pt>
                <c:pt idx="7003">
                  <c:v>-7.5700100000000003E-3</c:v>
                </c:pt>
                <c:pt idx="7004">
                  <c:v>-6.98337E-3</c:v>
                </c:pt>
                <c:pt idx="7005">
                  <c:v>-8.7292399999999992E-3</c:v>
                </c:pt>
                <c:pt idx="7006">
                  <c:v>-7.7728900000000002E-3</c:v>
                </c:pt>
                <c:pt idx="7007">
                  <c:v>-6.5318299999999998E-3</c:v>
                </c:pt>
                <c:pt idx="7008">
                  <c:v>-6.6863199999999999E-3</c:v>
                </c:pt>
                <c:pt idx="7009">
                  <c:v>-6.2688500000000003E-3</c:v>
                </c:pt>
                <c:pt idx="7010">
                  <c:v>-6.8025300000000002E-3</c:v>
                </c:pt>
                <c:pt idx="7011">
                  <c:v>-6.8205999999999996E-3</c:v>
                </c:pt>
                <c:pt idx="7012">
                  <c:v>-5.76327E-3</c:v>
                </c:pt>
                <c:pt idx="7013">
                  <c:v>-3.6659700000000002E-3</c:v>
                </c:pt>
                <c:pt idx="7014">
                  <c:v>-4.6347000000000001E-4</c:v>
                </c:pt>
                <c:pt idx="7015">
                  <c:v>3.6858699999999999E-3</c:v>
                </c:pt>
                <c:pt idx="7016">
                  <c:v>5.3356200000000001E-3</c:v>
                </c:pt>
                <c:pt idx="7017">
                  <c:v>4.9407000000000001E-3</c:v>
                </c:pt>
                <c:pt idx="7018">
                  <c:v>3.5734400000000002E-3</c:v>
                </c:pt>
                <c:pt idx="7019">
                  <c:v>7.0505000000000003E-4</c:v>
                </c:pt>
                <c:pt idx="7020">
                  <c:v>-1.4084E-3</c:v>
                </c:pt>
                <c:pt idx="7021">
                  <c:v>-5.2586899999999999E-3</c:v>
                </c:pt>
                <c:pt idx="7022">
                  <c:v>-6.1594199999999997E-3</c:v>
                </c:pt>
                <c:pt idx="7023">
                  <c:v>-3.7439600000000002E-3</c:v>
                </c:pt>
                <c:pt idx="7024">
                  <c:v>-2.3994400000000001E-3</c:v>
                </c:pt>
                <c:pt idx="7025">
                  <c:v>-6.9872000000000001E-4</c:v>
                </c:pt>
                <c:pt idx="7026">
                  <c:v>3.5565599999999998E-3</c:v>
                </c:pt>
                <c:pt idx="7027">
                  <c:v>7.0058000000000004E-3</c:v>
                </c:pt>
                <c:pt idx="7028">
                  <c:v>8.0665200000000006E-3</c:v>
                </c:pt>
                <c:pt idx="7029">
                  <c:v>8.4972699999999995E-3</c:v>
                </c:pt>
                <c:pt idx="7030">
                  <c:v>6.5993800000000002E-3</c:v>
                </c:pt>
                <c:pt idx="7031">
                  <c:v>5.7024700000000003E-3</c:v>
                </c:pt>
                <c:pt idx="7032">
                  <c:v>6.7498000000000002E-3</c:v>
                </c:pt>
                <c:pt idx="7033">
                  <c:v>5.1018699999999997E-3</c:v>
                </c:pt>
                <c:pt idx="7034">
                  <c:v>1.08949E-3</c:v>
                </c:pt>
                <c:pt idx="7035">
                  <c:v>-6.5461000000000002E-4</c:v>
                </c:pt>
                <c:pt idx="7036">
                  <c:v>-3.2738200000000002E-3</c:v>
                </c:pt>
                <c:pt idx="7037">
                  <c:v>-5.2613499999999997E-3</c:v>
                </c:pt>
                <c:pt idx="7038">
                  <c:v>-4.3629999999999997E-3</c:v>
                </c:pt>
                <c:pt idx="7039">
                  <c:v>-4.01827E-3</c:v>
                </c:pt>
                <c:pt idx="7040">
                  <c:v>-3.6028999999999998E-4</c:v>
                </c:pt>
                <c:pt idx="7041">
                  <c:v>3.0703900000000001E-3</c:v>
                </c:pt>
                <c:pt idx="7042">
                  <c:v>5.8800299999999996E-3</c:v>
                </c:pt>
                <c:pt idx="7043">
                  <c:v>8.3942300000000008E-3</c:v>
                </c:pt>
                <c:pt idx="7044">
                  <c:v>7.8802999999999998E-3</c:v>
                </c:pt>
                <c:pt idx="7045">
                  <c:v>6.8895900000000001E-3</c:v>
                </c:pt>
                <c:pt idx="7046">
                  <c:v>7.6502599999999999E-3</c:v>
                </c:pt>
                <c:pt idx="7047">
                  <c:v>7.0517100000000001E-3</c:v>
                </c:pt>
                <c:pt idx="7048">
                  <c:v>7.3925199999999996E-3</c:v>
                </c:pt>
                <c:pt idx="7049">
                  <c:v>7.0770099999999999E-3</c:v>
                </c:pt>
                <c:pt idx="7050">
                  <c:v>6.48607E-3</c:v>
                </c:pt>
                <c:pt idx="7051">
                  <c:v>7.6078700000000001E-3</c:v>
                </c:pt>
                <c:pt idx="7052">
                  <c:v>7.0759000000000004E-3</c:v>
                </c:pt>
                <c:pt idx="7053">
                  <c:v>4.58188E-3</c:v>
                </c:pt>
                <c:pt idx="7054">
                  <c:v>3.3122099999999999E-3</c:v>
                </c:pt>
                <c:pt idx="7055">
                  <c:v>1.12985E-3</c:v>
                </c:pt>
                <c:pt idx="7056">
                  <c:v>-3.1759499999999999E-3</c:v>
                </c:pt>
                <c:pt idx="7057">
                  <c:v>-4.6164800000000001E-3</c:v>
                </c:pt>
                <c:pt idx="7058">
                  <c:v>-6.8142899999999998E-3</c:v>
                </c:pt>
                <c:pt idx="7059">
                  <c:v>-8.5722999999999997E-3</c:v>
                </c:pt>
                <c:pt idx="7060">
                  <c:v>-6.6926399999999997E-3</c:v>
                </c:pt>
                <c:pt idx="7061">
                  <c:v>-6.9835699999999997E-3</c:v>
                </c:pt>
                <c:pt idx="7062">
                  <c:v>-6.4921099999999997E-3</c:v>
                </c:pt>
                <c:pt idx="7063">
                  <c:v>-6.6640700000000002E-3</c:v>
                </c:pt>
                <c:pt idx="7064">
                  <c:v>-7.0201100000000004E-3</c:v>
                </c:pt>
                <c:pt idx="7065">
                  <c:v>-6.8062599999999997E-3</c:v>
                </c:pt>
                <c:pt idx="7066">
                  <c:v>-6.3785700000000001E-3</c:v>
                </c:pt>
                <c:pt idx="7067">
                  <c:v>-6.5262899999999997E-3</c:v>
                </c:pt>
                <c:pt idx="7068">
                  <c:v>-5.6359299999999999E-3</c:v>
                </c:pt>
                <c:pt idx="7069">
                  <c:v>-2.0997099999999999E-3</c:v>
                </c:pt>
                <c:pt idx="7070">
                  <c:v>-2.9464999999999998E-4</c:v>
                </c:pt>
                <c:pt idx="7071">
                  <c:v>2.8459399999999999E-3</c:v>
                </c:pt>
                <c:pt idx="7072">
                  <c:v>5.6504800000000003E-3</c:v>
                </c:pt>
                <c:pt idx="7073">
                  <c:v>4.8373599999999998E-3</c:v>
                </c:pt>
                <c:pt idx="7074">
                  <c:v>3.5869500000000002E-3</c:v>
                </c:pt>
                <c:pt idx="7075">
                  <c:v>1.84417E-3</c:v>
                </c:pt>
                <c:pt idx="7076">
                  <c:v>-1.1184400000000001E-3</c:v>
                </c:pt>
                <c:pt idx="7077">
                  <c:v>-4.6203900000000003E-3</c:v>
                </c:pt>
                <c:pt idx="7078">
                  <c:v>-5.7653299999999999E-3</c:v>
                </c:pt>
                <c:pt idx="7079">
                  <c:v>-5.2908499999999997E-3</c:v>
                </c:pt>
                <c:pt idx="7080">
                  <c:v>-3.1773299999999999E-3</c:v>
                </c:pt>
                <c:pt idx="7081">
                  <c:v>3.2247999999999999E-4</c:v>
                </c:pt>
                <c:pt idx="7082">
                  <c:v>3.7338100000000002E-3</c:v>
                </c:pt>
                <c:pt idx="7083">
                  <c:v>6.67346E-3</c:v>
                </c:pt>
                <c:pt idx="7084">
                  <c:v>7.3110900000000001E-3</c:v>
                </c:pt>
                <c:pt idx="7085">
                  <c:v>6.3927899999999998E-3</c:v>
                </c:pt>
                <c:pt idx="7086">
                  <c:v>7.3886200000000003E-3</c:v>
                </c:pt>
                <c:pt idx="7087">
                  <c:v>6.7333100000000002E-3</c:v>
                </c:pt>
                <c:pt idx="7088">
                  <c:v>6.2674599999999999E-3</c:v>
                </c:pt>
                <c:pt idx="7089">
                  <c:v>5.01053E-3</c:v>
                </c:pt>
                <c:pt idx="7090">
                  <c:v>2.3144099999999998E-3</c:v>
                </c:pt>
                <c:pt idx="7091">
                  <c:v>-1.27333E-3</c:v>
                </c:pt>
                <c:pt idx="7092">
                  <c:v>-3.3984200000000001E-3</c:v>
                </c:pt>
                <c:pt idx="7093">
                  <c:v>-4.7895500000000001E-3</c:v>
                </c:pt>
                <c:pt idx="7094">
                  <c:v>-5.8520300000000003E-3</c:v>
                </c:pt>
                <c:pt idx="7095">
                  <c:v>-4.0993000000000002E-3</c:v>
                </c:pt>
                <c:pt idx="7096">
                  <c:v>-1.0640599999999999E-3</c:v>
                </c:pt>
                <c:pt idx="7097">
                  <c:v>3.6633E-3</c:v>
                </c:pt>
                <c:pt idx="7098">
                  <c:v>5.2109000000000001E-3</c:v>
                </c:pt>
                <c:pt idx="7099">
                  <c:v>7.4028499999999999E-3</c:v>
                </c:pt>
                <c:pt idx="7100">
                  <c:v>8.8883699999999996E-3</c:v>
                </c:pt>
                <c:pt idx="7101">
                  <c:v>7.9191399999999999E-3</c:v>
                </c:pt>
                <c:pt idx="7102">
                  <c:v>8.2051499999999996E-3</c:v>
                </c:pt>
                <c:pt idx="7103">
                  <c:v>8.0296299999999994E-3</c:v>
                </c:pt>
                <c:pt idx="7104">
                  <c:v>8.9526999999999992E-3</c:v>
                </c:pt>
                <c:pt idx="7105">
                  <c:v>8.0187699999999997E-3</c:v>
                </c:pt>
                <c:pt idx="7106">
                  <c:v>7.2058900000000004E-3</c:v>
                </c:pt>
                <c:pt idx="7107">
                  <c:v>6.7959099999999996E-3</c:v>
                </c:pt>
                <c:pt idx="7108">
                  <c:v>6.8174200000000003E-3</c:v>
                </c:pt>
                <c:pt idx="7109">
                  <c:v>5.42619E-3</c:v>
                </c:pt>
                <c:pt idx="7110">
                  <c:v>3.25998E-3</c:v>
                </c:pt>
                <c:pt idx="7111">
                  <c:v>3.5546999999999998E-4</c:v>
                </c:pt>
                <c:pt idx="7112">
                  <c:v>-3.4004299999999999E-3</c:v>
                </c:pt>
                <c:pt idx="7113">
                  <c:v>-4.9931899999999998E-3</c:v>
                </c:pt>
                <c:pt idx="7114">
                  <c:v>-6.2728799999999998E-3</c:v>
                </c:pt>
                <c:pt idx="7115">
                  <c:v>-7.3173500000000002E-3</c:v>
                </c:pt>
                <c:pt idx="7116">
                  <c:v>-7.6720499999999997E-3</c:v>
                </c:pt>
                <c:pt idx="7117">
                  <c:v>-7.6390900000000003E-3</c:v>
                </c:pt>
                <c:pt idx="7118">
                  <c:v>-6.6119100000000004E-3</c:v>
                </c:pt>
                <c:pt idx="7119">
                  <c:v>-7.3337400000000001E-3</c:v>
                </c:pt>
                <c:pt idx="7120">
                  <c:v>-6.2537299999999999E-3</c:v>
                </c:pt>
                <c:pt idx="7121">
                  <c:v>-7.0953199999999996E-3</c:v>
                </c:pt>
                <c:pt idx="7122">
                  <c:v>-8.9845399999999992E-3</c:v>
                </c:pt>
                <c:pt idx="7123">
                  <c:v>-7.3286100000000002E-3</c:v>
                </c:pt>
                <c:pt idx="7124">
                  <c:v>-6.3595300000000004E-3</c:v>
                </c:pt>
                <c:pt idx="7125">
                  <c:v>-2.6167E-3</c:v>
                </c:pt>
                <c:pt idx="7126">
                  <c:v>1.13956E-3</c:v>
                </c:pt>
                <c:pt idx="7127">
                  <c:v>2.8424700000000002E-3</c:v>
                </c:pt>
                <c:pt idx="7128">
                  <c:v>5.5151799999999997E-3</c:v>
                </c:pt>
                <c:pt idx="7129">
                  <c:v>4.9754200000000004E-3</c:v>
                </c:pt>
                <c:pt idx="7130">
                  <c:v>3.2889899999999999E-3</c:v>
                </c:pt>
                <c:pt idx="7131">
                  <c:v>5.7620000000000002E-4</c:v>
                </c:pt>
                <c:pt idx="7132">
                  <c:v>-3.0037699999999998E-3</c:v>
                </c:pt>
                <c:pt idx="7133">
                  <c:v>-4.7736799999999998E-3</c:v>
                </c:pt>
                <c:pt idx="7134">
                  <c:v>-4.8121300000000004E-3</c:v>
                </c:pt>
                <c:pt idx="7135">
                  <c:v>-2.9381899999999998E-3</c:v>
                </c:pt>
                <c:pt idx="7136">
                  <c:v>-1.11309E-3</c:v>
                </c:pt>
                <c:pt idx="7137">
                  <c:v>3.4048999999999999E-4</c:v>
                </c:pt>
                <c:pt idx="7138">
                  <c:v>3.6503899999999999E-3</c:v>
                </c:pt>
                <c:pt idx="7139">
                  <c:v>5.0835000000000003E-3</c:v>
                </c:pt>
                <c:pt idx="7140">
                  <c:v>7.1419300000000003E-3</c:v>
                </c:pt>
                <c:pt idx="7141">
                  <c:v>8.1178599999999993E-3</c:v>
                </c:pt>
                <c:pt idx="7142">
                  <c:v>7.2203500000000004E-3</c:v>
                </c:pt>
                <c:pt idx="7143">
                  <c:v>8.04121E-3</c:v>
                </c:pt>
                <c:pt idx="7144">
                  <c:v>6.52755E-3</c:v>
                </c:pt>
                <c:pt idx="7145">
                  <c:v>4.3467699999999998E-3</c:v>
                </c:pt>
                <c:pt idx="7146">
                  <c:v>2.19118E-3</c:v>
                </c:pt>
                <c:pt idx="7147">
                  <c:v>-1.8387900000000001E-3</c:v>
                </c:pt>
                <c:pt idx="7148">
                  <c:v>-3.2226500000000001E-3</c:v>
                </c:pt>
                <c:pt idx="7149">
                  <c:v>-4.6103300000000002E-3</c:v>
                </c:pt>
                <c:pt idx="7150">
                  <c:v>-4.7973E-3</c:v>
                </c:pt>
                <c:pt idx="7151">
                  <c:v>-2.54521E-3</c:v>
                </c:pt>
                <c:pt idx="7152">
                  <c:v>-9.3236000000000002E-4</c:v>
                </c:pt>
                <c:pt idx="7153">
                  <c:v>2.4286300000000002E-3</c:v>
                </c:pt>
                <c:pt idx="7154">
                  <c:v>5.62059E-3</c:v>
                </c:pt>
                <c:pt idx="7155">
                  <c:v>7.0650799999999996E-3</c:v>
                </c:pt>
                <c:pt idx="7156">
                  <c:v>7.5659000000000004E-3</c:v>
                </c:pt>
                <c:pt idx="7157">
                  <c:v>7.4382800000000002E-3</c:v>
                </c:pt>
                <c:pt idx="7158">
                  <c:v>7.2335000000000003E-3</c:v>
                </c:pt>
                <c:pt idx="7159">
                  <c:v>7.7365300000000001E-3</c:v>
                </c:pt>
                <c:pt idx="7160">
                  <c:v>7.3419000000000002E-3</c:v>
                </c:pt>
                <c:pt idx="7161">
                  <c:v>6.0603899999999997E-3</c:v>
                </c:pt>
                <c:pt idx="7162">
                  <c:v>7.3693700000000001E-3</c:v>
                </c:pt>
                <c:pt idx="7163">
                  <c:v>7.1631899999999998E-3</c:v>
                </c:pt>
                <c:pt idx="7164">
                  <c:v>6.65257E-3</c:v>
                </c:pt>
                <c:pt idx="7165">
                  <c:v>5.4709800000000003E-3</c:v>
                </c:pt>
                <c:pt idx="7166">
                  <c:v>3.6770700000000002E-3</c:v>
                </c:pt>
                <c:pt idx="7167">
                  <c:v>6.7544000000000002E-4</c:v>
                </c:pt>
                <c:pt idx="7168">
                  <c:v>-3.1051E-3</c:v>
                </c:pt>
                <c:pt idx="7169">
                  <c:v>-5.1379299999999998E-3</c:v>
                </c:pt>
                <c:pt idx="7170">
                  <c:v>-7.3675099999999999E-3</c:v>
                </c:pt>
                <c:pt idx="7171">
                  <c:v>-7.2046300000000001E-3</c:v>
                </c:pt>
                <c:pt idx="7172">
                  <c:v>-6.9170200000000003E-3</c:v>
                </c:pt>
                <c:pt idx="7173">
                  <c:v>-7.6102499999999998E-3</c:v>
                </c:pt>
                <c:pt idx="7174">
                  <c:v>-7.3657499999999999E-3</c:v>
                </c:pt>
                <c:pt idx="7175">
                  <c:v>-6.53836E-3</c:v>
                </c:pt>
                <c:pt idx="7176">
                  <c:v>-6.3832000000000003E-3</c:v>
                </c:pt>
                <c:pt idx="7177">
                  <c:v>-6.6673000000000001E-3</c:v>
                </c:pt>
                <c:pt idx="7178">
                  <c:v>-6.2617999999999997E-3</c:v>
                </c:pt>
                <c:pt idx="7179">
                  <c:v>-6.89779E-3</c:v>
                </c:pt>
                <c:pt idx="7180">
                  <c:v>-5.7302100000000003E-3</c:v>
                </c:pt>
                <c:pt idx="7181">
                  <c:v>-3.5112300000000002E-3</c:v>
                </c:pt>
                <c:pt idx="7182" formatCode="0.00E+00">
                  <c:v>-7.5669999999999999E-5</c:v>
                </c:pt>
                <c:pt idx="7183">
                  <c:v>2.0251000000000002E-3</c:v>
                </c:pt>
                <c:pt idx="7184">
                  <c:v>2.66796E-3</c:v>
                </c:pt>
                <c:pt idx="7185">
                  <c:v>4.4010100000000003E-3</c:v>
                </c:pt>
                <c:pt idx="7186">
                  <c:v>3.3411000000000001E-3</c:v>
                </c:pt>
                <c:pt idx="7187">
                  <c:v>-7.358E-4</c:v>
                </c:pt>
                <c:pt idx="7188">
                  <c:v>-1.3705499999999999E-3</c:v>
                </c:pt>
                <c:pt idx="7189">
                  <c:v>-2.5561799999999999E-3</c:v>
                </c:pt>
                <c:pt idx="7190">
                  <c:v>-3.1044100000000002E-3</c:v>
                </c:pt>
                <c:pt idx="7191">
                  <c:v>-2.7669600000000002E-3</c:v>
                </c:pt>
                <c:pt idx="7192">
                  <c:v>-2.4926800000000002E-3</c:v>
                </c:pt>
                <c:pt idx="7193">
                  <c:v>7.7623999999999998E-4</c:v>
                </c:pt>
                <c:pt idx="7194">
                  <c:v>3.1995299999999999E-3</c:v>
                </c:pt>
                <c:pt idx="7195">
                  <c:v>5.0942699999999997E-3</c:v>
                </c:pt>
                <c:pt idx="7196">
                  <c:v>6.3586700000000003E-3</c:v>
                </c:pt>
                <c:pt idx="7197">
                  <c:v>7.3318400000000001E-3</c:v>
                </c:pt>
                <c:pt idx="7198">
                  <c:v>7.2103200000000001E-3</c:v>
                </c:pt>
                <c:pt idx="7199">
                  <c:v>6.99988E-3</c:v>
                </c:pt>
                <c:pt idx="7200">
                  <c:v>6.32177E-3</c:v>
                </c:pt>
                <c:pt idx="7201">
                  <c:v>3.4849799999999999E-3</c:v>
                </c:pt>
                <c:pt idx="7202">
                  <c:v>1.9048800000000001E-3</c:v>
                </c:pt>
                <c:pt idx="7203">
                  <c:v>-1.2400899999999999E-3</c:v>
                </c:pt>
                <c:pt idx="7204">
                  <c:v>-3.6673399999999998E-3</c:v>
                </c:pt>
                <c:pt idx="7205">
                  <c:v>-5.0544400000000003E-3</c:v>
                </c:pt>
                <c:pt idx="7206">
                  <c:v>-4.2528100000000001E-3</c:v>
                </c:pt>
                <c:pt idx="7207">
                  <c:v>-3.2282299999999999E-3</c:v>
                </c:pt>
                <c:pt idx="7208">
                  <c:v>-1.1303999999999999E-3</c:v>
                </c:pt>
                <c:pt idx="7209">
                  <c:v>2.5628999999999999E-3</c:v>
                </c:pt>
                <c:pt idx="7210">
                  <c:v>4.50695E-3</c:v>
                </c:pt>
                <c:pt idx="7211">
                  <c:v>6.2624999999999998E-3</c:v>
                </c:pt>
                <c:pt idx="7212">
                  <c:v>6.8010199999999996E-3</c:v>
                </c:pt>
                <c:pt idx="7213">
                  <c:v>7.1911299999999996E-3</c:v>
                </c:pt>
                <c:pt idx="7214">
                  <c:v>6.0548399999999997E-3</c:v>
                </c:pt>
                <c:pt idx="7215">
                  <c:v>6.06838E-3</c:v>
                </c:pt>
                <c:pt idx="7216">
                  <c:v>7.0614400000000004E-3</c:v>
                </c:pt>
                <c:pt idx="7217">
                  <c:v>5.1588800000000002E-3</c:v>
                </c:pt>
                <c:pt idx="7218">
                  <c:v>6.8281699999999997E-3</c:v>
                </c:pt>
                <c:pt idx="7219">
                  <c:v>6.6627700000000002E-3</c:v>
                </c:pt>
                <c:pt idx="7220">
                  <c:v>5.3548299999999997E-3</c:v>
                </c:pt>
                <c:pt idx="7221">
                  <c:v>5.4048000000000004E-3</c:v>
                </c:pt>
                <c:pt idx="7222">
                  <c:v>3.5506399999999999E-3</c:v>
                </c:pt>
                <c:pt idx="7223">
                  <c:v>8.1028999999999997E-4</c:v>
                </c:pt>
                <c:pt idx="7224">
                  <c:v>-9.8383999999999993E-4</c:v>
                </c:pt>
                <c:pt idx="7225">
                  <c:v>-3.6013999999999998E-3</c:v>
                </c:pt>
                <c:pt idx="7226">
                  <c:v>-6.3345700000000003E-3</c:v>
                </c:pt>
                <c:pt idx="7227">
                  <c:v>-5.73012E-3</c:v>
                </c:pt>
                <c:pt idx="7228">
                  <c:v>-6.8833999999999996E-3</c:v>
                </c:pt>
                <c:pt idx="7229">
                  <c:v>-6.1281399999999998E-3</c:v>
                </c:pt>
                <c:pt idx="7230">
                  <c:v>-6.4850300000000001E-3</c:v>
                </c:pt>
                <c:pt idx="7231">
                  <c:v>-7.5881000000000004E-3</c:v>
                </c:pt>
                <c:pt idx="7232">
                  <c:v>-4.3516199999999996E-3</c:v>
                </c:pt>
                <c:pt idx="7233">
                  <c:v>-6.75188E-3</c:v>
                </c:pt>
                <c:pt idx="7234">
                  <c:v>-8.0139700000000005E-3</c:v>
                </c:pt>
                <c:pt idx="7235">
                  <c:v>-6.7360299999999996E-3</c:v>
                </c:pt>
                <c:pt idx="7236">
                  <c:v>-4.97037E-3</c:v>
                </c:pt>
                <c:pt idx="7237">
                  <c:v>-1.8975400000000001E-3</c:v>
                </c:pt>
                <c:pt idx="7238">
                  <c:v>-7.5584999999999997E-4</c:v>
                </c:pt>
                <c:pt idx="7239">
                  <c:v>1.61754E-3</c:v>
                </c:pt>
                <c:pt idx="7240">
                  <c:v>3.2056799999999998E-3</c:v>
                </c:pt>
                <c:pt idx="7241">
                  <c:v>2.9295100000000002E-3</c:v>
                </c:pt>
                <c:pt idx="7242">
                  <c:v>2.6941199999999999E-3</c:v>
                </c:pt>
                <c:pt idx="7243">
                  <c:v>-1.1516E-4</c:v>
                </c:pt>
                <c:pt idx="7244">
                  <c:v>-1.58095E-3</c:v>
                </c:pt>
                <c:pt idx="7245">
                  <c:v>-2.3362499999999998E-3</c:v>
                </c:pt>
                <c:pt idx="7246">
                  <c:v>-3.4170400000000001E-3</c:v>
                </c:pt>
                <c:pt idx="7247">
                  <c:v>-2.8444199999999998E-3</c:v>
                </c:pt>
                <c:pt idx="7248">
                  <c:v>-1.7292E-3</c:v>
                </c:pt>
                <c:pt idx="7249">
                  <c:v>8.8473999999999996E-4</c:v>
                </c:pt>
                <c:pt idx="7250">
                  <c:v>3.6183500000000002E-3</c:v>
                </c:pt>
                <c:pt idx="7251">
                  <c:v>4.3065200000000003E-3</c:v>
                </c:pt>
                <c:pt idx="7252">
                  <c:v>5.7523499999999998E-3</c:v>
                </c:pt>
                <c:pt idx="7253">
                  <c:v>7.2464299999999999E-3</c:v>
                </c:pt>
                <c:pt idx="7254">
                  <c:v>5.8941499999999999E-3</c:v>
                </c:pt>
                <c:pt idx="7255">
                  <c:v>5.95416E-3</c:v>
                </c:pt>
                <c:pt idx="7256">
                  <c:v>6.1199699999999998E-3</c:v>
                </c:pt>
                <c:pt idx="7257">
                  <c:v>4.1211599999999996E-3</c:v>
                </c:pt>
                <c:pt idx="7258">
                  <c:v>2.5724200000000002E-3</c:v>
                </c:pt>
                <c:pt idx="7259">
                  <c:v>-2.1628699999999999E-3</c:v>
                </c:pt>
                <c:pt idx="7260">
                  <c:v>-3.1776E-3</c:v>
                </c:pt>
                <c:pt idx="7261">
                  <c:v>-2.7652800000000002E-3</c:v>
                </c:pt>
                <c:pt idx="7262">
                  <c:v>-2.9734700000000002E-3</c:v>
                </c:pt>
                <c:pt idx="7263">
                  <c:v>-2.4133599999999998E-3</c:v>
                </c:pt>
                <c:pt idx="7264">
                  <c:v>-7.3527E-4</c:v>
                </c:pt>
                <c:pt idx="7265">
                  <c:v>3.12868E-3</c:v>
                </c:pt>
                <c:pt idx="7266">
                  <c:v>4.67053E-3</c:v>
                </c:pt>
                <c:pt idx="7267">
                  <c:v>6.6529800000000002E-3</c:v>
                </c:pt>
                <c:pt idx="7268">
                  <c:v>7.51923E-3</c:v>
                </c:pt>
                <c:pt idx="7269">
                  <c:v>6.2820599999999999E-3</c:v>
                </c:pt>
                <c:pt idx="7270">
                  <c:v>6.3860399999999999E-3</c:v>
                </c:pt>
                <c:pt idx="7271">
                  <c:v>5.1847899999999999E-3</c:v>
                </c:pt>
                <c:pt idx="7272">
                  <c:v>5.4493099999999997E-3</c:v>
                </c:pt>
                <c:pt idx="7273">
                  <c:v>6.5790500000000003E-3</c:v>
                </c:pt>
                <c:pt idx="7274">
                  <c:v>5.4918099999999997E-3</c:v>
                </c:pt>
                <c:pt idx="7275">
                  <c:v>5.8995000000000002E-3</c:v>
                </c:pt>
                <c:pt idx="7276">
                  <c:v>5.6917799999999996E-3</c:v>
                </c:pt>
                <c:pt idx="7277">
                  <c:v>4.82286E-3</c:v>
                </c:pt>
                <c:pt idx="7278">
                  <c:v>3.4675700000000001E-3</c:v>
                </c:pt>
                <c:pt idx="7279">
                  <c:v>2.2468E-4</c:v>
                </c:pt>
                <c:pt idx="7280">
                  <c:v>-1.1809500000000001E-3</c:v>
                </c:pt>
                <c:pt idx="7281">
                  <c:v>-3.09428E-3</c:v>
                </c:pt>
                <c:pt idx="7282">
                  <c:v>-4.5072599999999999E-3</c:v>
                </c:pt>
                <c:pt idx="7283">
                  <c:v>-5.7335199999999998E-3</c:v>
                </c:pt>
                <c:pt idx="7284">
                  <c:v>-6.3158299999999997E-3</c:v>
                </c:pt>
                <c:pt idx="7285">
                  <c:v>-4.9496000000000002E-3</c:v>
                </c:pt>
                <c:pt idx="7286">
                  <c:v>-4.8105800000000001E-3</c:v>
                </c:pt>
                <c:pt idx="7287">
                  <c:v>-5.9486299999999999E-3</c:v>
                </c:pt>
                <c:pt idx="7288">
                  <c:v>-5.5827200000000002E-3</c:v>
                </c:pt>
                <c:pt idx="7289">
                  <c:v>-5.7632100000000004E-3</c:v>
                </c:pt>
                <c:pt idx="7290">
                  <c:v>-5.93911E-3</c:v>
                </c:pt>
                <c:pt idx="7291">
                  <c:v>-5.6336199999999998E-3</c:v>
                </c:pt>
                <c:pt idx="7292">
                  <c:v>-5.0605299999999997E-3</c:v>
                </c:pt>
                <c:pt idx="7293">
                  <c:v>-2.3253499999999999E-3</c:v>
                </c:pt>
                <c:pt idx="7294" formatCode="0.00E+00">
                  <c:v>-1.456E-5</c:v>
                </c:pt>
                <c:pt idx="7295">
                  <c:v>9.9862999999999992E-4</c:v>
                </c:pt>
                <c:pt idx="7296">
                  <c:v>2.5282600000000001E-3</c:v>
                </c:pt>
                <c:pt idx="7297">
                  <c:v>2.7029699999999999E-3</c:v>
                </c:pt>
                <c:pt idx="7298">
                  <c:v>1.7764199999999999E-3</c:v>
                </c:pt>
                <c:pt idx="7299">
                  <c:v>-6.5361E-4</c:v>
                </c:pt>
                <c:pt idx="7300">
                  <c:v>-5.8476999999999997E-4</c:v>
                </c:pt>
                <c:pt idx="7301">
                  <c:v>-1.22887E-3</c:v>
                </c:pt>
                <c:pt idx="7302">
                  <c:v>-4.0487099999999996E-3</c:v>
                </c:pt>
                <c:pt idx="7303">
                  <c:v>-2.4114000000000002E-3</c:v>
                </c:pt>
                <c:pt idx="7304">
                  <c:v>-2.2787999999999999E-4</c:v>
                </c:pt>
                <c:pt idx="7305" formatCode="0.00E+00">
                  <c:v>8.1840000000000002E-5</c:v>
                </c:pt>
                <c:pt idx="7306">
                  <c:v>2.9666599999999999E-3</c:v>
                </c:pt>
                <c:pt idx="7307">
                  <c:v>4.7362200000000002E-3</c:v>
                </c:pt>
                <c:pt idx="7308">
                  <c:v>4.1888999999999997E-3</c:v>
                </c:pt>
                <c:pt idx="7309">
                  <c:v>4.5251900000000001E-3</c:v>
                </c:pt>
                <c:pt idx="7310">
                  <c:v>6.5295400000000003E-3</c:v>
                </c:pt>
                <c:pt idx="7311">
                  <c:v>5.6884800000000001E-3</c:v>
                </c:pt>
                <c:pt idx="7312">
                  <c:v>3.29175E-3</c:v>
                </c:pt>
                <c:pt idx="7313">
                  <c:v>2.9451600000000001E-3</c:v>
                </c:pt>
                <c:pt idx="7314">
                  <c:v>2.07347E-3</c:v>
                </c:pt>
                <c:pt idx="7315">
                  <c:v>-9.5691999999999999E-4</c:v>
                </c:pt>
                <c:pt idx="7316">
                  <c:v>-2.4718700000000001E-3</c:v>
                </c:pt>
                <c:pt idx="7317">
                  <c:v>-2.3499699999999998E-3</c:v>
                </c:pt>
                <c:pt idx="7318">
                  <c:v>-3.0095500000000002E-3</c:v>
                </c:pt>
                <c:pt idx="7319">
                  <c:v>-1.21754E-3</c:v>
                </c:pt>
                <c:pt idx="7320">
                  <c:v>3.0256E-4</c:v>
                </c:pt>
                <c:pt idx="7321">
                  <c:v>1.9404100000000001E-3</c:v>
                </c:pt>
                <c:pt idx="7322">
                  <c:v>2.7396399999999998E-3</c:v>
                </c:pt>
                <c:pt idx="7323">
                  <c:v>4.26334E-3</c:v>
                </c:pt>
                <c:pt idx="7324">
                  <c:v>6.4914200000000003E-3</c:v>
                </c:pt>
                <c:pt idx="7325">
                  <c:v>3.84557E-3</c:v>
                </c:pt>
                <c:pt idx="7326">
                  <c:v>4.83176E-3</c:v>
                </c:pt>
                <c:pt idx="7327">
                  <c:v>5.3848999999999998E-3</c:v>
                </c:pt>
                <c:pt idx="7328">
                  <c:v>4.3823200000000003E-3</c:v>
                </c:pt>
                <c:pt idx="7329">
                  <c:v>5.0783E-3</c:v>
                </c:pt>
                <c:pt idx="7330">
                  <c:v>5.1785700000000004E-3</c:v>
                </c:pt>
                <c:pt idx="7331">
                  <c:v>4.9096399999999998E-3</c:v>
                </c:pt>
                <c:pt idx="7332">
                  <c:v>5.4716299999999999E-3</c:v>
                </c:pt>
                <c:pt idx="7333">
                  <c:v>2.9084499999999999E-3</c:v>
                </c:pt>
                <c:pt idx="7334">
                  <c:v>1.1754700000000001E-3</c:v>
                </c:pt>
                <c:pt idx="7335">
                  <c:v>5.6117000000000005E-4</c:v>
                </c:pt>
                <c:pt idx="7336">
                  <c:v>-1.83709E-3</c:v>
                </c:pt>
                <c:pt idx="7337">
                  <c:v>-2.0457299999999999E-3</c:v>
                </c:pt>
                <c:pt idx="7338">
                  <c:v>-4.9442000000000002E-3</c:v>
                </c:pt>
                <c:pt idx="7339">
                  <c:v>-5.7735499999999997E-3</c:v>
                </c:pt>
                <c:pt idx="7340">
                  <c:v>-4.9319200000000002E-3</c:v>
                </c:pt>
                <c:pt idx="7341">
                  <c:v>-5.32337E-3</c:v>
                </c:pt>
                <c:pt idx="7342">
                  <c:v>-3.29094E-3</c:v>
                </c:pt>
                <c:pt idx="7343">
                  <c:v>-4.71755E-3</c:v>
                </c:pt>
                <c:pt idx="7344">
                  <c:v>-4.7066599999999997E-3</c:v>
                </c:pt>
                <c:pt idx="7345">
                  <c:v>-4.89852E-3</c:v>
                </c:pt>
                <c:pt idx="7346">
                  <c:v>-4.8269400000000001E-3</c:v>
                </c:pt>
                <c:pt idx="7347">
                  <c:v>-3.5412799999999999E-3</c:v>
                </c:pt>
                <c:pt idx="7348">
                  <c:v>-5.0681399999999996E-3</c:v>
                </c:pt>
                <c:pt idx="7349">
                  <c:v>-4.4342299999999999E-3</c:v>
                </c:pt>
                <c:pt idx="7350">
                  <c:v>-3.83644E-3</c:v>
                </c:pt>
                <c:pt idx="7351">
                  <c:v>-4.5986300000000003E-3</c:v>
                </c:pt>
                <c:pt idx="7352">
                  <c:v>-3.8330999999999999E-3</c:v>
                </c:pt>
                <c:pt idx="7353">
                  <c:v>-4.0102699999999998E-3</c:v>
                </c:pt>
                <c:pt idx="7354">
                  <c:v>-2.77634E-3</c:v>
                </c:pt>
                <c:pt idx="7355">
                  <c:v>3.0519E-4</c:v>
                </c:pt>
                <c:pt idx="7356">
                  <c:v>1.5579299999999999E-3</c:v>
                </c:pt>
                <c:pt idx="7357">
                  <c:v>1.91635E-3</c:v>
                </c:pt>
                <c:pt idx="7358">
                  <c:v>3.3993700000000001E-3</c:v>
                </c:pt>
                <c:pt idx="7359">
                  <c:v>1.40606E-3</c:v>
                </c:pt>
                <c:pt idx="7360">
                  <c:v>8.0033000000000003E-4</c:v>
                </c:pt>
                <c:pt idx="7361">
                  <c:v>-7.8711000000000004E-4</c:v>
                </c:pt>
                <c:pt idx="7362">
                  <c:v>-1.54266E-3</c:v>
                </c:pt>
                <c:pt idx="7363">
                  <c:v>-1.8970599999999999E-3</c:v>
                </c:pt>
                <c:pt idx="7364">
                  <c:v>-5.0389900000000001E-3</c:v>
                </c:pt>
                <c:pt idx="7365">
                  <c:v>-4.3365000000000001E-3</c:v>
                </c:pt>
                <c:pt idx="7366">
                  <c:v>-4.6928500000000001E-3</c:v>
                </c:pt>
                <c:pt idx="7367">
                  <c:v>-4.9780199999999997E-3</c:v>
                </c:pt>
                <c:pt idx="7368">
                  <c:v>-2.3696699999999999E-3</c:v>
                </c:pt>
                <c:pt idx="7369">
                  <c:v>-1.89789E-3</c:v>
                </c:pt>
                <c:pt idx="7370">
                  <c:v>-5.4129000000000004E-4</c:v>
                </c:pt>
                <c:pt idx="7371">
                  <c:v>1.3393599999999999E-3</c:v>
                </c:pt>
                <c:pt idx="7372">
                  <c:v>2.02673E-3</c:v>
                </c:pt>
                <c:pt idx="7373">
                  <c:v>1.51698E-3</c:v>
                </c:pt>
                <c:pt idx="7374">
                  <c:v>1.27841E-3</c:v>
                </c:pt>
                <c:pt idx="7375">
                  <c:v>1.49844E-3</c:v>
                </c:pt>
                <c:pt idx="7376">
                  <c:v>1.0165E-4</c:v>
                </c:pt>
                <c:pt idx="7377">
                  <c:v>5.7059000000000005E-4</c:v>
                </c:pt>
                <c:pt idx="7378">
                  <c:v>-8.9242E-4</c:v>
                </c:pt>
                <c:pt idx="7379">
                  <c:v>-2.9317499999999999E-3</c:v>
                </c:pt>
                <c:pt idx="7380">
                  <c:v>-3.1418599999999998E-3</c:v>
                </c:pt>
                <c:pt idx="7381">
                  <c:v>-4.2198499999999998E-3</c:v>
                </c:pt>
                <c:pt idx="7382">
                  <c:v>-3.82651E-3</c:v>
                </c:pt>
                <c:pt idx="7383">
                  <c:v>-4.3139700000000003E-3</c:v>
                </c:pt>
                <c:pt idx="7384">
                  <c:v>-4.74457E-3</c:v>
                </c:pt>
                <c:pt idx="7385">
                  <c:v>-4.1620099999999998E-3</c:v>
                </c:pt>
                <c:pt idx="7386">
                  <c:v>-4.1321600000000002E-3</c:v>
                </c:pt>
                <c:pt idx="7387">
                  <c:v>-3.3823E-3</c:v>
                </c:pt>
                <c:pt idx="7388">
                  <c:v>-3.3501899999999999E-3</c:v>
                </c:pt>
                <c:pt idx="7389">
                  <c:v>-3.4949600000000001E-3</c:v>
                </c:pt>
                <c:pt idx="7390">
                  <c:v>-9.5166999999999995E-4</c:v>
                </c:pt>
                <c:pt idx="7391">
                  <c:v>5.7649000000000003E-4</c:v>
                </c:pt>
                <c:pt idx="7392">
                  <c:v>9.7559000000000003E-4</c:v>
                </c:pt>
                <c:pt idx="7393">
                  <c:v>1.24529E-3</c:v>
                </c:pt>
                <c:pt idx="7394">
                  <c:v>1.9710399999999999E-3</c:v>
                </c:pt>
                <c:pt idx="7395">
                  <c:v>4.1939899999999999E-3</c:v>
                </c:pt>
                <c:pt idx="7396">
                  <c:v>4.9467000000000001E-3</c:v>
                </c:pt>
                <c:pt idx="7397">
                  <c:v>3.6589700000000001E-3</c:v>
                </c:pt>
                <c:pt idx="7398">
                  <c:v>4.3319500000000002E-3</c:v>
                </c:pt>
                <c:pt idx="7399">
                  <c:v>3.62839E-3</c:v>
                </c:pt>
                <c:pt idx="7400">
                  <c:v>3.6305299999999999E-3</c:v>
                </c:pt>
                <c:pt idx="7401">
                  <c:v>3.9893300000000001E-3</c:v>
                </c:pt>
                <c:pt idx="7402">
                  <c:v>2.74267E-3</c:v>
                </c:pt>
                <c:pt idx="7403">
                  <c:v>3.1914399999999998E-3</c:v>
                </c:pt>
                <c:pt idx="7404">
                  <c:v>4.1365000000000004E-3</c:v>
                </c:pt>
                <c:pt idx="7405">
                  <c:v>4.0056500000000004E-3</c:v>
                </c:pt>
                <c:pt idx="7406">
                  <c:v>5.4544600000000004E-3</c:v>
                </c:pt>
                <c:pt idx="7407">
                  <c:v>4.2587399999999996E-3</c:v>
                </c:pt>
                <c:pt idx="7408">
                  <c:v>3.5929E-3</c:v>
                </c:pt>
                <c:pt idx="7409">
                  <c:v>3.6864300000000001E-3</c:v>
                </c:pt>
                <c:pt idx="7410">
                  <c:v>1.7404600000000001E-3</c:v>
                </c:pt>
                <c:pt idx="7411">
                  <c:v>1.4506999999999999E-4</c:v>
                </c:pt>
                <c:pt idx="7412">
                  <c:v>-6.0011999999999999E-4</c:v>
                </c:pt>
                <c:pt idx="7413">
                  <c:v>-3.857E-4</c:v>
                </c:pt>
                <c:pt idx="7414">
                  <c:v>-2.2260700000000001E-3</c:v>
                </c:pt>
                <c:pt idx="7415">
                  <c:v>-2.6704900000000002E-3</c:v>
                </c:pt>
                <c:pt idx="7416">
                  <c:v>-1.3105899999999999E-3</c:v>
                </c:pt>
                <c:pt idx="7417">
                  <c:v>1.2352000000000001E-4</c:v>
                </c:pt>
                <c:pt idx="7418">
                  <c:v>1.6431200000000001E-3</c:v>
                </c:pt>
                <c:pt idx="7419">
                  <c:v>1.8510200000000001E-3</c:v>
                </c:pt>
                <c:pt idx="7420">
                  <c:v>2.87725E-3</c:v>
                </c:pt>
                <c:pt idx="7421">
                  <c:v>3.3946100000000002E-3</c:v>
                </c:pt>
                <c:pt idx="7422">
                  <c:v>3.4301800000000001E-3</c:v>
                </c:pt>
                <c:pt idx="7423">
                  <c:v>3.7872399999999999E-3</c:v>
                </c:pt>
                <c:pt idx="7424">
                  <c:v>2.13685E-3</c:v>
                </c:pt>
                <c:pt idx="7425">
                  <c:v>8.8177999999999998E-4</c:v>
                </c:pt>
                <c:pt idx="7426">
                  <c:v>1.46503E-3</c:v>
                </c:pt>
                <c:pt idx="7427">
                  <c:v>-2.0941699999999998E-3</c:v>
                </c:pt>
                <c:pt idx="7428">
                  <c:v>-5.5316999999999996E-4</c:v>
                </c:pt>
                <c:pt idx="7429">
                  <c:v>8.2047999999999995E-4</c:v>
                </c:pt>
                <c:pt idx="7430">
                  <c:v>-1.9700400000000002E-3</c:v>
                </c:pt>
                <c:pt idx="7431">
                  <c:v>-1.22791E-3</c:v>
                </c:pt>
                <c:pt idx="7432">
                  <c:v>6.1616999999999998E-4</c:v>
                </c:pt>
                <c:pt idx="7433">
                  <c:v>6.9072999999999997E-4</c:v>
                </c:pt>
                <c:pt idx="7434">
                  <c:v>-2.5605000000000002E-4</c:v>
                </c:pt>
                <c:pt idx="7435">
                  <c:v>1.8541600000000001E-3</c:v>
                </c:pt>
                <c:pt idx="7436">
                  <c:v>2.44151E-3</c:v>
                </c:pt>
                <c:pt idx="7437">
                  <c:v>2.4435199999999998E-3</c:v>
                </c:pt>
                <c:pt idx="7438">
                  <c:v>3.3337499999999999E-3</c:v>
                </c:pt>
                <c:pt idx="7439">
                  <c:v>3.2986000000000001E-3</c:v>
                </c:pt>
                <c:pt idx="7440">
                  <c:v>3.1191600000000002E-3</c:v>
                </c:pt>
                <c:pt idx="7441">
                  <c:v>2.4310999999999998E-3</c:v>
                </c:pt>
                <c:pt idx="7442">
                  <c:v>3.1402700000000001E-3</c:v>
                </c:pt>
                <c:pt idx="7443">
                  <c:v>3.60079E-3</c:v>
                </c:pt>
                <c:pt idx="7444">
                  <c:v>4.1277500000000003E-3</c:v>
                </c:pt>
                <c:pt idx="7445">
                  <c:v>1.3266899999999999E-3</c:v>
                </c:pt>
                <c:pt idx="7446">
                  <c:v>3.7699000000000001E-4</c:v>
                </c:pt>
                <c:pt idx="7447">
                  <c:v>1.6223699999999999E-3</c:v>
                </c:pt>
                <c:pt idx="7448">
                  <c:v>4.9357000000000003E-4</c:v>
                </c:pt>
                <c:pt idx="7449">
                  <c:v>-8.2207000000000005E-4</c:v>
                </c:pt>
                <c:pt idx="7450">
                  <c:v>-1.07219E-3</c:v>
                </c:pt>
                <c:pt idx="7451">
                  <c:v>-1.7740399999999999E-3</c:v>
                </c:pt>
                <c:pt idx="7452">
                  <c:v>-3.1908399999999999E-3</c:v>
                </c:pt>
                <c:pt idx="7453">
                  <c:v>-1.7804100000000001E-3</c:v>
                </c:pt>
                <c:pt idx="7454">
                  <c:v>-1.3002999999999999E-3</c:v>
                </c:pt>
                <c:pt idx="7455">
                  <c:v>-2.8875699999999999E-3</c:v>
                </c:pt>
                <c:pt idx="7456">
                  <c:v>-2.7979400000000001E-3</c:v>
                </c:pt>
                <c:pt idx="7457">
                  <c:v>-2.11612E-3</c:v>
                </c:pt>
                <c:pt idx="7458">
                  <c:v>-3.8452600000000001E-3</c:v>
                </c:pt>
                <c:pt idx="7459">
                  <c:v>-4.8434999999999997E-3</c:v>
                </c:pt>
                <c:pt idx="7460">
                  <c:v>-3.3351100000000001E-3</c:v>
                </c:pt>
                <c:pt idx="7461">
                  <c:v>-2.8896299999999998E-3</c:v>
                </c:pt>
                <c:pt idx="7462">
                  <c:v>-2.4779400000000001E-3</c:v>
                </c:pt>
                <c:pt idx="7463">
                  <c:v>-4.2768499999999996E-3</c:v>
                </c:pt>
                <c:pt idx="7464">
                  <c:v>-2.6803299999999999E-3</c:v>
                </c:pt>
                <c:pt idx="7465">
                  <c:v>-1.40329E-3</c:v>
                </c:pt>
                <c:pt idx="7466">
                  <c:v>-1.1615200000000001E-3</c:v>
                </c:pt>
                <c:pt idx="7467" formatCode="0.00E+00">
                  <c:v>3.5710000000000002E-5</c:v>
                </c:pt>
                <c:pt idx="7468">
                  <c:v>-3.6718999999999999E-4</c:v>
                </c:pt>
                <c:pt idx="7469">
                  <c:v>-3.4695E-4</c:v>
                </c:pt>
                <c:pt idx="7470">
                  <c:v>1.1233E-4</c:v>
                </c:pt>
                <c:pt idx="7471">
                  <c:v>3.9629999999999998E-4</c:v>
                </c:pt>
                <c:pt idx="7472">
                  <c:v>-1.08624E-3</c:v>
                </c:pt>
                <c:pt idx="7473">
                  <c:v>-8.9077000000000004E-4</c:v>
                </c:pt>
                <c:pt idx="7474">
                  <c:v>1.0579E-4</c:v>
                </c:pt>
                <c:pt idx="7475">
                  <c:v>-1.7986E-4</c:v>
                </c:pt>
                <c:pt idx="7476">
                  <c:v>-1.32514E-3</c:v>
                </c:pt>
                <c:pt idx="7477">
                  <c:v>-2.2124800000000002E-3</c:v>
                </c:pt>
                <c:pt idx="7478">
                  <c:v>-3.2549800000000002E-3</c:v>
                </c:pt>
                <c:pt idx="7479">
                  <c:v>-2.80262E-3</c:v>
                </c:pt>
                <c:pt idx="7480">
                  <c:v>-1.7468099999999999E-3</c:v>
                </c:pt>
                <c:pt idx="7481">
                  <c:v>-1.73011E-3</c:v>
                </c:pt>
                <c:pt idx="7482">
                  <c:v>7.4438E-4</c:v>
                </c:pt>
                <c:pt idx="7483" formatCode="0.00E+00">
                  <c:v>9.8389999999999998E-5</c:v>
                </c:pt>
                <c:pt idx="7484">
                  <c:v>-4.1713999999999998E-4</c:v>
                </c:pt>
                <c:pt idx="7485">
                  <c:v>8.2286999999999996E-4</c:v>
                </c:pt>
                <c:pt idx="7486">
                  <c:v>-2.3164E-4</c:v>
                </c:pt>
                <c:pt idx="7487">
                  <c:v>-4.6707999999999998E-4</c:v>
                </c:pt>
                <c:pt idx="7488" formatCode="0.00E+00">
                  <c:v>3.5030000000000002E-5</c:v>
                </c:pt>
                <c:pt idx="7489">
                  <c:v>-1.7561000000000001E-4</c:v>
                </c:pt>
                <c:pt idx="7490" formatCode="0.00E+00">
                  <c:v>2.4669999999999999E-5</c:v>
                </c:pt>
                <c:pt idx="7491">
                  <c:v>-1.3711999999999999E-4</c:v>
                </c:pt>
                <c:pt idx="7492">
                  <c:v>-9.5228999999999995E-4</c:v>
                </c:pt>
                <c:pt idx="7493">
                  <c:v>-1.6442500000000001E-3</c:v>
                </c:pt>
                <c:pt idx="7494">
                  <c:v>-1.3632E-3</c:v>
                </c:pt>
                <c:pt idx="7495">
                  <c:v>-2.5793399999999998E-3</c:v>
                </c:pt>
                <c:pt idx="7496">
                  <c:v>-2.1592400000000002E-3</c:v>
                </c:pt>
                <c:pt idx="7497">
                  <c:v>-1.3727399999999999E-3</c:v>
                </c:pt>
                <c:pt idx="7498">
                  <c:v>-2.8165400000000002E-3</c:v>
                </c:pt>
                <c:pt idx="7499">
                  <c:v>-1.8914800000000001E-3</c:v>
                </c:pt>
                <c:pt idx="7500">
                  <c:v>-1.1913799999999999E-3</c:v>
                </c:pt>
                <c:pt idx="7501">
                  <c:v>-1.0996599999999999E-3</c:v>
                </c:pt>
                <c:pt idx="7502">
                  <c:v>1.8626999999999999E-4</c:v>
                </c:pt>
                <c:pt idx="7503">
                  <c:v>-1.2247899999999999E-3</c:v>
                </c:pt>
                <c:pt idx="7504">
                  <c:v>-1.0926E-3</c:v>
                </c:pt>
                <c:pt idx="7505">
                  <c:v>-5.3357999999999997E-4</c:v>
                </c:pt>
                <c:pt idx="7506">
                  <c:v>4.5622000000000002E-4</c:v>
                </c:pt>
                <c:pt idx="7507">
                  <c:v>1.42702E-3</c:v>
                </c:pt>
                <c:pt idx="7508">
                  <c:v>5.0832000000000004E-4</c:v>
                </c:pt>
                <c:pt idx="7509">
                  <c:v>1.2968599999999999E-3</c:v>
                </c:pt>
                <c:pt idx="7510">
                  <c:v>2.3967900000000002E-3</c:v>
                </c:pt>
                <c:pt idx="7511">
                  <c:v>2.2519900000000002E-3</c:v>
                </c:pt>
                <c:pt idx="7512">
                  <c:v>1.47433E-3</c:v>
                </c:pt>
                <c:pt idx="7513">
                  <c:v>4.6805000000000002E-4</c:v>
                </c:pt>
                <c:pt idx="7514">
                  <c:v>2.18395E-3</c:v>
                </c:pt>
                <c:pt idx="7515">
                  <c:v>8.4064000000000003E-4</c:v>
                </c:pt>
                <c:pt idx="7516">
                  <c:v>1.4004999999999999E-4</c:v>
                </c:pt>
                <c:pt idx="7517">
                  <c:v>2.8717899999999999E-3</c:v>
                </c:pt>
                <c:pt idx="7518">
                  <c:v>1.3720399999999999E-3</c:v>
                </c:pt>
                <c:pt idx="7519">
                  <c:v>7.2475000000000003E-4</c:v>
                </c:pt>
                <c:pt idx="7520">
                  <c:v>2.7812599999999998E-3</c:v>
                </c:pt>
                <c:pt idx="7521">
                  <c:v>2.36733E-3</c:v>
                </c:pt>
                <c:pt idx="7522">
                  <c:v>5.4569000000000004E-4</c:v>
                </c:pt>
                <c:pt idx="7523">
                  <c:v>3.3623000000000002E-4</c:v>
                </c:pt>
                <c:pt idx="7524">
                  <c:v>-7.5173999999999998E-4</c:v>
                </c:pt>
                <c:pt idx="7525">
                  <c:v>-4.7344999999999999E-4</c:v>
                </c:pt>
                <c:pt idx="7526">
                  <c:v>1.26859E-3</c:v>
                </c:pt>
                <c:pt idx="7527">
                  <c:v>3.1896000000000002E-4</c:v>
                </c:pt>
                <c:pt idx="7528">
                  <c:v>8.3609999999999999E-4</c:v>
                </c:pt>
                <c:pt idx="7529">
                  <c:v>2.2843000000000001E-4</c:v>
                </c:pt>
                <c:pt idx="7530">
                  <c:v>-5.8443999999999998E-4</c:v>
                </c:pt>
                <c:pt idx="7531">
                  <c:v>-1.04089E-3</c:v>
                </c:pt>
                <c:pt idx="7532">
                  <c:v>-9.7526999999999998E-4</c:v>
                </c:pt>
                <c:pt idx="7533">
                  <c:v>4.2214999999999999E-4</c:v>
                </c:pt>
                <c:pt idx="7534">
                  <c:v>1.09717E-3</c:v>
                </c:pt>
                <c:pt idx="7535" formatCode="0.00E+00">
                  <c:v>9.0699999999999996E-6</c:v>
                </c:pt>
                <c:pt idx="7536">
                  <c:v>6.6691000000000005E-4</c:v>
                </c:pt>
                <c:pt idx="7537">
                  <c:v>-2.4823E-4</c:v>
                </c:pt>
                <c:pt idx="7538">
                  <c:v>-1.3043900000000001E-3</c:v>
                </c:pt>
                <c:pt idx="7539">
                  <c:v>1.31897E-3</c:v>
                </c:pt>
                <c:pt idx="7540">
                  <c:v>1.3385599999999999E-3</c:v>
                </c:pt>
                <c:pt idx="7541">
                  <c:v>6.7575000000000003E-4</c:v>
                </c:pt>
                <c:pt idx="7542">
                  <c:v>7.4299999999999995E-4</c:v>
                </c:pt>
                <c:pt idx="7543">
                  <c:v>1.1606399999999999E-3</c:v>
                </c:pt>
                <c:pt idx="7544">
                  <c:v>1.22021E-3</c:v>
                </c:pt>
                <c:pt idx="7545">
                  <c:v>-4.0862E-4</c:v>
                </c:pt>
                <c:pt idx="7546">
                  <c:v>-4.5755999999999998E-4</c:v>
                </c:pt>
                <c:pt idx="7547">
                  <c:v>-9.0198999999999997E-4</c:v>
                </c:pt>
                <c:pt idx="7548">
                  <c:v>-7.3720999999999997E-4</c:v>
                </c:pt>
                <c:pt idx="7549">
                  <c:v>8.4420999999999997E-4</c:v>
                </c:pt>
                <c:pt idx="7550">
                  <c:v>1.32368E-3</c:v>
                </c:pt>
                <c:pt idx="7551">
                  <c:v>7.7470999999999996E-4</c:v>
                </c:pt>
                <c:pt idx="7552">
                  <c:v>1.4707000000000001E-4</c:v>
                </c:pt>
                <c:pt idx="7553" formatCode="0.00E+00">
                  <c:v>-4.0170000000000003E-5</c:v>
                </c:pt>
                <c:pt idx="7554">
                  <c:v>-5.6955999999999999E-4</c:v>
                </c:pt>
                <c:pt idx="7555">
                  <c:v>2.1549000000000001E-4</c:v>
                </c:pt>
                <c:pt idx="7556">
                  <c:v>1.8561999999999999E-3</c:v>
                </c:pt>
                <c:pt idx="7557">
                  <c:v>9.6575999999999997E-4</c:v>
                </c:pt>
                <c:pt idx="7558">
                  <c:v>-3.4772999999999998E-4</c:v>
                </c:pt>
                <c:pt idx="7559">
                  <c:v>-6.6102999999999995E-4</c:v>
                </c:pt>
                <c:pt idx="7560">
                  <c:v>5.6457999999999996E-4</c:v>
                </c:pt>
                <c:pt idx="7561">
                  <c:v>1.1319100000000001E-3</c:v>
                </c:pt>
                <c:pt idx="7562">
                  <c:v>1.0688200000000001E-3</c:v>
                </c:pt>
                <c:pt idx="7563">
                  <c:v>7.5003999999999999E-4</c:v>
                </c:pt>
                <c:pt idx="7564">
                  <c:v>-3.8761999999999998E-4</c:v>
                </c:pt>
                <c:pt idx="7565" formatCode="0.00E+00">
                  <c:v>-2.9640000000000001E-5</c:v>
                </c:pt>
                <c:pt idx="7566">
                  <c:v>-8.8619000000000002E-4</c:v>
                </c:pt>
                <c:pt idx="7567">
                  <c:v>-1.4878700000000001E-3</c:v>
                </c:pt>
                <c:pt idx="7568">
                  <c:v>1.4694999999999999E-4</c:v>
                </c:pt>
                <c:pt idx="7569">
                  <c:v>-9.6860000000000002E-4</c:v>
                </c:pt>
                <c:pt idx="7570">
                  <c:v>-1.51973E-3</c:v>
                </c:pt>
                <c:pt idx="7571">
                  <c:v>-1.25146E-3</c:v>
                </c:pt>
                <c:pt idx="7572">
                  <c:v>-4.3826999999999999E-4</c:v>
                </c:pt>
                <c:pt idx="7573">
                  <c:v>-2.1521999999999999E-4</c:v>
                </c:pt>
                <c:pt idx="7574">
                  <c:v>1.1673E-3</c:v>
                </c:pt>
                <c:pt idx="7575">
                  <c:v>4.9260999999999999E-4</c:v>
                </c:pt>
                <c:pt idx="7576">
                  <c:v>-1.7599899999999999E-3</c:v>
                </c:pt>
                <c:pt idx="7577">
                  <c:v>-1.6699600000000001E-3</c:v>
                </c:pt>
                <c:pt idx="7578">
                  <c:v>-7.3107000000000001E-4</c:v>
                </c:pt>
                <c:pt idx="7579">
                  <c:v>-1.7475999999999999E-4</c:v>
                </c:pt>
                <c:pt idx="7580">
                  <c:v>-2.5049000000000002E-4</c:v>
                </c:pt>
                <c:pt idx="7581">
                  <c:v>6.2989000000000003E-4</c:v>
                </c:pt>
                <c:pt idx="7582">
                  <c:v>1.9746400000000002E-3</c:v>
                </c:pt>
                <c:pt idx="7583">
                  <c:v>2.0913199999999998E-3</c:v>
                </c:pt>
                <c:pt idx="7584">
                  <c:v>-5.8076000000000004E-4</c:v>
                </c:pt>
                <c:pt idx="7585">
                  <c:v>-4.081E-4</c:v>
                </c:pt>
                <c:pt idx="7586">
                  <c:v>1.2205999999999999E-4</c:v>
                </c:pt>
                <c:pt idx="7587">
                  <c:v>-2.5888999999999999E-3</c:v>
                </c:pt>
                <c:pt idx="7588">
                  <c:v>-1.74244E-3</c:v>
                </c:pt>
                <c:pt idx="7589">
                  <c:v>-1.2972999999999999E-4</c:v>
                </c:pt>
                <c:pt idx="7590">
                  <c:v>5.7362999999999999E-4</c:v>
                </c:pt>
                <c:pt idx="7591" formatCode="0.00E+00">
                  <c:v>-6.8520000000000001E-5</c:v>
                </c:pt>
                <c:pt idx="7592">
                  <c:v>-9.8769999999999999E-4</c:v>
                </c:pt>
                <c:pt idx="7593">
                  <c:v>-1.0056100000000001E-3</c:v>
                </c:pt>
                <c:pt idx="7594">
                  <c:v>-1.0658600000000001E-3</c:v>
                </c:pt>
                <c:pt idx="7595">
                  <c:v>-4.2930000000000003E-4</c:v>
                </c:pt>
                <c:pt idx="7596">
                  <c:v>1.1492200000000001E-3</c:v>
                </c:pt>
                <c:pt idx="7597">
                  <c:v>1.68681E-3</c:v>
                </c:pt>
                <c:pt idx="7598">
                  <c:v>1.45758E-3</c:v>
                </c:pt>
                <c:pt idx="7599">
                  <c:v>1.8457599999999999E-3</c:v>
                </c:pt>
                <c:pt idx="7600">
                  <c:v>6.4479999999999995E-4</c:v>
                </c:pt>
                <c:pt idx="7601">
                  <c:v>-6.6732E-4</c:v>
                </c:pt>
                <c:pt idx="7602">
                  <c:v>-1.38188E-3</c:v>
                </c:pt>
                <c:pt idx="7603">
                  <c:v>-3.15841E-3</c:v>
                </c:pt>
                <c:pt idx="7604">
                  <c:v>-1.5264899999999999E-3</c:v>
                </c:pt>
                <c:pt idx="7605">
                  <c:v>3.6311999999999998E-4</c:v>
                </c:pt>
                <c:pt idx="7606" formatCode="0.00E+00">
                  <c:v>-2.798E-5</c:v>
                </c:pt>
                <c:pt idx="7607">
                  <c:v>-1.0737800000000001E-3</c:v>
                </c:pt>
                <c:pt idx="7608">
                  <c:v>-1.4275100000000001E-3</c:v>
                </c:pt>
                <c:pt idx="7609">
                  <c:v>-2.0211700000000001E-3</c:v>
                </c:pt>
                <c:pt idx="7610">
                  <c:v>-5.3826999999999998E-4</c:v>
                </c:pt>
                <c:pt idx="7611">
                  <c:v>2.4882000000000002E-4</c:v>
                </c:pt>
                <c:pt idx="7612">
                  <c:v>-1.27596E-3</c:v>
                </c:pt>
                <c:pt idx="7613">
                  <c:v>-4.06E-4</c:v>
                </c:pt>
                <c:pt idx="7614">
                  <c:v>-1.1221899999999999E-3</c:v>
                </c:pt>
                <c:pt idx="7615">
                  <c:v>-8.8272999999999997E-4</c:v>
                </c:pt>
                <c:pt idx="7616">
                  <c:v>2.18973E-3</c:v>
                </c:pt>
                <c:pt idx="7617">
                  <c:v>2.4533599999999999E-3</c:v>
                </c:pt>
                <c:pt idx="7618">
                  <c:v>2.2472400000000002E-3</c:v>
                </c:pt>
                <c:pt idx="7619">
                  <c:v>1.4142E-3</c:v>
                </c:pt>
                <c:pt idx="7620">
                  <c:v>-3.9481E-4</c:v>
                </c:pt>
                <c:pt idx="7621" formatCode="0.00E+00">
                  <c:v>9.3029999999999995E-5</c:v>
                </c:pt>
                <c:pt idx="7622">
                  <c:v>1.1040900000000001E-3</c:v>
                </c:pt>
                <c:pt idx="7623">
                  <c:v>6.3577000000000002E-4</c:v>
                </c:pt>
                <c:pt idx="7624">
                  <c:v>1.7562E-4</c:v>
                </c:pt>
                <c:pt idx="7625">
                  <c:v>3.812E-4</c:v>
                </c:pt>
                <c:pt idx="7626">
                  <c:v>1.84377E-3</c:v>
                </c:pt>
                <c:pt idx="7627" formatCode="0.00E+00">
                  <c:v>6.9529999999999993E-5</c:v>
                </c:pt>
                <c:pt idx="7628">
                  <c:v>2.5024999999999998E-4</c:v>
                </c:pt>
                <c:pt idx="7629">
                  <c:v>1.2585700000000001E-3</c:v>
                </c:pt>
                <c:pt idx="7630">
                  <c:v>-2.6666999999999999E-4</c:v>
                </c:pt>
                <c:pt idx="7631">
                  <c:v>-3.7785E-4</c:v>
                </c:pt>
                <c:pt idx="7632">
                  <c:v>-1.47492E-3</c:v>
                </c:pt>
                <c:pt idx="7633">
                  <c:v>-1.45886E-3</c:v>
                </c:pt>
                <c:pt idx="7634">
                  <c:v>-8.4659999999999998E-4</c:v>
                </c:pt>
                <c:pt idx="7635">
                  <c:v>-1.51654E-3</c:v>
                </c:pt>
                <c:pt idx="7636">
                  <c:v>1.4741999999999999E-4</c:v>
                </c:pt>
                <c:pt idx="7637">
                  <c:v>2.9133100000000001E-3</c:v>
                </c:pt>
                <c:pt idx="7638">
                  <c:v>2.33095E-3</c:v>
                </c:pt>
                <c:pt idx="7639">
                  <c:v>2.52207E-3</c:v>
                </c:pt>
                <c:pt idx="7640">
                  <c:v>2.3893899999999999E-3</c:v>
                </c:pt>
                <c:pt idx="7641">
                  <c:v>-7.0003000000000003E-4</c:v>
                </c:pt>
                <c:pt idx="7642">
                  <c:v>-1.14949E-3</c:v>
                </c:pt>
                <c:pt idx="7643">
                  <c:v>-3.2612000000000001E-3</c:v>
                </c:pt>
                <c:pt idx="7644">
                  <c:v>-3.8678300000000001E-3</c:v>
                </c:pt>
                <c:pt idx="7645">
                  <c:v>-1.60798E-3</c:v>
                </c:pt>
                <c:pt idx="7646">
                  <c:v>-1.3608400000000001E-3</c:v>
                </c:pt>
                <c:pt idx="7647">
                  <c:v>-2.1484400000000002E-3</c:v>
                </c:pt>
                <c:pt idx="7648">
                  <c:v>-7.0494000000000004E-4</c:v>
                </c:pt>
                <c:pt idx="7649">
                  <c:v>-9.0173E-4</c:v>
                </c:pt>
                <c:pt idx="7650">
                  <c:v>-1.4936800000000001E-3</c:v>
                </c:pt>
                <c:pt idx="7651">
                  <c:v>1.27239E-3</c:v>
                </c:pt>
                <c:pt idx="7652">
                  <c:v>2.5924300000000002E-3</c:v>
                </c:pt>
                <c:pt idx="7653">
                  <c:v>1.44831E-3</c:v>
                </c:pt>
                <c:pt idx="7654">
                  <c:v>2.2989999999999998E-3</c:v>
                </c:pt>
                <c:pt idx="7655">
                  <c:v>1.7858500000000001E-3</c:v>
                </c:pt>
                <c:pt idx="7656">
                  <c:v>6.5187999999999997E-4</c:v>
                </c:pt>
                <c:pt idx="7657">
                  <c:v>-1.20075E-3</c:v>
                </c:pt>
                <c:pt idx="7658">
                  <c:v>-3.04871E-3</c:v>
                </c:pt>
                <c:pt idx="7659">
                  <c:v>-2.5138299999999999E-3</c:v>
                </c:pt>
                <c:pt idx="7660">
                  <c:v>-2.8816100000000002E-3</c:v>
                </c:pt>
                <c:pt idx="7661">
                  <c:v>-1.9432E-3</c:v>
                </c:pt>
                <c:pt idx="7662">
                  <c:v>-1.65938E-3</c:v>
                </c:pt>
                <c:pt idx="7663">
                  <c:v>-2.2939499999999999E-3</c:v>
                </c:pt>
                <c:pt idx="7664">
                  <c:v>-1.30528E-3</c:v>
                </c:pt>
                <c:pt idx="7665">
                  <c:v>-1.5603800000000001E-3</c:v>
                </c:pt>
                <c:pt idx="7666">
                  <c:v>-2.31569E-3</c:v>
                </c:pt>
                <c:pt idx="7667">
                  <c:v>-1.49223E-3</c:v>
                </c:pt>
                <c:pt idx="7668">
                  <c:v>-3.5820999999999997E-4</c:v>
                </c:pt>
                <c:pt idx="7669">
                  <c:v>-3.1521000000000001E-4</c:v>
                </c:pt>
                <c:pt idx="7670">
                  <c:v>-9.4291000000000004E-4</c:v>
                </c:pt>
                <c:pt idx="7671">
                  <c:v>-6.0167E-4</c:v>
                </c:pt>
                <c:pt idx="7672">
                  <c:v>1.0457299999999999E-3</c:v>
                </c:pt>
                <c:pt idx="7673">
                  <c:v>3.02754E-3</c:v>
                </c:pt>
                <c:pt idx="7674">
                  <c:v>4.1244999999999997E-3</c:v>
                </c:pt>
                <c:pt idx="7675">
                  <c:v>2.9866799999999998E-3</c:v>
                </c:pt>
                <c:pt idx="7676">
                  <c:v>1.39964E-3</c:v>
                </c:pt>
                <c:pt idx="7677">
                  <c:v>1.86553E-3</c:v>
                </c:pt>
                <c:pt idx="7678">
                  <c:v>1.8603700000000001E-3</c:v>
                </c:pt>
                <c:pt idx="7679">
                  <c:v>1.9915499999999999E-3</c:v>
                </c:pt>
                <c:pt idx="7680">
                  <c:v>4.1438400000000002E-3</c:v>
                </c:pt>
                <c:pt idx="7681">
                  <c:v>2.86024E-3</c:v>
                </c:pt>
                <c:pt idx="7682">
                  <c:v>2.20725E-3</c:v>
                </c:pt>
                <c:pt idx="7683">
                  <c:v>9.2889999999999997E-4</c:v>
                </c:pt>
                <c:pt idx="7684">
                  <c:v>4.4613999999999998E-4</c:v>
                </c:pt>
                <c:pt idx="7685">
                  <c:v>1.84764E-3</c:v>
                </c:pt>
                <c:pt idx="7686">
                  <c:v>1.1199000000000001E-3</c:v>
                </c:pt>
                <c:pt idx="7687">
                  <c:v>-8.9170000000000004E-4</c:v>
                </c:pt>
                <c:pt idx="7688">
                  <c:v>-2.0103899999999999E-3</c:v>
                </c:pt>
                <c:pt idx="7689">
                  <c:v>-2.5320299999999998E-3</c:v>
                </c:pt>
                <c:pt idx="7690">
                  <c:v>-1.9115899999999999E-3</c:v>
                </c:pt>
                <c:pt idx="7691">
                  <c:v>-1.0757799999999999E-3</c:v>
                </c:pt>
                <c:pt idx="7692">
                  <c:v>1.9712000000000001E-4</c:v>
                </c:pt>
                <c:pt idx="7693">
                  <c:v>1.72364E-3</c:v>
                </c:pt>
                <c:pt idx="7694">
                  <c:v>2.7122800000000001E-3</c:v>
                </c:pt>
                <c:pt idx="7695">
                  <c:v>2.53922E-3</c:v>
                </c:pt>
                <c:pt idx="7696">
                  <c:v>2.0028300000000001E-3</c:v>
                </c:pt>
                <c:pt idx="7697">
                  <c:v>1.15007E-3</c:v>
                </c:pt>
                <c:pt idx="7698">
                  <c:v>-1.9128000000000001E-3</c:v>
                </c:pt>
                <c:pt idx="7699">
                  <c:v>-3.7578500000000001E-3</c:v>
                </c:pt>
                <c:pt idx="7700">
                  <c:v>-4.6676399999999998E-3</c:v>
                </c:pt>
                <c:pt idx="7701">
                  <c:v>-3.71193E-3</c:v>
                </c:pt>
                <c:pt idx="7702">
                  <c:v>-1.4556199999999999E-3</c:v>
                </c:pt>
                <c:pt idx="7703">
                  <c:v>-2.18914E-3</c:v>
                </c:pt>
                <c:pt idx="7704">
                  <c:v>-2.0457800000000001E-3</c:v>
                </c:pt>
                <c:pt idx="7705">
                  <c:v>-1.05562E-3</c:v>
                </c:pt>
                <c:pt idx="7706">
                  <c:v>-8.6782999999999999E-4</c:v>
                </c:pt>
                <c:pt idx="7707">
                  <c:v>-1.0700799999999999E-3</c:v>
                </c:pt>
                <c:pt idx="7708">
                  <c:v>1.5828800000000001E-3</c:v>
                </c:pt>
                <c:pt idx="7709">
                  <c:v>4.3953300000000002E-3</c:v>
                </c:pt>
                <c:pt idx="7710">
                  <c:v>3.4920699999999999E-3</c:v>
                </c:pt>
                <c:pt idx="7711">
                  <c:v>1.35059E-3</c:v>
                </c:pt>
                <c:pt idx="7712">
                  <c:v>1.06737E-3</c:v>
                </c:pt>
                <c:pt idx="7713">
                  <c:v>-1.1345699999999999E-3</c:v>
                </c:pt>
                <c:pt idx="7714">
                  <c:v>-4.6696899999999998E-3</c:v>
                </c:pt>
                <c:pt idx="7715">
                  <c:v>-4.1342599999999998E-3</c:v>
                </c:pt>
                <c:pt idx="7716">
                  <c:v>-3.0601999999999999E-3</c:v>
                </c:pt>
                <c:pt idx="7717">
                  <c:v>-3.9064700000000004E-3</c:v>
                </c:pt>
                <c:pt idx="7718">
                  <c:v>-1.9843500000000002E-3</c:v>
                </c:pt>
                <c:pt idx="7719">
                  <c:v>-1.44224E-3</c:v>
                </c:pt>
                <c:pt idx="7720">
                  <c:v>-2.6282800000000002E-3</c:v>
                </c:pt>
                <c:pt idx="7721">
                  <c:v>-1.75862E-3</c:v>
                </c:pt>
                <c:pt idx="7722">
                  <c:v>-1.56142E-3</c:v>
                </c:pt>
                <c:pt idx="7723">
                  <c:v>-2.6729200000000001E-3</c:v>
                </c:pt>
                <c:pt idx="7724">
                  <c:v>-1.84256E-3</c:v>
                </c:pt>
                <c:pt idx="7725">
                  <c:v>-1.1700700000000001E-3</c:v>
                </c:pt>
                <c:pt idx="7726">
                  <c:v>-1.1768499999999999E-3</c:v>
                </c:pt>
                <c:pt idx="7727" formatCode="0.00E+00">
                  <c:v>6.3600000000000001E-5</c:v>
                </c:pt>
                <c:pt idx="7728">
                  <c:v>2.12677E-3</c:v>
                </c:pt>
                <c:pt idx="7729">
                  <c:v>4.71215E-3</c:v>
                </c:pt>
                <c:pt idx="7730">
                  <c:v>5.7590100000000002E-3</c:v>
                </c:pt>
                <c:pt idx="7731">
                  <c:v>4.8227499999999998E-3</c:v>
                </c:pt>
                <c:pt idx="7732">
                  <c:v>3.17491E-3</c:v>
                </c:pt>
                <c:pt idx="7733">
                  <c:v>2.9309100000000001E-3</c:v>
                </c:pt>
                <c:pt idx="7734">
                  <c:v>2.9247000000000001E-3</c:v>
                </c:pt>
                <c:pt idx="7735">
                  <c:v>2.6395400000000001E-3</c:v>
                </c:pt>
                <c:pt idx="7736">
                  <c:v>3.8968900000000001E-3</c:v>
                </c:pt>
                <c:pt idx="7737">
                  <c:v>3.46891E-3</c:v>
                </c:pt>
                <c:pt idx="7738">
                  <c:v>2.9142600000000001E-3</c:v>
                </c:pt>
                <c:pt idx="7739">
                  <c:v>2.3100999999999998E-3</c:v>
                </c:pt>
                <c:pt idx="7740">
                  <c:v>2.8942E-3</c:v>
                </c:pt>
                <c:pt idx="7741">
                  <c:v>3.1424999999999999E-3</c:v>
                </c:pt>
                <c:pt idx="7742">
                  <c:v>3.1825199999999999E-3</c:v>
                </c:pt>
                <c:pt idx="7743">
                  <c:v>3.6038699999999999E-3</c:v>
                </c:pt>
                <c:pt idx="7744">
                  <c:v>3.3715899999999998E-3</c:v>
                </c:pt>
                <c:pt idx="7745">
                  <c:v>9.7223000000000003E-4</c:v>
                </c:pt>
                <c:pt idx="7746">
                  <c:v>1.6834899999999999E-3</c:v>
                </c:pt>
                <c:pt idx="7747">
                  <c:v>1.31434E-3</c:v>
                </c:pt>
                <c:pt idx="7748">
                  <c:v>-2.2021800000000002E-3</c:v>
                </c:pt>
                <c:pt idx="7749">
                  <c:v>-2.5459499999999999E-3</c:v>
                </c:pt>
                <c:pt idx="7750">
                  <c:v>-4.3949100000000001E-3</c:v>
                </c:pt>
                <c:pt idx="7751">
                  <c:v>-2.9999599999999999E-3</c:v>
                </c:pt>
                <c:pt idx="7752">
                  <c:v>-1.7742999999999999E-3</c:v>
                </c:pt>
                <c:pt idx="7753">
                  <c:v>-9.5998000000000003E-4</c:v>
                </c:pt>
                <c:pt idx="7754">
                  <c:v>3.0037900000000001E-3</c:v>
                </c:pt>
                <c:pt idx="7755">
                  <c:v>4.5869800000000001E-3</c:v>
                </c:pt>
                <c:pt idx="7756">
                  <c:v>4.87413E-3</c:v>
                </c:pt>
                <c:pt idx="7757">
                  <c:v>2.8499900000000002E-3</c:v>
                </c:pt>
                <c:pt idx="7758">
                  <c:v>3.75984E-3</c:v>
                </c:pt>
                <c:pt idx="7759">
                  <c:v>3.5154600000000002E-3</c:v>
                </c:pt>
                <c:pt idx="7760">
                  <c:v>2.6822899999999999E-3</c:v>
                </c:pt>
                <c:pt idx="7761">
                  <c:v>3.83125E-3</c:v>
                </c:pt>
                <c:pt idx="7762">
                  <c:v>1.44644E-3</c:v>
                </c:pt>
                <c:pt idx="7763" formatCode="0.00E+00">
                  <c:v>-8.9480000000000004E-5</c:v>
                </c:pt>
                <c:pt idx="7764">
                  <c:v>-2.6951900000000001E-3</c:v>
                </c:pt>
                <c:pt idx="7765">
                  <c:v>-4.9198100000000002E-3</c:v>
                </c:pt>
                <c:pt idx="7766">
                  <c:v>-3.88676E-3</c:v>
                </c:pt>
                <c:pt idx="7767">
                  <c:v>-3.0799999999999998E-3</c:v>
                </c:pt>
                <c:pt idx="7768" formatCode="0.00E+00">
                  <c:v>-5.2290000000000002E-5</c:v>
                </c:pt>
                <c:pt idx="7769">
                  <c:v>2.5665200000000001E-3</c:v>
                </c:pt>
                <c:pt idx="7770">
                  <c:v>4.13336E-3</c:v>
                </c:pt>
                <c:pt idx="7771">
                  <c:v>5.8595599999999998E-3</c:v>
                </c:pt>
                <c:pt idx="7772">
                  <c:v>6.4966299999999998E-3</c:v>
                </c:pt>
                <c:pt idx="7773">
                  <c:v>5.2983800000000001E-3</c:v>
                </c:pt>
                <c:pt idx="7774">
                  <c:v>2.75005E-3</c:v>
                </c:pt>
                <c:pt idx="7775">
                  <c:v>3.35651E-3</c:v>
                </c:pt>
                <c:pt idx="7776">
                  <c:v>4.52287E-3</c:v>
                </c:pt>
                <c:pt idx="7777">
                  <c:v>3.0955800000000001E-3</c:v>
                </c:pt>
                <c:pt idx="7778">
                  <c:v>3.1647099999999998E-3</c:v>
                </c:pt>
                <c:pt idx="7779">
                  <c:v>3.5080100000000002E-3</c:v>
                </c:pt>
                <c:pt idx="7780">
                  <c:v>3.7670400000000001E-3</c:v>
                </c:pt>
                <c:pt idx="7781">
                  <c:v>2.5177400000000001E-3</c:v>
                </c:pt>
                <c:pt idx="7782">
                  <c:v>2.3681900000000001E-3</c:v>
                </c:pt>
                <c:pt idx="7783">
                  <c:v>3.0631000000000001E-4</c:v>
                </c:pt>
                <c:pt idx="7784">
                  <c:v>-3.0163500000000001E-3</c:v>
                </c:pt>
                <c:pt idx="7785">
                  <c:v>-4.4745200000000001E-3</c:v>
                </c:pt>
                <c:pt idx="7786">
                  <c:v>-6.0374199999999999E-3</c:v>
                </c:pt>
                <c:pt idx="7787">
                  <c:v>-5.1015599999999998E-3</c:v>
                </c:pt>
                <c:pt idx="7788">
                  <c:v>-3.6638700000000001E-3</c:v>
                </c:pt>
                <c:pt idx="7789">
                  <c:v>-4.69551E-3</c:v>
                </c:pt>
                <c:pt idx="7790">
                  <c:v>-4.60845E-3</c:v>
                </c:pt>
                <c:pt idx="7791">
                  <c:v>-3.48285E-3</c:v>
                </c:pt>
                <c:pt idx="7792">
                  <c:v>-3.6001399999999999E-3</c:v>
                </c:pt>
                <c:pt idx="7793">
                  <c:v>-4.6523700000000003E-3</c:v>
                </c:pt>
                <c:pt idx="7794">
                  <c:v>-4.95197E-3</c:v>
                </c:pt>
                <c:pt idx="7795">
                  <c:v>-4.1118500000000002E-3</c:v>
                </c:pt>
                <c:pt idx="7796">
                  <c:v>-3.49439E-3</c:v>
                </c:pt>
                <c:pt idx="7797">
                  <c:v>-3.1184199999999998E-3</c:v>
                </c:pt>
                <c:pt idx="7798">
                  <c:v>-4.6890000000000001E-4</c:v>
                </c:pt>
                <c:pt idx="7799">
                  <c:v>2.1010199999999999E-3</c:v>
                </c:pt>
                <c:pt idx="7800">
                  <c:v>3.5762200000000002E-3</c:v>
                </c:pt>
                <c:pt idx="7801">
                  <c:v>5.2662400000000002E-3</c:v>
                </c:pt>
                <c:pt idx="7802">
                  <c:v>3.5289700000000002E-3</c:v>
                </c:pt>
                <c:pt idx="7803">
                  <c:v>1.0955100000000001E-3</c:v>
                </c:pt>
                <c:pt idx="7804">
                  <c:v>-1.66169E-3</c:v>
                </c:pt>
                <c:pt idx="7805">
                  <c:v>-4.9513100000000004E-3</c:v>
                </c:pt>
                <c:pt idx="7806">
                  <c:v>-4.4174000000000001E-3</c:v>
                </c:pt>
                <c:pt idx="7807">
                  <c:v>-4.0300800000000001E-3</c:v>
                </c:pt>
                <c:pt idx="7808">
                  <c:v>-3.2201999999999999E-3</c:v>
                </c:pt>
                <c:pt idx="7809">
                  <c:v>7.3576000000000002E-4</c:v>
                </c:pt>
                <c:pt idx="7810">
                  <c:v>2.9098800000000001E-3</c:v>
                </c:pt>
                <c:pt idx="7811">
                  <c:v>4.36601E-3</c:v>
                </c:pt>
                <c:pt idx="7812">
                  <c:v>6.64541E-3</c:v>
                </c:pt>
                <c:pt idx="7813">
                  <c:v>4.4627199999999999E-3</c:v>
                </c:pt>
                <c:pt idx="7814">
                  <c:v>3.5669400000000002E-3</c:v>
                </c:pt>
                <c:pt idx="7815">
                  <c:v>4.1210600000000002E-3</c:v>
                </c:pt>
                <c:pt idx="7816">
                  <c:v>4.0538700000000002E-3</c:v>
                </c:pt>
                <c:pt idx="7817">
                  <c:v>2.6707300000000001E-3</c:v>
                </c:pt>
                <c:pt idx="7818">
                  <c:v>1.6731599999999999E-3</c:v>
                </c:pt>
                <c:pt idx="7819">
                  <c:v>-1.3262899999999999E-3</c:v>
                </c:pt>
                <c:pt idx="7820">
                  <c:v>-3.87332E-3</c:v>
                </c:pt>
                <c:pt idx="7821">
                  <c:v>-4.3038399999999997E-3</c:v>
                </c:pt>
                <c:pt idx="7822">
                  <c:v>-4.7487500000000004E-3</c:v>
                </c:pt>
                <c:pt idx="7823">
                  <c:v>-3.4715200000000001E-3</c:v>
                </c:pt>
                <c:pt idx="7824">
                  <c:v>-7.8253999999999997E-4</c:v>
                </c:pt>
                <c:pt idx="7825">
                  <c:v>3.2578400000000001E-3</c:v>
                </c:pt>
                <c:pt idx="7826">
                  <c:v>4.1145699999999997E-3</c:v>
                </c:pt>
                <c:pt idx="7827">
                  <c:v>6.3342700000000004E-3</c:v>
                </c:pt>
                <c:pt idx="7828">
                  <c:v>6.6513199999999996E-3</c:v>
                </c:pt>
                <c:pt idx="7829">
                  <c:v>4.2083499999999996E-3</c:v>
                </c:pt>
                <c:pt idx="7830">
                  <c:v>4.6020200000000001E-3</c:v>
                </c:pt>
                <c:pt idx="7831">
                  <c:v>2.9997999999999999E-3</c:v>
                </c:pt>
                <c:pt idx="7832">
                  <c:v>5.06487E-3</c:v>
                </c:pt>
                <c:pt idx="7833">
                  <c:v>5.0085199999999998E-3</c:v>
                </c:pt>
                <c:pt idx="7834">
                  <c:v>5.2083299999999997E-3</c:v>
                </c:pt>
                <c:pt idx="7835">
                  <c:v>6.0601700000000001E-3</c:v>
                </c:pt>
                <c:pt idx="7836">
                  <c:v>5.0619000000000003E-3</c:v>
                </c:pt>
                <c:pt idx="7837">
                  <c:v>5.15396E-3</c:v>
                </c:pt>
                <c:pt idx="7838">
                  <c:v>2.5287399999999998E-3</c:v>
                </c:pt>
                <c:pt idx="7839">
                  <c:v>5.7890000000000003E-4</c:v>
                </c:pt>
                <c:pt idx="7840">
                  <c:v>-2.4143599999999999E-3</c:v>
                </c:pt>
                <c:pt idx="7841">
                  <c:v>-5.6166100000000002E-3</c:v>
                </c:pt>
                <c:pt idx="7842">
                  <c:v>-6.6976700000000002E-3</c:v>
                </c:pt>
                <c:pt idx="7843">
                  <c:v>-5.8811699999999998E-3</c:v>
                </c:pt>
                <c:pt idx="7844">
                  <c:v>-3.9238399999999996E-3</c:v>
                </c:pt>
                <c:pt idx="7845">
                  <c:v>-5.6481999999999999E-3</c:v>
                </c:pt>
                <c:pt idx="7846">
                  <c:v>-6.2339300000000004E-3</c:v>
                </c:pt>
                <c:pt idx="7847">
                  <c:v>-5.7687800000000003E-3</c:v>
                </c:pt>
                <c:pt idx="7848">
                  <c:v>-6.3126099999999997E-3</c:v>
                </c:pt>
                <c:pt idx="7849">
                  <c:v>-5.6084999999999998E-3</c:v>
                </c:pt>
                <c:pt idx="7850">
                  <c:v>-5.2076400000000004E-3</c:v>
                </c:pt>
                <c:pt idx="7851">
                  <c:v>-5.31972E-3</c:v>
                </c:pt>
                <c:pt idx="7852">
                  <c:v>-3.2617000000000002E-3</c:v>
                </c:pt>
                <c:pt idx="7853">
                  <c:v>-2.4893699999999999E-3</c:v>
                </c:pt>
                <c:pt idx="7854">
                  <c:v>-9.0669999999999998E-4</c:v>
                </c:pt>
                <c:pt idx="7855">
                  <c:v>2.92632E-3</c:v>
                </c:pt>
                <c:pt idx="7856">
                  <c:v>4.6552399999999997E-3</c:v>
                </c:pt>
                <c:pt idx="7857">
                  <c:v>4.2581099999999998E-3</c:v>
                </c:pt>
                <c:pt idx="7858">
                  <c:v>2.81833E-3</c:v>
                </c:pt>
                <c:pt idx="7859">
                  <c:v>1.0132800000000001E-3</c:v>
                </c:pt>
                <c:pt idx="7860">
                  <c:v>-1.2541900000000001E-3</c:v>
                </c:pt>
                <c:pt idx="7861">
                  <c:v>-4.4112500000000002E-3</c:v>
                </c:pt>
                <c:pt idx="7862">
                  <c:v>-4.6774900000000003E-3</c:v>
                </c:pt>
                <c:pt idx="7863">
                  <c:v>-4.9570400000000002E-3</c:v>
                </c:pt>
                <c:pt idx="7864">
                  <c:v>-3.7881999999999998E-3</c:v>
                </c:pt>
                <c:pt idx="7865" formatCode="0.00E+00">
                  <c:v>2.8500000000000002E-5</c:v>
                </c:pt>
                <c:pt idx="7866">
                  <c:v>3.3328199999999998E-3</c:v>
                </c:pt>
                <c:pt idx="7867">
                  <c:v>6.1758400000000001E-3</c:v>
                </c:pt>
                <c:pt idx="7868">
                  <c:v>7.2557100000000003E-3</c:v>
                </c:pt>
                <c:pt idx="7869">
                  <c:v>6.0715200000000004E-3</c:v>
                </c:pt>
                <c:pt idx="7870">
                  <c:v>5.4570199999999999E-3</c:v>
                </c:pt>
                <c:pt idx="7871">
                  <c:v>5.2642899999999996E-3</c:v>
                </c:pt>
                <c:pt idx="7872">
                  <c:v>5.1891300000000001E-3</c:v>
                </c:pt>
                <c:pt idx="7873">
                  <c:v>4.7108699999999998E-3</c:v>
                </c:pt>
                <c:pt idx="7874">
                  <c:v>1.7542E-3</c:v>
                </c:pt>
                <c:pt idx="7875">
                  <c:v>-1.1495500000000001E-3</c:v>
                </c:pt>
                <c:pt idx="7876">
                  <c:v>-2.6526499999999999E-3</c:v>
                </c:pt>
                <c:pt idx="7877">
                  <c:v>-4.6039000000000002E-3</c:v>
                </c:pt>
                <c:pt idx="7878">
                  <c:v>-4.7247799999999996E-3</c:v>
                </c:pt>
                <c:pt idx="7879">
                  <c:v>-3.1433099999999999E-3</c:v>
                </c:pt>
                <c:pt idx="7880">
                  <c:v>-1.0362800000000001E-3</c:v>
                </c:pt>
                <c:pt idx="7881">
                  <c:v>3.3360099999999999E-3</c:v>
                </c:pt>
                <c:pt idx="7882">
                  <c:v>5.9776999999999999E-3</c:v>
                </c:pt>
                <c:pt idx="7883">
                  <c:v>6.7891999999999996E-3</c:v>
                </c:pt>
                <c:pt idx="7884">
                  <c:v>6.9012700000000001E-3</c:v>
                </c:pt>
                <c:pt idx="7885">
                  <c:v>4.8615999999999998E-3</c:v>
                </c:pt>
                <c:pt idx="7886">
                  <c:v>6.0866200000000001E-3</c:v>
                </c:pt>
                <c:pt idx="7887">
                  <c:v>6.0930400000000001E-3</c:v>
                </c:pt>
                <c:pt idx="7888">
                  <c:v>5.6176999999999998E-3</c:v>
                </c:pt>
                <c:pt idx="7889">
                  <c:v>6.8352200000000004E-3</c:v>
                </c:pt>
                <c:pt idx="7890">
                  <c:v>6.04457E-3</c:v>
                </c:pt>
                <c:pt idx="7891">
                  <c:v>4.7976599999999996E-3</c:v>
                </c:pt>
                <c:pt idx="7892">
                  <c:v>4.9342400000000003E-3</c:v>
                </c:pt>
                <c:pt idx="7893">
                  <c:v>4.5695500000000003E-3</c:v>
                </c:pt>
                <c:pt idx="7894">
                  <c:v>3.1665399999999998E-3</c:v>
                </c:pt>
                <c:pt idx="7895">
                  <c:v>1.2929700000000001E-3</c:v>
                </c:pt>
                <c:pt idx="7896">
                  <c:v>-2.9946500000000002E-3</c:v>
                </c:pt>
                <c:pt idx="7897">
                  <c:v>-5.4578700000000001E-3</c:v>
                </c:pt>
                <c:pt idx="7898">
                  <c:v>-7.4323699999999998E-3</c:v>
                </c:pt>
                <c:pt idx="7899">
                  <c:v>-7.3240700000000002E-3</c:v>
                </c:pt>
                <c:pt idx="7900">
                  <c:v>-5.3009399999999996E-3</c:v>
                </c:pt>
                <c:pt idx="7901">
                  <c:v>-7.0535199999999998E-3</c:v>
                </c:pt>
                <c:pt idx="7902">
                  <c:v>-6.5454199999999997E-3</c:v>
                </c:pt>
                <c:pt idx="7903">
                  <c:v>-5.7026500000000001E-3</c:v>
                </c:pt>
                <c:pt idx="7904">
                  <c:v>-5.99024E-3</c:v>
                </c:pt>
                <c:pt idx="7905">
                  <c:v>-6.2630000000000003E-3</c:v>
                </c:pt>
                <c:pt idx="7906">
                  <c:v>-5.2059999999999997E-3</c:v>
                </c:pt>
                <c:pt idx="7907">
                  <c:v>-6.0075399999999996E-3</c:v>
                </c:pt>
                <c:pt idx="7908">
                  <c:v>-5.7755100000000002E-3</c:v>
                </c:pt>
                <c:pt idx="7909">
                  <c:v>-3.58925E-3</c:v>
                </c:pt>
                <c:pt idx="7910">
                  <c:v>-5.9646000000000005E-4</c:v>
                </c:pt>
                <c:pt idx="7911">
                  <c:v>3.5231300000000002E-3</c:v>
                </c:pt>
                <c:pt idx="7912">
                  <c:v>4.3030100000000003E-3</c:v>
                </c:pt>
                <c:pt idx="7913">
                  <c:v>5.77028E-3</c:v>
                </c:pt>
                <c:pt idx="7914">
                  <c:v>4.6009600000000003E-3</c:v>
                </c:pt>
                <c:pt idx="7915">
                  <c:v>1.15394E-3</c:v>
                </c:pt>
                <c:pt idx="7916">
                  <c:v>-2.0979200000000001E-3</c:v>
                </c:pt>
                <c:pt idx="7917">
                  <c:v>-5.4009000000000001E-3</c:v>
                </c:pt>
                <c:pt idx="7918">
                  <c:v>-4.7238100000000002E-3</c:v>
                </c:pt>
                <c:pt idx="7919">
                  <c:v>-3.9709300000000001E-3</c:v>
                </c:pt>
                <c:pt idx="7920">
                  <c:v>-2.7253899999999998E-3</c:v>
                </c:pt>
                <c:pt idx="7921">
                  <c:v>1.6557E-4</c:v>
                </c:pt>
                <c:pt idx="7922">
                  <c:v>3.13255E-3</c:v>
                </c:pt>
                <c:pt idx="7923">
                  <c:v>5.7549000000000003E-3</c:v>
                </c:pt>
                <c:pt idx="7924">
                  <c:v>7.9181200000000007E-3</c:v>
                </c:pt>
                <c:pt idx="7925">
                  <c:v>6.5534299999999998E-3</c:v>
                </c:pt>
                <c:pt idx="7926">
                  <c:v>6.3596599999999996E-3</c:v>
                </c:pt>
                <c:pt idx="7927">
                  <c:v>5.5159700000000002E-3</c:v>
                </c:pt>
                <c:pt idx="7928">
                  <c:v>4.7089999999999996E-3</c:v>
                </c:pt>
                <c:pt idx="7929">
                  <c:v>4.24698E-3</c:v>
                </c:pt>
                <c:pt idx="7930">
                  <c:v>1.4583700000000001E-3</c:v>
                </c:pt>
                <c:pt idx="7931">
                  <c:v>-1.55276E-3</c:v>
                </c:pt>
                <c:pt idx="7932">
                  <c:v>-4.5020700000000004E-3</c:v>
                </c:pt>
                <c:pt idx="7933">
                  <c:v>-5.2017000000000001E-3</c:v>
                </c:pt>
                <c:pt idx="7934">
                  <c:v>-5.2590700000000002E-3</c:v>
                </c:pt>
                <c:pt idx="7935">
                  <c:v>-3.8376299999999999E-3</c:v>
                </c:pt>
                <c:pt idx="7936">
                  <c:v>-1.12174E-3</c:v>
                </c:pt>
                <c:pt idx="7937">
                  <c:v>2.56653E-3</c:v>
                </c:pt>
                <c:pt idx="7938">
                  <c:v>6.1356800000000001E-3</c:v>
                </c:pt>
                <c:pt idx="7939">
                  <c:v>6.7145099999999999E-3</c:v>
                </c:pt>
                <c:pt idx="7940">
                  <c:v>7.22027E-3</c:v>
                </c:pt>
                <c:pt idx="7941">
                  <c:v>6.3968000000000002E-3</c:v>
                </c:pt>
                <c:pt idx="7942">
                  <c:v>7.1107599999999998E-3</c:v>
                </c:pt>
                <c:pt idx="7943">
                  <c:v>7.3528500000000002E-3</c:v>
                </c:pt>
                <c:pt idx="7944">
                  <c:v>5.9161600000000002E-3</c:v>
                </c:pt>
                <c:pt idx="7945">
                  <c:v>6.1154E-3</c:v>
                </c:pt>
                <c:pt idx="7946">
                  <c:v>6.9800299999999999E-3</c:v>
                </c:pt>
                <c:pt idx="7947">
                  <c:v>6.8502900000000002E-3</c:v>
                </c:pt>
                <c:pt idx="7948">
                  <c:v>6.3239799999999999E-3</c:v>
                </c:pt>
                <c:pt idx="7949">
                  <c:v>5.0490300000000004E-3</c:v>
                </c:pt>
                <c:pt idx="7950">
                  <c:v>2.7099200000000002E-3</c:v>
                </c:pt>
                <c:pt idx="7951">
                  <c:v>8.5937000000000003E-4</c:v>
                </c:pt>
                <c:pt idx="7952">
                  <c:v>-3.05471E-3</c:v>
                </c:pt>
                <c:pt idx="7953">
                  <c:v>-5.8149100000000004E-3</c:v>
                </c:pt>
                <c:pt idx="7954">
                  <c:v>-7.3783E-3</c:v>
                </c:pt>
                <c:pt idx="7955">
                  <c:v>-6.96979E-3</c:v>
                </c:pt>
                <c:pt idx="7956">
                  <c:v>-6.1084800000000003E-3</c:v>
                </c:pt>
                <c:pt idx="7957">
                  <c:v>-8.0221800000000003E-3</c:v>
                </c:pt>
                <c:pt idx="7958">
                  <c:v>-6.36748E-3</c:v>
                </c:pt>
                <c:pt idx="7959">
                  <c:v>-5.9637400000000004E-3</c:v>
                </c:pt>
                <c:pt idx="7960">
                  <c:v>-7.3452300000000003E-3</c:v>
                </c:pt>
                <c:pt idx="7961">
                  <c:v>-7.0307299999999998E-3</c:v>
                </c:pt>
                <c:pt idx="7962">
                  <c:v>-5.9922200000000004E-3</c:v>
                </c:pt>
                <c:pt idx="7963">
                  <c:v>-7.2136400000000003E-3</c:v>
                </c:pt>
                <c:pt idx="7964">
                  <c:v>-4.3635000000000002E-3</c:v>
                </c:pt>
                <c:pt idx="7965">
                  <c:v>-2.0317999999999998E-3</c:v>
                </c:pt>
                <c:pt idx="7966">
                  <c:v>-5.9186999999999998E-4</c:v>
                </c:pt>
                <c:pt idx="7967">
                  <c:v>3.4765600000000001E-3</c:v>
                </c:pt>
                <c:pt idx="7968">
                  <c:v>4.3569899999999998E-3</c:v>
                </c:pt>
                <c:pt idx="7969">
                  <c:v>4.7821000000000001E-3</c:v>
                </c:pt>
                <c:pt idx="7970">
                  <c:v>4.2579799999999998E-3</c:v>
                </c:pt>
                <c:pt idx="7971">
                  <c:v>1.9968299999999998E-3</c:v>
                </c:pt>
                <c:pt idx="7972">
                  <c:v>-2.33366E-3</c:v>
                </c:pt>
                <c:pt idx="7973">
                  <c:v>-4.4009899999999996E-3</c:v>
                </c:pt>
                <c:pt idx="7974">
                  <c:v>-5.3153699999999998E-3</c:v>
                </c:pt>
                <c:pt idx="7975">
                  <c:v>-6.0083699999999999E-3</c:v>
                </c:pt>
                <c:pt idx="7976">
                  <c:v>-2.7386400000000001E-3</c:v>
                </c:pt>
                <c:pt idx="7977">
                  <c:v>4.0057999999999999E-4</c:v>
                </c:pt>
                <c:pt idx="7978">
                  <c:v>3.7156300000000001E-3</c:v>
                </c:pt>
                <c:pt idx="7979">
                  <c:v>7.5622099999999998E-3</c:v>
                </c:pt>
                <c:pt idx="7980">
                  <c:v>7.5075000000000003E-3</c:v>
                </c:pt>
                <c:pt idx="7981">
                  <c:v>7.9260500000000005E-3</c:v>
                </c:pt>
                <c:pt idx="7982">
                  <c:v>8.8925299999999992E-3</c:v>
                </c:pt>
                <c:pt idx="7983">
                  <c:v>6.3746499999999999E-3</c:v>
                </c:pt>
                <c:pt idx="7984">
                  <c:v>5.8103699999999996E-3</c:v>
                </c:pt>
                <c:pt idx="7985">
                  <c:v>3.5881300000000001E-3</c:v>
                </c:pt>
                <c:pt idx="7986">
                  <c:v>2.1369399999999999E-3</c:v>
                </c:pt>
                <c:pt idx="7987">
                  <c:v>-6.9001999999999996E-4</c:v>
                </c:pt>
                <c:pt idx="7988">
                  <c:v>-5.1234100000000001E-3</c:v>
                </c:pt>
                <c:pt idx="7989">
                  <c:v>-5.3929E-3</c:v>
                </c:pt>
                <c:pt idx="7990">
                  <c:v>-5.1363600000000004E-3</c:v>
                </c:pt>
                <c:pt idx="7991">
                  <c:v>-4.7050299999999998E-3</c:v>
                </c:pt>
                <c:pt idx="7992">
                  <c:v>-6.4061000000000001E-4</c:v>
                </c:pt>
                <c:pt idx="7993">
                  <c:v>3.9111900000000002E-3</c:v>
                </c:pt>
                <c:pt idx="7994">
                  <c:v>5.9947000000000004E-3</c:v>
                </c:pt>
                <c:pt idx="7995">
                  <c:v>8.1622699999999992E-3</c:v>
                </c:pt>
                <c:pt idx="7996">
                  <c:v>8.4999499999999992E-3</c:v>
                </c:pt>
                <c:pt idx="7997">
                  <c:v>7.5524399999999997E-3</c:v>
                </c:pt>
                <c:pt idx="7998">
                  <c:v>7.9266200000000005E-3</c:v>
                </c:pt>
                <c:pt idx="7999">
                  <c:v>6.42473E-3</c:v>
                </c:pt>
                <c:pt idx="8000">
                  <c:v>7.1080500000000003E-3</c:v>
                </c:pt>
                <c:pt idx="8001">
                  <c:v>7.9750900000000007E-3</c:v>
                </c:pt>
                <c:pt idx="8002">
                  <c:v>7.0300099999999997E-3</c:v>
                </c:pt>
                <c:pt idx="8003">
                  <c:v>8.3907400000000007E-3</c:v>
                </c:pt>
                <c:pt idx="8004">
                  <c:v>5.8523300000000002E-3</c:v>
                </c:pt>
                <c:pt idx="8005">
                  <c:v>4.4596599999999998E-3</c:v>
                </c:pt>
                <c:pt idx="8006">
                  <c:v>3.90026E-3</c:v>
                </c:pt>
                <c:pt idx="8007">
                  <c:v>-1.8473E-4</c:v>
                </c:pt>
                <c:pt idx="8008">
                  <c:v>-2.5397800000000002E-3</c:v>
                </c:pt>
                <c:pt idx="8009">
                  <c:v>-5.4327899999999998E-3</c:v>
                </c:pt>
                <c:pt idx="8010">
                  <c:v>-7.9431699999999994E-3</c:v>
                </c:pt>
                <c:pt idx="8011">
                  <c:v>-8.2532300000000003E-3</c:v>
                </c:pt>
                <c:pt idx="8012">
                  <c:v>-6.1803300000000004E-3</c:v>
                </c:pt>
                <c:pt idx="8013">
                  <c:v>-6.2456999999999999E-3</c:v>
                </c:pt>
                <c:pt idx="8014">
                  <c:v>-7.0115899999999998E-3</c:v>
                </c:pt>
                <c:pt idx="8015">
                  <c:v>-5.6462700000000001E-3</c:v>
                </c:pt>
                <c:pt idx="8016">
                  <c:v>-7.0992900000000003E-3</c:v>
                </c:pt>
                <c:pt idx="8017">
                  <c:v>-7.8570600000000008E-3</c:v>
                </c:pt>
                <c:pt idx="8018">
                  <c:v>-7.0087099999999996E-3</c:v>
                </c:pt>
                <c:pt idx="8019">
                  <c:v>-7.69143E-3</c:v>
                </c:pt>
                <c:pt idx="8020">
                  <c:v>-7.29476E-3</c:v>
                </c:pt>
                <c:pt idx="8021">
                  <c:v>-8.3881500000000005E-3</c:v>
                </c:pt>
                <c:pt idx="8022">
                  <c:v>-7.2922200000000003E-3</c:v>
                </c:pt>
                <c:pt idx="8023">
                  <c:v>-6.2399500000000002E-3</c:v>
                </c:pt>
                <c:pt idx="8024">
                  <c:v>-5.8684999999999996E-3</c:v>
                </c:pt>
                <c:pt idx="8025">
                  <c:v>-5.4894599999999998E-3</c:v>
                </c:pt>
                <c:pt idx="8026">
                  <c:v>-4.2352800000000001E-3</c:v>
                </c:pt>
                <c:pt idx="8027">
                  <c:v>-7.0706000000000002E-4</c:v>
                </c:pt>
                <c:pt idx="8028">
                  <c:v>2.7682900000000001E-3</c:v>
                </c:pt>
                <c:pt idx="8029">
                  <c:v>5.4882500000000001E-3</c:v>
                </c:pt>
                <c:pt idx="8030">
                  <c:v>6.0747700000000002E-3</c:v>
                </c:pt>
                <c:pt idx="8031">
                  <c:v>3.5374199999999999E-3</c:v>
                </c:pt>
                <c:pt idx="8032">
                  <c:v>2.8873000000000002E-3</c:v>
                </c:pt>
                <c:pt idx="8033">
                  <c:v>3.3734999999999999E-4</c:v>
                </c:pt>
                <c:pt idx="8034">
                  <c:v>-4.7513E-3</c:v>
                </c:pt>
                <c:pt idx="8035">
                  <c:v>-7.1515199999999998E-3</c:v>
                </c:pt>
                <c:pt idx="8036">
                  <c:v>-7.3337999999999997E-3</c:v>
                </c:pt>
                <c:pt idx="8037">
                  <c:v>-8.3608099999999998E-3</c:v>
                </c:pt>
                <c:pt idx="8038">
                  <c:v>-1.0011249999999999E-2</c:v>
                </c:pt>
                <c:pt idx="8039">
                  <c:v>-6.3742099999999999E-3</c:v>
                </c:pt>
                <c:pt idx="8040">
                  <c:v>-5.6806799999999996E-3</c:v>
                </c:pt>
                <c:pt idx="8041">
                  <c:v>-6.4237000000000001E-3</c:v>
                </c:pt>
                <c:pt idx="8042">
                  <c:v>-2.5463199999999999E-3</c:v>
                </c:pt>
                <c:pt idx="8043">
                  <c:v>9.6896000000000005E-4</c:v>
                </c:pt>
                <c:pt idx="8044">
                  <c:v>3.0311800000000001E-3</c:v>
                </c:pt>
                <c:pt idx="8045">
                  <c:v>3.95255E-3</c:v>
                </c:pt>
                <c:pt idx="8046">
                  <c:v>5.0540999999999997E-3</c:v>
                </c:pt>
                <c:pt idx="8047">
                  <c:v>3.37383E-3</c:v>
                </c:pt>
                <c:pt idx="8048">
                  <c:v>-2.3180999999999999E-4</c:v>
                </c:pt>
                <c:pt idx="8049">
                  <c:v>-2.6524700000000001E-3</c:v>
                </c:pt>
                <c:pt idx="8050">
                  <c:v>-5.9315000000000001E-3</c:v>
                </c:pt>
                <c:pt idx="8051">
                  <c:v>-8.9906900000000008E-3</c:v>
                </c:pt>
                <c:pt idx="8052">
                  <c:v>-7.4896499999999996E-3</c:v>
                </c:pt>
                <c:pt idx="8053">
                  <c:v>-6.8199599999999999E-3</c:v>
                </c:pt>
                <c:pt idx="8054">
                  <c:v>-7.3113099999999997E-3</c:v>
                </c:pt>
                <c:pt idx="8055">
                  <c:v>-7.9923000000000008E-3</c:v>
                </c:pt>
                <c:pt idx="8056">
                  <c:v>-8.0650199999999991E-3</c:v>
                </c:pt>
                <c:pt idx="8057">
                  <c:v>-8.2451499999999997E-3</c:v>
                </c:pt>
                <c:pt idx="8058">
                  <c:v>-7.8344399999999998E-3</c:v>
                </c:pt>
                <c:pt idx="8059">
                  <c:v>-7.2088200000000003E-3</c:v>
                </c:pt>
                <c:pt idx="8060">
                  <c:v>-7.2773300000000003E-3</c:v>
                </c:pt>
                <c:pt idx="8061">
                  <c:v>-4.9059100000000003E-3</c:v>
                </c:pt>
                <c:pt idx="8062">
                  <c:v>-3.3054500000000001E-3</c:v>
                </c:pt>
                <c:pt idx="8063">
                  <c:v>-6.3393E-4</c:v>
                </c:pt>
                <c:pt idx="8064">
                  <c:v>2.4044800000000001E-3</c:v>
                </c:pt>
                <c:pt idx="8065">
                  <c:v>5.3725200000000004E-3</c:v>
                </c:pt>
                <c:pt idx="8066">
                  <c:v>7.58875E-3</c:v>
                </c:pt>
                <c:pt idx="8067">
                  <c:v>8.4193900000000006E-3</c:v>
                </c:pt>
                <c:pt idx="8068">
                  <c:v>8.5312800000000005E-3</c:v>
                </c:pt>
                <c:pt idx="8069">
                  <c:v>7.3806999999999996E-3</c:v>
                </c:pt>
                <c:pt idx="8070">
                  <c:v>8.0577099999999992E-3</c:v>
                </c:pt>
                <c:pt idx="8071">
                  <c:v>6.3648300000000001E-3</c:v>
                </c:pt>
                <c:pt idx="8072">
                  <c:v>6.4014500000000004E-3</c:v>
                </c:pt>
                <c:pt idx="8073">
                  <c:v>6.7370399999999997E-3</c:v>
                </c:pt>
                <c:pt idx="8074">
                  <c:v>6.0559699999999999E-3</c:v>
                </c:pt>
                <c:pt idx="8075">
                  <c:v>6.43875E-3</c:v>
                </c:pt>
                <c:pt idx="8076">
                  <c:v>7.5114300000000004E-3</c:v>
                </c:pt>
                <c:pt idx="8077">
                  <c:v>8.2094899999999998E-3</c:v>
                </c:pt>
                <c:pt idx="8078">
                  <c:v>8.2756199999999992E-3</c:v>
                </c:pt>
                <c:pt idx="8079">
                  <c:v>8.1710099999999994E-3</c:v>
                </c:pt>
                <c:pt idx="8080">
                  <c:v>7.3180399999999996E-3</c:v>
                </c:pt>
                <c:pt idx="8081">
                  <c:v>5.5922999999999997E-3</c:v>
                </c:pt>
                <c:pt idx="8082">
                  <c:v>3.1059500000000001E-3</c:v>
                </c:pt>
                <c:pt idx="8083">
                  <c:v>8.8363999999999999E-4</c:v>
                </c:pt>
                <c:pt idx="8084">
                  <c:v>-2.62977E-3</c:v>
                </c:pt>
                <c:pt idx="8085">
                  <c:v>-5.3567500000000004E-3</c:v>
                </c:pt>
                <c:pt idx="8086">
                  <c:v>-5.6165900000000003E-3</c:v>
                </c:pt>
                <c:pt idx="8087">
                  <c:v>-4.6053999999999999E-3</c:v>
                </c:pt>
                <c:pt idx="8088">
                  <c:v>-2.3901399999999998E-3</c:v>
                </c:pt>
                <c:pt idx="8089">
                  <c:v>1.2041700000000001E-3</c:v>
                </c:pt>
                <c:pt idx="8090">
                  <c:v>4.8593899999999999E-3</c:v>
                </c:pt>
                <c:pt idx="8091">
                  <c:v>6.7802899999999996E-3</c:v>
                </c:pt>
                <c:pt idx="8092">
                  <c:v>8.3199799999999994E-3</c:v>
                </c:pt>
                <c:pt idx="8093">
                  <c:v>6.5457900000000001E-3</c:v>
                </c:pt>
                <c:pt idx="8094">
                  <c:v>7.18039E-3</c:v>
                </c:pt>
                <c:pt idx="8095">
                  <c:v>7.6922700000000002E-3</c:v>
                </c:pt>
                <c:pt idx="8096">
                  <c:v>5.9714199999999999E-3</c:v>
                </c:pt>
                <c:pt idx="8097">
                  <c:v>4.7715700000000002E-3</c:v>
                </c:pt>
                <c:pt idx="8098">
                  <c:v>1.03104E-3</c:v>
                </c:pt>
                <c:pt idx="8099">
                  <c:v>-1.03162E-3</c:v>
                </c:pt>
                <c:pt idx="8100">
                  <c:v>-3.2616300000000002E-3</c:v>
                </c:pt>
                <c:pt idx="8101">
                  <c:v>-5.4992299999999999E-3</c:v>
                </c:pt>
                <c:pt idx="8102">
                  <c:v>-4.9582999999999997E-3</c:v>
                </c:pt>
                <c:pt idx="8103">
                  <c:v>-3.8411000000000001E-3</c:v>
                </c:pt>
                <c:pt idx="8104">
                  <c:v>8.786E-4</c:v>
                </c:pt>
                <c:pt idx="8105">
                  <c:v>3.3679000000000001E-3</c:v>
                </c:pt>
                <c:pt idx="8106">
                  <c:v>5.3519199999999996E-3</c:v>
                </c:pt>
                <c:pt idx="8107">
                  <c:v>7.9570300000000004E-3</c:v>
                </c:pt>
                <c:pt idx="8108">
                  <c:v>7.4563900000000002E-3</c:v>
                </c:pt>
                <c:pt idx="8109">
                  <c:v>6.7733799999999999E-3</c:v>
                </c:pt>
                <c:pt idx="8110">
                  <c:v>7.1719399999999999E-3</c:v>
                </c:pt>
                <c:pt idx="8111">
                  <c:v>7.3775300000000002E-3</c:v>
                </c:pt>
                <c:pt idx="8112">
                  <c:v>7.7487199999999997E-3</c:v>
                </c:pt>
                <c:pt idx="8113">
                  <c:v>7.4601900000000002E-3</c:v>
                </c:pt>
                <c:pt idx="8114">
                  <c:v>6.6955699999999996E-3</c:v>
                </c:pt>
                <c:pt idx="8115">
                  <c:v>7.2889699999999997E-3</c:v>
                </c:pt>
                <c:pt idx="8116">
                  <c:v>7.1874499999999997E-3</c:v>
                </c:pt>
                <c:pt idx="8117">
                  <c:v>5.8554999999999996E-3</c:v>
                </c:pt>
                <c:pt idx="8118">
                  <c:v>3.58304E-3</c:v>
                </c:pt>
                <c:pt idx="8119">
                  <c:v>2.9116E-4</c:v>
                </c:pt>
                <c:pt idx="8120">
                  <c:v>-3.2434999999999999E-3</c:v>
                </c:pt>
                <c:pt idx="8121">
                  <c:v>-4.9403099999999998E-3</c:v>
                </c:pt>
                <c:pt idx="8122">
                  <c:v>-7.2668300000000002E-3</c:v>
                </c:pt>
                <c:pt idx="8123">
                  <c:v>-7.8396100000000003E-3</c:v>
                </c:pt>
                <c:pt idx="8124">
                  <c:v>-7.5919000000000004E-3</c:v>
                </c:pt>
                <c:pt idx="8125">
                  <c:v>-7.8271E-3</c:v>
                </c:pt>
                <c:pt idx="8126">
                  <c:v>-5.9638800000000004E-3</c:v>
                </c:pt>
                <c:pt idx="8127">
                  <c:v>-7.8951200000000003E-3</c:v>
                </c:pt>
                <c:pt idx="8128">
                  <c:v>-8.6515399999999992E-3</c:v>
                </c:pt>
                <c:pt idx="8129">
                  <c:v>-8.8542199999999995E-3</c:v>
                </c:pt>
                <c:pt idx="8130">
                  <c:v>-7.2595799999999999E-3</c:v>
                </c:pt>
                <c:pt idx="8131">
                  <c:v>-6.0202199999999997E-3</c:v>
                </c:pt>
                <c:pt idx="8132">
                  <c:v>-4.1728199999999998E-3</c:v>
                </c:pt>
                <c:pt idx="8133">
                  <c:v>-2.9807700000000002E-3</c:v>
                </c:pt>
                <c:pt idx="8134">
                  <c:v>-1.75768E-3</c:v>
                </c:pt>
                <c:pt idx="8135">
                  <c:v>1.81084E-3</c:v>
                </c:pt>
                <c:pt idx="8136">
                  <c:v>2.7224599999999999E-3</c:v>
                </c:pt>
                <c:pt idx="8137">
                  <c:v>3.3072599999999998E-3</c:v>
                </c:pt>
                <c:pt idx="8138">
                  <c:v>3.3739500000000001E-3</c:v>
                </c:pt>
                <c:pt idx="8139">
                  <c:v>2.0418400000000001E-3</c:v>
                </c:pt>
                <c:pt idx="8140">
                  <c:v>-1.7582400000000001E-3</c:v>
                </c:pt>
                <c:pt idx="8141">
                  <c:v>-3.9195200000000001E-3</c:v>
                </c:pt>
                <c:pt idx="8142">
                  <c:v>-4.18667E-3</c:v>
                </c:pt>
                <c:pt idx="8143">
                  <c:v>-4.1667700000000002E-3</c:v>
                </c:pt>
                <c:pt idx="8144">
                  <c:v>-1.8247999999999999E-3</c:v>
                </c:pt>
                <c:pt idx="8145">
                  <c:v>7.5058000000000004E-4</c:v>
                </c:pt>
                <c:pt idx="8146">
                  <c:v>3.62146E-3</c:v>
                </c:pt>
                <c:pt idx="8147">
                  <c:v>5.1110799999999996E-3</c:v>
                </c:pt>
                <c:pt idx="8148">
                  <c:v>6.40882E-3</c:v>
                </c:pt>
                <c:pt idx="8149">
                  <c:v>7.8256599999999999E-3</c:v>
                </c:pt>
                <c:pt idx="8150">
                  <c:v>7.1836299999999999E-3</c:v>
                </c:pt>
                <c:pt idx="8151">
                  <c:v>6.3537699999999999E-3</c:v>
                </c:pt>
                <c:pt idx="8152">
                  <c:v>6.7860400000000001E-3</c:v>
                </c:pt>
                <c:pt idx="8153">
                  <c:v>4.2171300000000004E-3</c:v>
                </c:pt>
                <c:pt idx="8154">
                  <c:v>1.69886E-3</c:v>
                </c:pt>
                <c:pt idx="8155">
                  <c:v>-4.3952999999999999E-4</c:v>
                </c:pt>
                <c:pt idx="8156">
                  <c:v>-3.4107500000000002E-3</c:v>
                </c:pt>
                <c:pt idx="8157">
                  <c:v>-4.2590700000000002E-3</c:v>
                </c:pt>
                <c:pt idx="8158">
                  <c:v>-3.9443400000000002E-3</c:v>
                </c:pt>
                <c:pt idx="8159">
                  <c:v>-2.7667E-3</c:v>
                </c:pt>
                <c:pt idx="8160">
                  <c:v>-8.5842000000000004E-4</c:v>
                </c:pt>
                <c:pt idx="8161">
                  <c:v>2.28386E-3</c:v>
                </c:pt>
                <c:pt idx="8162">
                  <c:v>5.3438699999999997E-3</c:v>
                </c:pt>
                <c:pt idx="8163">
                  <c:v>7.3850599999999997E-3</c:v>
                </c:pt>
                <c:pt idx="8164">
                  <c:v>7.34572E-3</c:v>
                </c:pt>
                <c:pt idx="8165">
                  <c:v>6.9620300000000001E-3</c:v>
                </c:pt>
                <c:pt idx="8166">
                  <c:v>7.4738799999999996E-3</c:v>
                </c:pt>
                <c:pt idx="8167">
                  <c:v>6.8172099999999998E-3</c:v>
                </c:pt>
                <c:pt idx="8168">
                  <c:v>7.7745899999999996E-3</c:v>
                </c:pt>
                <c:pt idx="8169">
                  <c:v>7.3894700000000004E-3</c:v>
                </c:pt>
                <c:pt idx="8170">
                  <c:v>7.0645400000000002E-3</c:v>
                </c:pt>
                <c:pt idx="8171">
                  <c:v>6.1862699999999998E-3</c:v>
                </c:pt>
                <c:pt idx="8172">
                  <c:v>6.3952599999999998E-3</c:v>
                </c:pt>
                <c:pt idx="8173">
                  <c:v>5.2710700000000001E-3</c:v>
                </c:pt>
                <c:pt idx="8174">
                  <c:v>3.0268000000000001E-3</c:v>
                </c:pt>
                <c:pt idx="8175">
                  <c:v>3.1495999999999998E-4</c:v>
                </c:pt>
                <c:pt idx="8176">
                  <c:v>-2.3045600000000002E-3</c:v>
                </c:pt>
                <c:pt idx="8177">
                  <c:v>-4.4228499999999999E-3</c:v>
                </c:pt>
                <c:pt idx="8178">
                  <c:v>-7.1453899999999997E-3</c:v>
                </c:pt>
                <c:pt idx="8179">
                  <c:v>-7.4632700000000001E-3</c:v>
                </c:pt>
                <c:pt idx="8180">
                  <c:v>-7.1771500000000002E-3</c:v>
                </c:pt>
                <c:pt idx="8181">
                  <c:v>-7.5568800000000002E-3</c:v>
                </c:pt>
                <c:pt idx="8182">
                  <c:v>-6.74181E-3</c:v>
                </c:pt>
                <c:pt idx="8183">
                  <c:v>-5.5923099999999996E-3</c:v>
                </c:pt>
                <c:pt idx="8184">
                  <c:v>-6.9167100000000004E-3</c:v>
                </c:pt>
                <c:pt idx="8185">
                  <c:v>-7.41889E-3</c:v>
                </c:pt>
                <c:pt idx="8186">
                  <c:v>-6.5409500000000002E-3</c:v>
                </c:pt>
                <c:pt idx="8187">
                  <c:v>-5.9391499999999998E-3</c:v>
                </c:pt>
                <c:pt idx="8188">
                  <c:v>-6.54742E-3</c:v>
                </c:pt>
                <c:pt idx="8189">
                  <c:v>-7.46622E-3</c:v>
                </c:pt>
                <c:pt idx="8190">
                  <c:v>-5.9110600000000001E-3</c:v>
                </c:pt>
                <c:pt idx="8191">
                  <c:v>-6.9215099999999996E-3</c:v>
                </c:pt>
                <c:pt idx="8192">
                  <c:v>-7.6347899999999998E-3</c:v>
                </c:pt>
                <c:pt idx="8193">
                  <c:v>-4.9855500000000001E-3</c:v>
                </c:pt>
                <c:pt idx="8194">
                  <c:v>-2.8172000000000002E-3</c:v>
                </c:pt>
                <c:pt idx="8195">
                  <c:v>-2.8087000000000001E-4</c:v>
                </c:pt>
                <c:pt idx="8196">
                  <c:v>1.81036E-3</c:v>
                </c:pt>
                <c:pt idx="8197">
                  <c:v>3.3398400000000002E-3</c:v>
                </c:pt>
                <c:pt idx="8198">
                  <c:v>4.0525700000000001E-3</c:v>
                </c:pt>
                <c:pt idx="8199">
                  <c:v>4.03097E-3</c:v>
                </c:pt>
                <c:pt idx="8200">
                  <c:v>3.6308E-3</c:v>
                </c:pt>
                <c:pt idx="8201">
                  <c:v>-1.14051E-3</c:v>
                </c:pt>
                <c:pt idx="8202">
                  <c:v>-3.6799900000000002E-3</c:v>
                </c:pt>
                <c:pt idx="8203">
                  <c:v>-5.5352400000000003E-3</c:v>
                </c:pt>
                <c:pt idx="8204">
                  <c:v>-8.6377099999999998E-3</c:v>
                </c:pt>
                <c:pt idx="8205">
                  <c:v>-7.7737800000000001E-3</c:v>
                </c:pt>
                <c:pt idx="8206">
                  <c:v>-6.11467E-3</c:v>
                </c:pt>
                <c:pt idx="8207">
                  <c:v>-6.7990500000000001E-3</c:v>
                </c:pt>
                <c:pt idx="8208">
                  <c:v>-6.71595E-3</c:v>
                </c:pt>
                <c:pt idx="8209">
                  <c:v>-4.2883900000000004E-3</c:v>
                </c:pt>
                <c:pt idx="8210">
                  <c:v>-8.7763000000000001E-4</c:v>
                </c:pt>
                <c:pt idx="8211">
                  <c:v>2.8598600000000001E-3</c:v>
                </c:pt>
                <c:pt idx="8212">
                  <c:v>3.5675799999999999E-3</c:v>
                </c:pt>
                <c:pt idx="8213">
                  <c:v>4.2804000000000002E-3</c:v>
                </c:pt>
                <c:pt idx="8214">
                  <c:v>4.5099900000000002E-3</c:v>
                </c:pt>
                <c:pt idx="8215">
                  <c:v>7.8458E-4</c:v>
                </c:pt>
                <c:pt idx="8216">
                  <c:v>5.3742000000000004E-4</c:v>
                </c:pt>
                <c:pt idx="8217">
                  <c:v>-1.7796999999999999E-3</c:v>
                </c:pt>
                <c:pt idx="8218">
                  <c:v>-5.7695999999999997E-3</c:v>
                </c:pt>
                <c:pt idx="8219">
                  <c:v>-6.3215600000000004E-3</c:v>
                </c:pt>
                <c:pt idx="8220">
                  <c:v>-6.2695199999999998E-3</c:v>
                </c:pt>
                <c:pt idx="8221">
                  <c:v>-7.5389300000000001E-3</c:v>
                </c:pt>
                <c:pt idx="8222">
                  <c:v>-7.1113599999999997E-3</c:v>
                </c:pt>
                <c:pt idx="8223">
                  <c:v>-7.9780100000000007E-3</c:v>
                </c:pt>
                <c:pt idx="8224">
                  <c:v>-8.3228699999999996E-3</c:v>
                </c:pt>
                <c:pt idx="8225">
                  <c:v>-6.9297100000000004E-3</c:v>
                </c:pt>
                <c:pt idx="8226">
                  <c:v>-7.3803699999999998E-3</c:v>
                </c:pt>
                <c:pt idx="8227">
                  <c:v>-6.2878200000000004E-3</c:v>
                </c:pt>
                <c:pt idx="8228">
                  <c:v>-5.1181300000000002E-3</c:v>
                </c:pt>
                <c:pt idx="8229">
                  <c:v>-5.6674200000000003E-3</c:v>
                </c:pt>
                <c:pt idx="8230">
                  <c:v>-3.6906199999999999E-3</c:v>
                </c:pt>
                <c:pt idx="8231" formatCode="0.00E+00">
                  <c:v>2.1889999999999999E-5</c:v>
                </c:pt>
                <c:pt idx="8232">
                  <c:v>1.5571599999999999E-3</c:v>
                </c:pt>
                <c:pt idx="8233">
                  <c:v>3.7498399999999999E-3</c:v>
                </c:pt>
                <c:pt idx="8234">
                  <c:v>6.6485099999999998E-3</c:v>
                </c:pt>
                <c:pt idx="8235">
                  <c:v>7.3564399999999997E-3</c:v>
                </c:pt>
                <c:pt idx="8236">
                  <c:v>6.7120399999999998E-3</c:v>
                </c:pt>
                <c:pt idx="8237">
                  <c:v>6.3476899999999996E-3</c:v>
                </c:pt>
                <c:pt idx="8238">
                  <c:v>6.8235600000000002E-3</c:v>
                </c:pt>
                <c:pt idx="8239">
                  <c:v>6.4330799999999999E-3</c:v>
                </c:pt>
                <c:pt idx="8240">
                  <c:v>6.2787700000000004E-3</c:v>
                </c:pt>
                <c:pt idx="8241">
                  <c:v>5.69098E-3</c:v>
                </c:pt>
                <c:pt idx="8242">
                  <c:v>5.8513000000000003E-3</c:v>
                </c:pt>
                <c:pt idx="8243">
                  <c:v>5.8899399999999998E-3</c:v>
                </c:pt>
                <c:pt idx="8244">
                  <c:v>5.4101699999999997E-3</c:v>
                </c:pt>
                <c:pt idx="8245">
                  <c:v>2.3213299999999999E-3</c:v>
                </c:pt>
                <c:pt idx="8246">
                  <c:v>-1.5998E-4</c:v>
                </c:pt>
                <c:pt idx="8247">
                  <c:v>-1.19042E-3</c:v>
                </c:pt>
                <c:pt idx="8248">
                  <c:v>-3.43107E-3</c:v>
                </c:pt>
                <c:pt idx="8249">
                  <c:v>-3.7290700000000001E-3</c:v>
                </c:pt>
                <c:pt idx="8250">
                  <c:v>-3.3165899999999999E-3</c:v>
                </c:pt>
                <c:pt idx="8251">
                  <c:v>-1.2229000000000001E-3</c:v>
                </c:pt>
                <c:pt idx="8252">
                  <c:v>1.0377699999999999E-3</c:v>
                </c:pt>
                <c:pt idx="8253">
                  <c:v>2.4581E-3</c:v>
                </c:pt>
                <c:pt idx="8254">
                  <c:v>3.6197099999999999E-3</c:v>
                </c:pt>
                <c:pt idx="8255">
                  <c:v>2.6638600000000001E-3</c:v>
                </c:pt>
                <c:pt idx="8256">
                  <c:v>1.8367699999999999E-3</c:v>
                </c:pt>
                <c:pt idx="8257">
                  <c:v>4.9724000000000003E-4</c:v>
                </c:pt>
                <c:pt idx="8258">
                  <c:v>-2.7236600000000001E-3</c:v>
                </c:pt>
                <c:pt idx="8259">
                  <c:v>-5.8709799999999996E-3</c:v>
                </c:pt>
                <c:pt idx="8260">
                  <c:v>-6.0778899999999999E-3</c:v>
                </c:pt>
                <c:pt idx="8261">
                  <c:v>-7.1892099999999997E-3</c:v>
                </c:pt>
                <c:pt idx="8262">
                  <c:v>-6.0916299999999998E-3</c:v>
                </c:pt>
                <c:pt idx="8263">
                  <c:v>-6.2420699999999997E-3</c:v>
                </c:pt>
                <c:pt idx="8264">
                  <c:v>-5.6259400000000003E-3</c:v>
                </c:pt>
                <c:pt idx="8265">
                  <c:v>-3.0181399999999999E-3</c:v>
                </c:pt>
                <c:pt idx="8266">
                  <c:v>-7.3740000000000003E-4</c:v>
                </c:pt>
                <c:pt idx="8267">
                  <c:v>2.5680999999999998E-3</c:v>
                </c:pt>
                <c:pt idx="8268">
                  <c:v>2.0479199999999999E-3</c:v>
                </c:pt>
                <c:pt idx="8269">
                  <c:v>2.6473899999999999E-3</c:v>
                </c:pt>
                <c:pt idx="8270">
                  <c:v>5.08239E-3</c:v>
                </c:pt>
                <c:pt idx="8271">
                  <c:v>2.1028599999999998E-3</c:v>
                </c:pt>
                <c:pt idx="8272">
                  <c:v>-7.0083000000000005E-4</c:v>
                </c:pt>
                <c:pt idx="8273">
                  <c:v>-1.45433E-3</c:v>
                </c:pt>
                <c:pt idx="8274">
                  <c:v>-3.4697700000000001E-3</c:v>
                </c:pt>
                <c:pt idx="8275">
                  <c:v>-5.0901899999999996E-3</c:v>
                </c:pt>
                <c:pt idx="8276">
                  <c:v>-6.0128500000000001E-3</c:v>
                </c:pt>
                <c:pt idx="8277">
                  <c:v>-5.7266399999999999E-3</c:v>
                </c:pt>
                <c:pt idx="8278">
                  <c:v>-5.9860699999999996E-3</c:v>
                </c:pt>
                <c:pt idx="8279">
                  <c:v>-6.5008100000000001E-3</c:v>
                </c:pt>
                <c:pt idx="8280">
                  <c:v>-6.8576599999999998E-3</c:v>
                </c:pt>
                <c:pt idx="8281">
                  <c:v>-6.7613500000000002E-3</c:v>
                </c:pt>
                <c:pt idx="8282">
                  <c:v>-6.1239399999999996E-3</c:v>
                </c:pt>
                <c:pt idx="8283">
                  <c:v>-5.4063599999999998E-3</c:v>
                </c:pt>
                <c:pt idx="8284">
                  <c:v>-5.4030500000000004E-3</c:v>
                </c:pt>
                <c:pt idx="8285">
                  <c:v>-4.9687100000000003E-3</c:v>
                </c:pt>
                <c:pt idx="8286">
                  <c:v>-2.9593499999999999E-3</c:v>
                </c:pt>
                <c:pt idx="8287">
                  <c:v>-8.7007999999999996E-4</c:v>
                </c:pt>
                <c:pt idx="8288">
                  <c:v>2.0302100000000002E-3</c:v>
                </c:pt>
                <c:pt idx="8289">
                  <c:v>3.19235E-3</c:v>
                </c:pt>
                <c:pt idx="8290">
                  <c:v>5.6187499999999996E-3</c:v>
                </c:pt>
                <c:pt idx="8291">
                  <c:v>5.6427300000000003E-3</c:v>
                </c:pt>
                <c:pt idx="8292">
                  <c:v>5.2216399999999996E-3</c:v>
                </c:pt>
                <c:pt idx="8293">
                  <c:v>6.0288199999999998E-3</c:v>
                </c:pt>
                <c:pt idx="8294">
                  <c:v>6.31389E-3</c:v>
                </c:pt>
                <c:pt idx="8295">
                  <c:v>5.9266299999999996E-3</c:v>
                </c:pt>
                <c:pt idx="8296">
                  <c:v>6.2679099999999998E-3</c:v>
                </c:pt>
                <c:pt idx="8297">
                  <c:v>6.3206900000000003E-3</c:v>
                </c:pt>
                <c:pt idx="8298">
                  <c:v>5.8589499999999999E-3</c:v>
                </c:pt>
                <c:pt idx="8299">
                  <c:v>4.81906E-3</c:v>
                </c:pt>
                <c:pt idx="8300">
                  <c:v>4.1723400000000001E-3</c:v>
                </c:pt>
                <c:pt idx="8301">
                  <c:v>2.4297300000000002E-3</c:v>
                </c:pt>
                <c:pt idx="8302">
                  <c:v>-8.6518000000000001E-4</c:v>
                </c:pt>
                <c:pt idx="8303">
                  <c:v>-1.5074999999999999E-3</c:v>
                </c:pt>
                <c:pt idx="8304">
                  <c:v>-2.7635200000000002E-3</c:v>
                </c:pt>
                <c:pt idx="8305">
                  <c:v>-3.1626900000000001E-3</c:v>
                </c:pt>
                <c:pt idx="8306">
                  <c:v>-1.62517E-3</c:v>
                </c:pt>
                <c:pt idx="8307">
                  <c:v>-1.5376599999999999E-3</c:v>
                </c:pt>
                <c:pt idx="8308">
                  <c:v>4.1288000000000002E-4</c:v>
                </c:pt>
                <c:pt idx="8309">
                  <c:v>2.6670800000000001E-3</c:v>
                </c:pt>
                <c:pt idx="8310">
                  <c:v>2.4641200000000002E-3</c:v>
                </c:pt>
                <c:pt idx="8311">
                  <c:v>2.8765800000000001E-3</c:v>
                </c:pt>
                <c:pt idx="8312">
                  <c:v>1.97452E-3</c:v>
                </c:pt>
                <c:pt idx="8313">
                  <c:v>-8.8504000000000002E-4</c:v>
                </c:pt>
                <c:pt idx="8314">
                  <c:v>-1.60998E-3</c:v>
                </c:pt>
                <c:pt idx="8315">
                  <c:v>-3.9510300000000003E-3</c:v>
                </c:pt>
                <c:pt idx="8316">
                  <c:v>-6.7250599999999997E-3</c:v>
                </c:pt>
                <c:pt idx="8317">
                  <c:v>-5.9812099999999998E-3</c:v>
                </c:pt>
                <c:pt idx="8318">
                  <c:v>-6.6921799999999998E-3</c:v>
                </c:pt>
                <c:pt idx="8319">
                  <c:v>-7.1407199999999997E-3</c:v>
                </c:pt>
                <c:pt idx="8320">
                  <c:v>-3.18403E-3</c:v>
                </c:pt>
                <c:pt idx="8321">
                  <c:v>-3.4850300000000001E-3</c:v>
                </c:pt>
                <c:pt idx="8322">
                  <c:v>-1.9428200000000001E-3</c:v>
                </c:pt>
                <c:pt idx="8323">
                  <c:v>1.09022E-3</c:v>
                </c:pt>
                <c:pt idx="8324">
                  <c:v>2.4653700000000001E-3</c:v>
                </c:pt>
                <c:pt idx="8325">
                  <c:v>3.3376899999999999E-3</c:v>
                </c:pt>
                <c:pt idx="8326">
                  <c:v>1.93665E-3</c:v>
                </c:pt>
                <c:pt idx="8327">
                  <c:v>1.95222E-3</c:v>
                </c:pt>
                <c:pt idx="8328">
                  <c:v>-5.1504999999999997E-4</c:v>
                </c:pt>
                <c:pt idx="8329">
                  <c:v>-2.7552499999999999E-3</c:v>
                </c:pt>
                <c:pt idx="8330">
                  <c:v>-4.0656599999999996E-3</c:v>
                </c:pt>
                <c:pt idx="8331">
                  <c:v>-5.1526599999999999E-3</c:v>
                </c:pt>
                <c:pt idx="8332">
                  <c:v>-5.3012800000000002E-3</c:v>
                </c:pt>
                <c:pt idx="8333">
                  <c:v>-5.9304199999999996E-3</c:v>
                </c:pt>
                <c:pt idx="8334">
                  <c:v>-5.0434900000000003E-3</c:v>
                </c:pt>
                <c:pt idx="8335">
                  <c:v>-4.9095299999999996E-3</c:v>
                </c:pt>
                <c:pt idx="8336">
                  <c:v>-5.3313500000000003E-3</c:v>
                </c:pt>
                <c:pt idx="8337">
                  <c:v>-4.5447500000000002E-3</c:v>
                </c:pt>
                <c:pt idx="8338">
                  <c:v>-5.0669499999999998E-3</c:v>
                </c:pt>
                <c:pt idx="8339">
                  <c:v>-5.08356E-3</c:v>
                </c:pt>
                <c:pt idx="8340">
                  <c:v>-4.3322600000000001E-3</c:v>
                </c:pt>
                <c:pt idx="8341">
                  <c:v>-3.3804E-3</c:v>
                </c:pt>
                <c:pt idx="8342">
                  <c:v>-9.2896999999999999E-4</c:v>
                </c:pt>
                <c:pt idx="8343">
                  <c:v>-4.7988000000000002E-4</c:v>
                </c:pt>
                <c:pt idx="8344">
                  <c:v>6.0263000000000005E-4</c:v>
                </c:pt>
                <c:pt idx="8345">
                  <c:v>2.55785E-3</c:v>
                </c:pt>
                <c:pt idx="8346">
                  <c:v>3.84309E-3</c:v>
                </c:pt>
                <c:pt idx="8347">
                  <c:v>4.71507E-3</c:v>
                </c:pt>
                <c:pt idx="8348">
                  <c:v>5.30482E-3</c:v>
                </c:pt>
                <c:pt idx="8349">
                  <c:v>5.1024399999999998E-3</c:v>
                </c:pt>
                <c:pt idx="8350">
                  <c:v>5.3005200000000004E-3</c:v>
                </c:pt>
                <c:pt idx="8351">
                  <c:v>4.9133099999999997E-3</c:v>
                </c:pt>
                <c:pt idx="8352">
                  <c:v>4.6559699999999997E-3</c:v>
                </c:pt>
                <c:pt idx="8353">
                  <c:v>3.8943300000000001E-3</c:v>
                </c:pt>
                <c:pt idx="8354">
                  <c:v>5.1526599999999999E-3</c:v>
                </c:pt>
                <c:pt idx="8355">
                  <c:v>4.5540499999999996E-3</c:v>
                </c:pt>
                <c:pt idx="8356">
                  <c:v>3.8931600000000001E-3</c:v>
                </c:pt>
                <c:pt idx="8357">
                  <c:v>5.5280499999999996E-3</c:v>
                </c:pt>
                <c:pt idx="8358">
                  <c:v>5.4097599999999996E-3</c:v>
                </c:pt>
                <c:pt idx="8359">
                  <c:v>5.1506E-3</c:v>
                </c:pt>
                <c:pt idx="8360">
                  <c:v>4.58012E-3</c:v>
                </c:pt>
                <c:pt idx="8361">
                  <c:v>4.0970299999999998E-3</c:v>
                </c:pt>
                <c:pt idx="8362">
                  <c:v>2.92998E-3</c:v>
                </c:pt>
                <c:pt idx="8363">
                  <c:v>-1.2232000000000001E-4</c:v>
                </c:pt>
                <c:pt idx="8364">
                  <c:v>-7.8038000000000001E-4</c:v>
                </c:pt>
                <c:pt idx="8365">
                  <c:v>-1.35132E-3</c:v>
                </c:pt>
                <c:pt idx="8366">
                  <c:v>-2.8848799999999998E-3</c:v>
                </c:pt>
                <c:pt idx="8367">
                  <c:v>-2.3705000000000002E-3</c:v>
                </c:pt>
                <c:pt idx="8368">
                  <c:v>-1.4854E-3</c:v>
                </c:pt>
                <c:pt idx="8369">
                  <c:v>1.3223999999999999E-4</c:v>
                </c:pt>
                <c:pt idx="8370">
                  <c:v>1.3523400000000001E-3</c:v>
                </c:pt>
                <c:pt idx="8371">
                  <c:v>3.4940499999999998E-3</c:v>
                </c:pt>
                <c:pt idx="8372">
                  <c:v>4.8765400000000004E-3</c:v>
                </c:pt>
                <c:pt idx="8373">
                  <c:v>4.5434500000000001E-3</c:v>
                </c:pt>
                <c:pt idx="8374">
                  <c:v>4.8806199999999996E-3</c:v>
                </c:pt>
                <c:pt idx="8375">
                  <c:v>3.85111E-3</c:v>
                </c:pt>
                <c:pt idx="8376">
                  <c:v>3.9608000000000004E-3</c:v>
                </c:pt>
                <c:pt idx="8377">
                  <c:v>2.7898900000000002E-3</c:v>
                </c:pt>
                <c:pt idx="8378">
                  <c:v>1.5211999999999999E-3</c:v>
                </c:pt>
                <c:pt idx="8379" formatCode="0.00E+00">
                  <c:v>7.2799999999999994E-5</c:v>
                </c:pt>
                <c:pt idx="8380">
                  <c:v>-1.94882E-3</c:v>
                </c:pt>
                <c:pt idx="8381">
                  <c:v>-2.2721E-3</c:v>
                </c:pt>
                <c:pt idx="8382">
                  <c:v>-1.54922E-3</c:v>
                </c:pt>
                <c:pt idx="8383">
                  <c:v>-8.0665999999999995E-4</c:v>
                </c:pt>
                <c:pt idx="8384">
                  <c:v>5.5382000000000001E-4</c:v>
                </c:pt>
                <c:pt idx="8385">
                  <c:v>1.93603E-3</c:v>
                </c:pt>
                <c:pt idx="8386">
                  <c:v>2.2361099999999999E-3</c:v>
                </c:pt>
                <c:pt idx="8387">
                  <c:v>3.6718499999999999E-3</c:v>
                </c:pt>
                <c:pt idx="8388">
                  <c:v>3.6734699999999999E-3</c:v>
                </c:pt>
                <c:pt idx="8389">
                  <c:v>3.83111E-3</c:v>
                </c:pt>
                <c:pt idx="8390">
                  <c:v>4.6109699999999998E-3</c:v>
                </c:pt>
                <c:pt idx="8391">
                  <c:v>2.8211999999999998E-3</c:v>
                </c:pt>
                <c:pt idx="8392">
                  <c:v>3.67097E-3</c:v>
                </c:pt>
                <c:pt idx="8393">
                  <c:v>3.9315799999999996E-3</c:v>
                </c:pt>
                <c:pt idx="8394">
                  <c:v>5.3900600000000003E-3</c:v>
                </c:pt>
                <c:pt idx="8395">
                  <c:v>3.1620200000000002E-3</c:v>
                </c:pt>
                <c:pt idx="8396">
                  <c:v>3.6263799999999998E-3</c:v>
                </c:pt>
                <c:pt idx="8397">
                  <c:v>3.84002E-3</c:v>
                </c:pt>
                <c:pt idx="8398">
                  <c:v>7.2145E-4</c:v>
                </c:pt>
                <c:pt idx="8399">
                  <c:v>1.1353800000000001E-3</c:v>
                </c:pt>
                <c:pt idx="8400">
                  <c:v>-1.1958800000000001E-3</c:v>
                </c:pt>
                <c:pt idx="8401">
                  <c:v>-9.0032000000000003E-4</c:v>
                </c:pt>
                <c:pt idx="8402">
                  <c:v>-2.2481799999999998E-3</c:v>
                </c:pt>
                <c:pt idx="8403">
                  <c:v>-4.0547200000000004E-3</c:v>
                </c:pt>
                <c:pt idx="8404">
                  <c:v>-4.4024399999999997E-3</c:v>
                </c:pt>
                <c:pt idx="8405">
                  <c:v>-4.3228299999999997E-3</c:v>
                </c:pt>
                <c:pt idx="8406">
                  <c:v>-3.274E-3</c:v>
                </c:pt>
                <c:pt idx="8407">
                  <c:v>-3.39632E-3</c:v>
                </c:pt>
                <c:pt idx="8408">
                  <c:v>-3.6844999999999998E-3</c:v>
                </c:pt>
                <c:pt idx="8409">
                  <c:v>-4.5226800000000003E-3</c:v>
                </c:pt>
                <c:pt idx="8410">
                  <c:v>-3.1853099999999998E-3</c:v>
                </c:pt>
                <c:pt idx="8411">
                  <c:v>-3.2564500000000001E-3</c:v>
                </c:pt>
                <c:pt idx="8412">
                  <c:v>-2.8942899999999999E-3</c:v>
                </c:pt>
                <c:pt idx="8413">
                  <c:v>-3.4043099999999998E-3</c:v>
                </c:pt>
                <c:pt idx="8414">
                  <c:v>-3.4351E-3</c:v>
                </c:pt>
                <c:pt idx="8415">
                  <c:v>-3.1570600000000002E-3</c:v>
                </c:pt>
                <c:pt idx="8416">
                  <c:v>-3.46774E-3</c:v>
                </c:pt>
                <c:pt idx="8417">
                  <c:v>-2.7110799999999998E-3</c:v>
                </c:pt>
                <c:pt idx="8418">
                  <c:v>-1.46583E-3</c:v>
                </c:pt>
                <c:pt idx="8419" formatCode="0.00E+00">
                  <c:v>-9.3040000000000004E-5</c:v>
                </c:pt>
                <c:pt idx="8420">
                  <c:v>4.1611000000000003E-4</c:v>
                </c:pt>
                <c:pt idx="8421">
                  <c:v>3.7753E-4</c:v>
                </c:pt>
                <c:pt idx="8422">
                  <c:v>1.3435599999999999E-3</c:v>
                </c:pt>
                <c:pt idx="8423">
                  <c:v>1.3118699999999999E-3</c:v>
                </c:pt>
                <c:pt idx="8424" formatCode="0.00E+00">
                  <c:v>-3.0199999999999999E-5</c:v>
                </c:pt>
                <c:pt idx="8425">
                  <c:v>-9.5852000000000003E-4</c:v>
                </c:pt>
                <c:pt idx="8426">
                  <c:v>-6.4420000000000005E-4</c:v>
                </c:pt>
                <c:pt idx="8427" formatCode="0.00E+00">
                  <c:v>-7.1849999999999998E-5</c:v>
                </c:pt>
                <c:pt idx="8428">
                  <c:v>-2.6978800000000002E-3</c:v>
                </c:pt>
                <c:pt idx="8429">
                  <c:v>-4.9923700000000003E-3</c:v>
                </c:pt>
                <c:pt idx="8430">
                  <c:v>-4.8799100000000003E-3</c:v>
                </c:pt>
                <c:pt idx="8431">
                  <c:v>-3.5887800000000002E-3</c:v>
                </c:pt>
                <c:pt idx="8432">
                  <c:v>-2.8562100000000001E-3</c:v>
                </c:pt>
                <c:pt idx="8433">
                  <c:v>-1.5406199999999999E-3</c:v>
                </c:pt>
                <c:pt idx="8434">
                  <c:v>9.7596E-4</c:v>
                </c:pt>
                <c:pt idx="8435">
                  <c:v>1.49536E-3</c:v>
                </c:pt>
                <c:pt idx="8436">
                  <c:v>9.4107000000000001E-4</c:v>
                </c:pt>
                <c:pt idx="8437">
                  <c:v>8.4524999999999997E-4</c:v>
                </c:pt>
                <c:pt idx="8438">
                  <c:v>2.4232099999999999E-3</c:v>
                </c:pt>
                <c:pt idx="8439">
                  <c:v>4.9145000000000005E-4</c:v>
                </c:pt>
                <c:pt idx="8440">
                  <c:v>-7.9301000000000003E-4</c:v>
                </c:pt>
                <c:pt idx="8441">
                  <c:v>-1.2845000000000001E-4</c:v>
                </c:pt>
                <c:pt idx="8442">
                  <c:v>-1.6352000000000001E-3</c:v>
                </c:pt>
                <c:pt idx="8443">
                  <c:v>-2.2564400000000002E-3</c:v>
                </c:pt>
                <c:pt idx="8444">
                  <c:v>-1.82899E-3</c:v>
                </c:pt>
                <c:pt idx="8445">
                  <c:v>-3.4888100000000002E-3</c:v>
                </c:pt>
                <c:pt idx="8446">
                  <c:v>-3.4069999999999999E-3</c:v>
                </c:pt>
                <c:pt idx="8447">
                  <c:v>-2.9827E-3</c:v>
                </c:pt>
                <c:pt idx="8448">
                  <c:v>-3.3008899999999999E-3</c:v>
                </c:pt>
                <c:pt idx="8449">
                  <c:v>-3.5759699999999999E-3</c:v>
                </c:pt>
                <c:pt idx="8450">
                  <c:v>-3.3701099999999999E-3</c:v>
                </c:pt>
                <c:pt idx="8451">
                  <c:v>-2.94823E-3</c:v>
                </c:pt>
                <c:pt idx="8452">
                  <c:v>-2.0589800000000002E-3</c:v>
                </c:pt>
                <c:pt idx="8453">
                  <c:v>-6.5494000000000001E-4</c:v>
                </c:pt>
                <c:pt idx="8454" formatCode="0.00E+00">
                  <c:v>-3.7030000000000003E-5</c:v>
                </c:pt>
                <c:pt idx="8455">
                  <c:v>-7.2506000000000003E-4</c:v>
                </c:pt>
                <c:pt idx="8456" formatCode="0.00E+00">
                  <c:v>4.42E-6</c:v>
                </c:pt>
                <c:pt idx="8457">
                  <c:v>7.9498000000000004E-4</c:v>
                </c:pt>
                <c:pt idx="8458">
                  <c:v>1.67953E-3</c:v>
                </c:pt>
                <c:pt idx="8459">
                  <c:v>1.7823100000000001E-3</c:v>
                </c:pt>
                <c:pt idx="8460">
                  <c:v>1.85092E-3</c:v>
                </c:pt>
                <c:pt idx="8461">
                  <c:v>3.7084599999999998E-3</c:v>
                </c:pt>
                <c:pt idx="8462">
                  <c:v>2.7326E-3</c:v>
                </c:pt>
                <c:pt idx="8463">
                  <c:v>2.3009200000000001E-3</c:v>
                </c:pt>
                <c:pt idx="8464">
                  <c:v>3.18287E-3</c:v>
                </c:pt>
                <c:pt idx="8465">
                  <c:v>2.3455099999999999E-3</c:v>
                </c:pt>
                <c:pt idx="8466">
                  <c:v>2.6652400000000001E-3</c:v>
                </c:pt>
                <c:pt idx="8467">
                  <c:v>2.4998099999999999E-3</c:v>
                </c:pt>
                <c:pt idx="8468">
                  <c:v>8.6131999999999995E-4</c:v>
                </c:pt>
                <c:pt idx="8469">
                  <c:v>1.3460200000000001E-3</c:v>
                </c:pt>
                <c:pt idx="8470">
                  <c:v>1.68351E-3</c:v>
                </c:pt>
                <c:pt idx="8471">
                  <c:v>7.7665999999999998E-4</c:v>
                </c:pt>
                <c:pt idx="8472">
                  <c:v>8.8911999999999997E-4</c:v>
                </c:pt>
                <c:pt idx="8473">
                  <c:v>-1.8019500000000001E-3</c:v>
                </c:pt>
                <c:pt idx="8474">
                  <c:v>-1.4170299999999999E-3</c:v>
                </c:pt>
                <c:pt idx="8475">
                  <c:v>3.8652000000000001E-4</c:v>
                </c:pt>
                <c:pt idx="8476">
                  <c:v>-6.4636000000000001E-4</c:v>
                </c:pt>
                <c:pt idx="8477">
                  <c:v>1.1239999999999999E-4</c:v>
                </c:pt>
                <c:pt idx="8478">
                  <c:v>2.3363E-4</c:v>
                </c:pt>
                <c:pt idx="8479">
                  <c:v>-2.8441000000000002E-4</c:v>
                </c:pt>
                <c:pt idx="8480">
                  <c:v>8.3162000000000004E-4</c:v>
                </c:pt>
                <c:pt idx="8481">
                  <c:v>-4.3871999999999997E-4</c:v>
                </c:pt>
                <c:pt idx="8482">
                  <c:v>6.6153999999999996E-4</c:v>
                </c:pt>
                <c:pt idx="8483">
                  <c:v>1.4240399999999999E-3</c:v>
                </c:pt>
                <c:pt idx="8484">
                  <c:v>-1.2469099999999999E-3</c:v>
                </c:pt>
                <c:pt idx="8485">
                  <c:v>-1.63657E-3</c:v>
                </c:pt>
                <c:pt idx="8486">
                  <c:v>-3.0402599999999999E-3</c:v>
                </c:pt>
                <c:pt idx="8487">
                  <c:v>-2.27298E-3</c:v>
                </c:pt>
                <c:pt idx="8488">
                  <c:v>-4.5158999999999998E-4</c:v>
                </c:pt>
                <c:pt idx="8489">
                  <c:v>-4.6131999999999998E-4</c:v>
                </c:pt>
                <c:pt idx="8490">
                  <c:v>7.0779999999999997E-4</c:v>
                </c:pt>
                <c:pt idx="8491">
                  <c:v>4.9096000000000003E-4</c:v>
                </c:pt>
                <c:pt idx="8492">
                  <c:v>-6.6169000000000004E-4</c:v>
                </c:pt>
                <c:pt idx="8493">
                  <c:v>-3.2682000000000002E-4</c:v>
                </c:pt>
                <c:pt idx="8494">
                  <c:v>-6.3818000000000002E-4</c:v>
                </c:pt>
                <c:pt idx="8495">
                  <c:v>-1.9439100000000001E-3</c:v>
                </c:pt>
                <c:pt idx="8496">
                  <c:v>-1.3673100000000001E-3</c:v>
                </c:pt>
                <c:pt idx="8497">
                  <c:v>-2.1232E-4</c:v>
                </c:pt>
                <c:pt idx="8498">
                  <c:v>9.5365000000000001E-4</c:v>
                </c:pt>
                <c:pt idx="8499">
                  <c:v>6.3958000000000005E-4</c:v>
                </c:pt>
                <c:pt idx="8500">
                  <c:v>-8.5707000000000003E-4</c:v>
                </c:pt>
                <c:pt idx="8501">
                  <c:v>-1.9442999999999999E-3</c:v>
                </c:pt>
                <c:pt idx="8502">
                  <c:v>-1.9325600000000001E-3</c:v>
                </c:pt>
                <c:pt idx="8503">
                  <c:v>-2.4494299999999998E-3</c:v>
                </c:pt>
                <c:pt idx="8504">
                  <c:v>-1.2719000000000001E-3</c:v>
                </c:pt>
                <c:pt idx="8505">
                  <c:v>-7.4748000000000002E-4</c:v>
                </c:pt>
                <c:pt idx="8506">
                  <c:v>-1.2079700000000001E-3</c:v>
                </c:pt>
                <c:pt idx="8507">
                  <c:v>-3.9701999999999999E-4</c:v>
                </c:pt>
                <c:pt idx="8508">
                  <c:v>-9.7254999999999998E-4</c:v>
                </c:pt>
                <c:pt idx="8509" formatCode="0.00E+00">
                  <c:v>7.4900000000000003E-6</c:v>
                </c:pt>
                <c:pt idx="8510" formatCode="0.00E+00">
                  <c:v>-9.8770000000000005E-5</c:v>
                </c:pt>
                <c:pt idx="8511">
                  <c:v>-3.3094999999999999E-4</c:v>
                </c:pt>
                <c:pt idx="8512">
                  <c:v>8.5411999999999999E-4</c:v>
                </c:pt>
                <c:pt idx="8513">
                  <c:v>-1.0045099999999999E-3</c:v>
                </c:pt>
                <c:pt idx="8514">
                  <c:v>-4.0855999999999998E-4</c:v>
                </c:pt>
                <c:pt idx="8515">
                  <c:v>3.9407E-4</c:v>
                </c:pt>
                <c:pt idx="8516">
                  <c:v>6.7942999999999996E-4</c:v>
                </c:pt>
                <c:pt idx="8517">
                  <c:v>5.0768999999999999E-4</c:v>
                </c:pt>
                <c:pt idx="8518">
                  <c:v>9.3707000000000003E-4</c:v>
                </c:pt>
                <c:pt idx="8519">
                  <c:v>1.1588900000000001E-3</c:v>
                </c:pt>
                <c:pt idx="8520">
                  <c:v>1.26308E-3</c:v>
                </c:pt>
                <c:pt idx="8521">
                  <c:v>6.9052000000000002E-4</c:v>
                </c:pt>
                <c:pt idx="8522">
                  <c:v>1.2274499999999999E-3</c:v>
                </c:pt>
                <c:pt idx="8523">
                  <c:v>1.5494E-3</c:v>
                </c:pt>
                <c:pt idx="8524">
                  <c:v>1.1232900000000001E-3</c:v>
                </c:pt>
                <c:pt idx="8525">
                  <c:v>1.4173499999999999E-3</c:v>
                </c:pt>
                <c:pt idx="8526">
                  <c:v>7.4264999999999997E-4</c:v>
                </c:pt>
                <c:pt idx="8527">
                  <c:v>4.9134000000000005E-4</c:v>
                </c:pt>
                <c:pt idx="8528">
                  <c:v>1.3683300000000001E-3</c:v>
                </c:pt>
                <c:pt idx="8529">
                  <c:v>8.8237000000000005E-4</c:v>
                </c:pt>
                <c:pt idx="8530">
                  <c:v>-8.4144999999999999E-4</c:v>
                </c:pt>
                <c:pt idx="8531">
                  <c:v>-7.9971999999999997E-4</c:v>
                </c:pt>
                <c:pt idx="8532">
                  <c:v>-1.3480600000000001E-3</c:v>
                </c:pt>
                <c:pt idx="8533" formatCode="0.00E+00">
                  <c:v>-2.779E-5</c:v>
                </c:pt>
                <c:pt idx="8534">
                  <c:v>1.6481200000000001E-3</c:v>
                </c:pt>
                <c:pt idx="8535">
                  <c:v>6.3869000000000003E-4</c:v>
                </c:pt>
                <c:pt idx="8536">
                  <c:v>1.5583000000000001E-3</c:v>
                </c:pt>
                <c:pt idx="8537">
                  <c:v>1.38686E-3</c:v>
                </c:pt>
                <c:pt idx="8538">
                  <c:v>-1.37381E-3</c:v>
                </c:pt>
                <c:pt idx="8539">
                  <c:v>-2.25772E-3</c:v>
                </c:pt>
                <c:pt idx="8540">
                  <c:v>-1.95163E-3</c:v>
                </c:pt>
                <c:pt idx="8541">
                  <c:v>-7.4248000000000001E-4</c:v>
                </c:pt>
                <c:pt idx="8542">
                  <c:v>2.4761900000000001E-3</c:v>
                </c:pt>
                <c:pt idx="8543">
                  <c:v>1.0463600000000001E-3</c:v>
                </c:pt>
                <c:pt idx="8544">
                  <c:v>4.3333E-4</c:v>
                </c:pt>
                <c:pt idx="8545">
                  <c:v>1.0772000000000001E-4</c:v>
                </c:pt>
                <c:pt idx="8546">
                  <c:v>-4.0362999999999998E-4</c:v>
                </c:pt>
                <c:pt idx="8547">
                  <c:v>9.1244999999999998E-4</c:v>
                </c:pt>
                <c:pt idx="8548">
                  <c:v>2.2554000000000001E-4</c:v>
                </c:pt>
                <c:pt idx="8549">
                  <c:v>-1.0098999999999999E-4</c:v>
                </c:pt>
                <c:pt idx="8550">
                  <c:v>3.8506E-4</c:v>
                </c:pt>
                <c:pt idx="8551">
                  <c:v>7.5520999999999997E-4</c:v>
                </c:pt>
                <c:pt idx="8552">
                  <c:v>3.5236000000000002E-4</c:v>
                </c:pt>
                <c:pt idx="8553" formatCode="0.00E+00">
                  <c:v>5.749E-5</c:v>
                </c:pt>
                <c:pt idx="8554">
                  <c:v>-1.39357E-3</c:v>
                </c:pt>
                <c:pt idx="8555">
                  <c:v>-9.4733000000000003E-4</c:v>
                </c:pt>
                <c:pt idx="8556">
                  <c:v>1.8741E-4</c:v>
                </c:pt>
                <c:pt idx="8557">
                  <c:v>2.0667999999999999E-4</c:v>
                </c:pt>
                <c:pt idx="8558">
                  <c:v>1.04951E-3</c:v>
                </c:pt>
                <c:pt idx="8559">
                  <c:v>6.7372000000000005E-4</c:v>
                </c:pt>
                <c:pt idx="8560">
                  <c:v>1.10206E-3</c:v>
                </c:pt>
                <c:pt idx="8561">
                  <c:v>-1.4019999999999999E-4</c:v>
                </c:pt>
                <c:pt idx="8562">
                  <c:v>-1.1213E-4</c:v>
                </c:pt>
                <c:pt idx="8563">
                  <c:v>-4.6776000000000001E-4</c:v>
                </c:pt>
                <c:pt idx="8564">
                  <c:v>-4.1028000000000001E-4</c:v>
                </c:pt>
                <c:pt idx="8565" formatCode="0.00E+00">
                  <c:v>-5.6150000000000003E-5</c:v>
                </c:pt>
                <c:pt idx="8566">
                  <c:v>-5.2618000000000001E-4</c:v>
                </c:pt>
                <c:pt idx="8567">
                  <c:v>3.3084E-4</c:v>
                </c:pt>
                <c:pt idx="8568">
                  <c:v>1.0591299999999999E-3</c:v>
                </c:pt>
                <c:pt idx="8569">
                  <c:v>2.7024200000000001E-3</c:v>
                </c:pt>
                <c:pt idx="8570">
                  <c:v>2.34957E-3</c:v>
                </c:pt>
                <c:pt idx="8571">
                  <c:v>-1.7930999999999999E-4</c:v>
                </c:pt>
                <c:pt idx="8572">
                  <c:v>-1.78348E-3</c:v>
                </c:pt>
                <c:pt idx="8573">
                  <c:v>-1.25395E-3</c:v>
                </c:pt>
                <c:pt idx="8574">
                  <c:v>-1.40464E-3</c:v>
                </c:pt>
                <c:pt idx="8575">
                  <c:v>-2.5454999999999998E-4</c:v>
                </c:pt>
                <c:pt idx="8576">
                  <c:v>1.50359E-3</c:v>
                </c:pt>
                <c:pt idx="8577">
                  <c:v>-1.28151E-3</c:v>
                </c:pt>
                <c:pt idx="8578" formatCode="0.00E+00">
                  <c:v>5.5090000000000003E-5</c:v>
                </c:pt>
                <c:pt idx="8579">
                  <c:v>-2.6582999999999999E-4</c:v>
                </c:pt>
                <c:pt idx="8580">
                  <c:v>-9.5173999999999996E-4</c:v>
                </c:pt>
                <c:pt idx="8581">
                  <c:v>-2.3033E-4</c:v>
                </c:pt>
                <c:pt idx="8582">
                  <c:v>-2.6664000000000001E-4</c:v>
                </c:pt>
                <c:pt idx="8583">
                  <c:v>2.8193000000000001E-4</c:v>
                </c:pt>
                <c:pt idx="8584">
                  <c:v>-1.11929E-3</c:v>
                </c:pt>
                <c:pt idx="8585">
                  <c:v>-9.7369999999999998E-4</c:v>
                </c:pt>
                <c:pt idx="8586">
                  <c:v>3.9584E-4</c:v>
                </c:pt>
                <c:pt idx="8587">
                  <c:v>1.4892099999999999E-3</c:v>
                </c:pt>
                <c:pt idx="8588" formatCode="0.00E+00">
                  <c:v>-6.5000000000000002E-7</c:v>
                </c:pt>
                <c:pt idx="8589">
                  <c:v>-2.4402999999999998E-3</c:v>
                </c:pt>
                <c:pt idx="8590">
                  <c:v>-2.1814099999999999E-3</c:v>
                </c:pt>
                <c:pt idx="8591">
                  <c:v>-2.1972900000000002E-3</c:v>
                </c:pt>
                <c:pt idx="8592">
                  <c:v>-1.13082E-3</c:v>
                </c:pt>
                <c:pt idx="8593">
                  <c:v>1.2173900000000001E-3</c:v>
                </c:pt>
                <c:pt idx="8594">
                  <c:v>6.1954999999999996E-4</c:v>
                </c:pt>
                <c:pt idx="8595">
                  <c:v>1.5021800000000001E-3</c:v>
                </c:pt>
                <c:pt idx="8596">
                  <c:v>2.1900600000000002E-3</c:v>
                </c:pt>
                <c:pt idx="8597">
                  <c:v>3.4497E-4</c:v>
                </c:pt>
                <c:pt idx="8598">
                  <c:v>4.5187999999999999E-4</c:v>
                </c:pt>
                <c:pt idx="8599">
                  <c:v>4.8302000000000002E-4</c:v>
                </c:pt>
                <c:pt idx="8600">
                  <c:v>-2.9216000000000002E-4</c:v>
                </c:pt>
                <c:pt idx="8601" formatCode="0.00E+00">
                  <c:v>3.112E-5</c:v>
                </c:pt>
                <c:pt idx="8602">
                  <c:v>2.0968900000000001E-3</c:v>
                </c:pt>
                <c:pt idx="8603">
                  <c:v>3.3521000000000001E-4</c:v>
                </c:pt>
                <c:pt idx="8604">
                  <c:v>-1.4723900000000001E-3</c:v>
                </c:pt>
                <c:pt idx="8605">
                  <c:v>-2.0905400000000001E-3</c:v>
                </c:pt>
                <c:pt idx="8606">
                  <c:v>-3.4314900000000001E-3</c:v>
                </c:pt>
                <c:pt idx="8607">
                  <c:v>-1.9615000000000001E-3</c:v>
                </c:pt>
                <c:pt idx="8608" formatCode="0.00E+00">
                  <c:v>-5.2719999999999997E-5</c:v>
                </c:pt>
                <c:pt idx="8609">
                  <c:v>3.4886999999999999E-4</c:v>
                </c:pt>
                <c:pt idx="8610">
                  <c:v>2.7905199999999999E-3</c:v>
                </c:pt>
                <c:pt idx="8611">
                  <c:v>3.5836000000000002E-3</c:v>
                </c:pt>
                <c:pt idx="8612">
                  <c:v>1.20772E-3</c:v>
                </c:pt>
                <c:pt idx="8613">
                  <c:v>1.1137199999999999E-3</c:v>
                </c:pt>
                <c:pt idx="8614">
                  <c:v>1.15806E-3</c:v>
                </c:pt>
                <c:pt idx="8615">
                  <c:v>-4.7430999999999998E-4</c:v>
                </c:pt>
                <c:pt idx="8616">
                  <c:v>1.7078099999999999E-3</c:v>
                </c:pt>
                <c:pt idx="8617">
                  <c:v>1.35158E-3</c:v>
                </c:pt>
                <c:pt idx="8618">
                  <c:v>1.4294000000000001E-4</c:v>
                </c:pt>
                <c:pt idx="8619">
                  <c:v>1.3054799999999999E-3</c:v>
                </c:pt>
                <c:pt idx="8620">
                  <c:v>3.8706E-4</c:v>
                </c:pt>
                <c:pt idx="8621">
                  <c:v>1.2953299999999999E-3</c:v>
                </c:pt>
                <c:pt idx="8622">
                  <c:v>2.2157800000000001E-3</c:v>
                </c:pt>
                <c:pt idx="8623" formatCode="0.00E+00">
                  <c:v>8.8330000000000003E-5</c:v>
                </c:pt>
                <c:pt idx="8624">
                  <c:v>-6.1291999999999998E-4</c:v>
                </c:pt>
                <c:pt idx="8625">
                  <c:v>-2.4117600000000002E-3</c:v>
                </c:pt>
                <c:pt idx="8626">
                  <c:v>-3.5806000000000002E-3</c:v>
                </c:pt>
                <c:pt idx="8627">
                  <c:v>-1.48284E-3</c:v>
                </c:pt>
                <c:pt idx="8628">
                  <c:v>-1.2422900000000001E-3</c:v>
                </c:pt>
                <c:pt idx="8629">
                  <c:v>-4.3604000000000001E-4</c:v>
                </c:pt>
                <c:pt idx="8630">
                  <c:v>-3.1163000000000002E-4</c:v>
                </c:pt>
                <c:pt idx="8631">
                  <c:v>-7.9966E-4</c:v>
                </c:pt>
                <c:pt idx="8632">
                  <c:v>2.1465000000000001E-4</c:v>
                </c:pt>
                <c:pt idx="8633">
                  <c:v>-1.3572600000000001E-3</c:v>
                </c:pt>
                <c:pt idx="8634">
                  <c:v>-1.8666500000000001E-3</c:v>
                </c:pt>
                <c:pt idx="8635">
                  <c:v>3.6268999999999999E-4</c:v>
                </c:pt>
                <c:pt idx="8636">
                  <c:v>-9.4324000000000003E-4</c:v>
                </c:pt>
                <c:pt idx="8637">
                  <c:v>-1.7409700000000001E-3</c:v>
                </c:pt>
                <c:pt idx="8638">
                  <c:v>2.5228000000000002E-4</c:v>
                </c:pt>
                <c:pt idx="8639">
                  <c:v>5.9482000000000003E-4</c:v>
                </c:pt>
                <c:pt idx="8640">
                  <c:v>1.2175599999999999E-3</c:v>
                </c:pt>
                <c:pt idx="8641">
                  <c:v>1.7527899999999999E-3</c:v>
                </c:pt>
                <c:pt idx="8642">
                  <c:v>2.47795E-3</c:v>
                </c:pt>
                <c:pt idx="8643">
                  <c:v>3.1241E-4</c:v>
                </c:pt>
                <c:pt idx="8644">
                  <c:v>-8.8161999999999995E-4</c:v>
                </c:pt>
                <c:pt idx="8645">
                  <c:v>-2.4665400000000001E-3</c:v>
                </c:pt>
                <c:pt idx="8646">
                  <c:v>-3.57684E-3</c:v>
                </c:pt>
                <c:pt idx="8647">
                  <c:v>-1.9597400000000002E-3</c:v>
                </c:pt>
                <c:pt idx="8648">
                  <c:v>-1.89412E-3</c:v>
                </c:pt>
                <c:pt idx="8649">
                  <c:v>2.1195E-4</c:v>
                </c:pt>
                <c:pt idx="8650">
                  <c:v>2.20945E-3</c:v>
                </c:pt>
                <c:pt idx="8651">
                  <c:v>2.1438E-3</c:v>
                </c:pt>
                <c:pt idx="8652">
                  <c:v>2.8190300000000001E-3</c:v>
                </c:pt>
                <c:pt idx="8653">
                  <c:v>2.6474799999999998E-3</c:v>
                </c:pt>
                <c:pt idx="8654">
                  <c:v>2.27393E-3</c:v>
                </c:pt>
                <c:pt idx="8655">
                  <c:v>9.1788999999999998E-4</c:v>
                </c:pt>
                <c:pt idx="8656">
                  <c:v>1.32395E-3</c:v>
                </c:pt>
                <c:pt idx="8657">
                  <c:v>1.75333E-3</c:v>
                </c:pt>
                <c:pt idx="8658">
                  <c:v>7.5429999999999996E-4</c:v>
                </c:pt>
                <c:pt idx="8659">
                  <c:v>-6.7958999999999999E-4</c:v>
                </c:pt>
                <c:pt idx="8660">
                  <c:v>-2.1715300000000001E-3</c:v>
                </c:pt>
                <c:pt idx="8661">
                  <c:v>-1.92629E-3</c:v>
                </c:pt>
                <c:pt idx="8662">
                  <c:v>-2.2923900000000001E-3</c:v>
                </c:pt>
                <c:pt idx="8663">
                  <c:v>-1.4855700000000001E-3</c:v>
                </c:pt>
                <c:pt idx="8664" formatCode="0.00E+00">
                  <c:v>1.7589999999999999E-5</c:v>
                </c:pt>
                <c:pt idx="8665">
                  <c:v>1.3121400000000001E-3</c:v>
                </c:pt>
                <c:pt idx="8666">
                  <c:v>3.3469300000000001E-3</c:v>
                </c:pt>
                <c:pt idx="8667">
                  <c:v>3.5474E-3</c:v>
                </c:pt>
                <c:pt idx="8668">
                  <c:v>3.6916499999999999E-3</c:v>
                </c:pt>
                <c:pt idx="8669">
                  <c:v>1.4739899999999999E-3</c:v>
                </c:pt>
                <c:pt idx="8670">
                  <c:v>6.8767000000000003E-4</c:v>
                </c:pt>
                <c:pt idx="8671">
                  <c:v>2.0127399999999998E-3</c:v>
                </c:pt>
                <c:pt idx="8672">
                  <c:v>2.2157700000000002E-3</c:v>
                </c:pt>
                <c:pt idx="8673">
                  <c:v>1.7145299999999999E-3</c:v>
                </c:pt>
                <c:pt idx="8674">
                  <c:v>1.6702100000000001E-3</c:v>
                </c:pt>
                <c:pt idx="8675">
                  <c:v>2.6968500000000002E-3</c:v>
                </c:pt>
                <c:pt idx="8676">
                  <c:v>2.62692E-3</c:v>
                </c:pt>
                <c:pt idx="8677">
                  <c:v>1.9599299999999999E-3</c:v>
                </c:pt>
                <c:pt idx="8678">
                  <c:v>1.0512200000000001E-3</c:v>
                </c:pt>
                <c:pt idx="8679">
                  <c:v>4.9441000000000003E-4</c:v>
                </c:pt>
                <c:pt idx="8680">
                  <c:v>-1.6174900000000001E-3</c:v>
                </c:pt>
                <c:pt idx="8681">
                  <c:v>-3.6216500000000001E-3</c:v>
                </c:pt>
                <c:pt idx="8682">
                  <c:v>-3.8076799999999999E-3</c:v>
                </c:pt>
                <c:pt idx="8683">
                  <c:v>-4.2823200000000001E-3</c:v>
                </c:pt>
                <c:pt idx="8684">
                  <c:v>-2.1825199999999999E-3</c:v>
                </c:pt>
                <c:pt idx="8685">
                  <c:v>-1.31975E-3</c:v>
                </c:pt>
                <c:pt idx="8686">
                  <c:v>-2.4783800000000001E-3</c:v>
                </c:pt>
                <c:pt idx="8687">
                  <c:v>-2.4413400000000002E-3</c:v>
                </c:pt>
                <c:pt idx="8688">
                  <c:v>-1.7617100000000001E-3</c:v>
                </c:pt>
                <c:pt idx="8689">
                  <c:v>-2.5576900000000001E-3</c:v>
                </c:pt>
                <c:pt idx="8690">
                  <c:v>-9.0777000000000002E-4</c:v>
                </c:pt>
                <c:pt idx="8691">
                  <c:v>-5.3742999999999998E-4</c:v>
                </c:pt>
                <c:pt idx="8692">
                  <c:v>-1.7115500000000001E-3</c:v>
                </c:pt>
                <c:pt idx="8693">
                  <c:v>-1.92899E-3</c:v>
                </c:pt>
                <c:pt idx="8694" formatCode="0.00E+00">
                  <c:v>8.0409999999999998E-5</c:v>
                </c:pt>
                <c:pt idx="8695">
                  <c:v>2.25567E-3</c:v>
                </c:pt>
                <c:pt idx="8696">
                  <c:v>3.02834E-3</c:v>
                </c:pt>
                <c:pt idx="8697">
                  <c:v>4.3647699999999996E-3</c:v>
                </c:pt>
                <c:pt idx="8698">
                  <c:v>2.5995200000000001E-3</c:v>
                </c:pt>
                <c:pt idx="8699">
                  <c:v>3.3397E-4</c:v>
                </c:pt>
                <c:pt idx="8700">
                  <c:v>-1.06131E-3</c:v>
                </c:pt>
                <c:pt idx="8701">
                  <c:v>-3.3580900000000002E-3</c:v>
                </c:pt>
                <c:pt idx="8702">
                  <c:v>-3.5895900000000001E-3</c:v>
                </c:pt>
                <c:pt idx="8703">
                  <c:v>-3.6513399999999999E-3</c:v>
                </c:pt>
                <c:pt idx="8704">
                  <c:v>-3.46817E-3</c:v>
                </c:pt>
                <c:pt idx="8705">
                  <c:v>-1.2068E-4</c:v>
                </c:pt>
                <c:pt idx="8706">
                  <c:v>2.3565700000000001E-3</c:v>
                </c:pt>
                <c:pt idx="8707">
                  <c:v>3.9907700000000003E-3</c:v>
                </c:pt>
                <c:pt idx="8708">
                  <c:v>5.7611099999999998E-3</c:v>
                </c:pt>
                <c:pt idx="8709">
                  <c:v>2.56931E-3</c:v>
                </c:pt>
                <c:pt idx="8710">
                  <c:v>1.5974100000000001E-3</c:v>
                </c:pt>
                <c:pt idx="8711">
                  <c:v>3.2125399999999998E-3</c:v>
                </c:pt>
                <c:pt idx="8712">
                  <c:v>2.4879699999999999E-3</c:v>
                </c:pt>
                <c:pt idx="8713">
                  <c:v>1.83573E-3</c:v>
                </c:pt>
                <c:pt idx="8714">
                  <c:v>1.37689E-3</c:v>
                </c:pt>
                <c:pt idx="8715">
                  <c:v>-3.2892000000000002E-4</c:v>
                </c:pt>
                <c:pt idx="8716">
                  <c:v>-2.8712E-3</c:v>
                </c:pt>
                <c:pt idx="8717">
                  <c:v>-3.76472E-3</c:v>
                </c:pt>
                <c:pt idx="8718">
                  <c:v>-3.4866200000000002E-3</c:v>
                </c:pt>
                <c:pt idx="8719">
                  <c:v>-2.9712900000000001E-3</c:v>
                </c:pt>
                <c:pt idx="8720">
                  <c:v>2.8783999999999998E-4</c:v>
                </c:pt>
                <c:pt idx="8721">
                  <c:v>2.6266100000000001E-3</c:v>
                </c:pt>
                <c:pt idx="8722">
                  <c:v>3.5077400000000001E-3</c:v>
                </c:pt>
                <c:pt idx="8723">
                  <c:v>5.2169599999999997E-3</c:v>
                </c:pt>
                <c:pt idx="8724">
                  <c:v>4.5828300000000004E-3</c:v>
                </c:pt>
                <c:pt idx="8725">
                  <c:v>3.7486400000000001E-3</c:v>
                </c:pt>
                <c:pt idx="8726">
                  <c:v>2.5724400000000001E-3</c:v>
                </c:pt>
                <c:pt idx="8727">
                  <c:v>1.5641100000000001E-3</c:v>
                </c:pt>
                <c:pt idx="8728">
                  <c:v>2.28065E-3</c:v>
                </c:pt>
                <c:pt idx="8729">
                  <c:v>2.7003399999999999E-3</c:v>
                </c:pt>
                <c:pt idx="8730">
                  <c:v>2.6693300000000001E-3</c:v>
                </c:pt>
                <c:pt idx="8731">
                  <c:v>2.6584899999999999E-3</c:v>
                </c:pt>
                <c:pt idx="8732">
                  <c:v>3.5508900000000001E-3</c:v>
                </c:pt>
                <c:pt idx="8733">
                  <c:v>1.9776300000000002E-3</c:v>
                </c:pt>
                <c:pt idx="8734">
                  <c:v>2.4057499999999999E-3</c:v>
                </c:pt>
                <c:pt idx="8735">
                  <c:v>1.1190900000000001E-3</c:v>
                </c:pt>
                <c:pt idx="8736">
                  <c:v>-3.2373499999999999E-3</c:v>
                </c:pt>
                <c:pt idx="8737">
                  <c:v>-4.05288E-3</c:v>
                </c:pt>
                <c:pt idx="8738">
                  <c:v>-5.2960999999999998E-3</c:v>
                </c:pt>
                <c:pt idx="8739">
                  <c:v>-5.37055E-3</c:v>
                </c:pt>
                <c:pt idx="8740">
                  <c:v>-2.9874599999999999E-3</c:v>
                </c:pt>
                <c:pt idx="8741">
                  <c:v>-3.2498499999999999E-3</c:v>
                </c:pt>
                <c:pt idx="8742">
                  <c:v>-2.4011499999999999E-3</c:v>
                </c:pt>
                <c:pt idx="8743">
                  <c:v>-2.8905799999999998E-3</c:v>
                </c:pt>
                <c:pt idx="8744">
                  <c:v>-3.3268299999999998E-3</c:v>
                </c:pt>
                <c:pt idx="8745">
                  <c:v>-2.1572700000000002E-3</c:v>
                </c:pt>
                <c:pt idx="8746">
                  <c:v>-3.2264500000000001E-3</c:v>
                </c:pt>
                <c:pt idx="8747">
                  <c:v>-3.6300799999999999E-3</c:v>
                </c:pt>
                <c:pt idx="8748">
                  <c:v>-2.9195699999999998E-3</c:v>
                </c:pt>
                <c:pt idx="8749">
                  <c:v>-2.7897400000000002E-3</c:v>
                </c:pt>
                <c:pt idx="8750">
                  <c:v>-8.2231999999999997E-4</c:v>
                </c:pt>
                <c:pt idx="8751">
                  <c:v>2.7891700000000001E-3</c:v>
                </c:pt>
                <c:pt idx="8752">
                  <c:v>4.4266899999999996E-3</c:v>
                </c:pt>
                <c:pt idx="8753">
                  <c:v>3.9125899999999996E-3</c:v>
                </c:pt>
                <c:pt idx="8754">
                  <c:v>3.4646E-3</c:v>
                </c:pt>
                <c:pt idx="8755">
                  <c:v>2.5349399999999998E-3</c:v>
                </c:pt>
                <c:pt idx="8756">
                  <c:v>-9.4450999999999997E-4</c:v>
                </c:pt>
                <c:pt idx="8757">
                  <c:v>-3.313E-3</c:v>
                </c:pt>
                <c:pt idx="8758">
                  <c:v>-4.5555400000000003E-3</c:v>
                </c:pt>
                <c:pt idx="8759">
                  <c:v>-5.3489000000000002E-3</c:v>
                </c:pt>
                <c:pt idx="8760">
                  <c:v>-1.26783E-3</c:v>
                </c:pt>
                <c:pt idx="8761">
                  <c:v>5.5418999999999998E-4</c:v>
                </c:pt>
                <c:pt idx="8762">
                  <c:v>2.6183399999999998E-3</c:v>
                </c:pt>
                <c:pt idx="8763">
                  <c:v>5.73917E-3</c:v>
                </c:pt>
                <c:pt idx="8764">
                  <c:v>5.4111000000000003E-3</c:v>
                </c:pt>
                <c:pt idx="8765">
                  <c:v>4.5666099999999996E-3</c:v>
                </c:pt>
                <c:pt idx="8766">
                  <c:v>4.0209E-3</c:v>
                </c:pt>
                <c:pt idx="8767">
                  <c:v>4.0245000000000003E-3</c:v>
                </c:pt>
                <c:pt idx="8768">
                  <c:v>3.7822899999999998E-3</c:v>
                </c:pt>
                <c:pt idx="8769">
                  <c:v>2.5847399999999999E-3</c:v>
                </c:pt>
                <c:pt idx="8770">
                  <c:v>2.6152699999999998E-3</c:v>
                </c:pt>
                <c:pt idx="8771">
                  <c:v>-1.1514299999999999E-3</c:v>
                </c:pt>
                <c:pt idx="8772">
                  <c:v>-4.1477900000000002E-3</c:v>
                </c:pt>
                <c:pt idx="8773">
                  <c:v>-4.2281699999999998E-3</c:v>
                </c:pt>
                <c:pt idx="8774">
                  <c:v>-4.9910900000000001E-3</c:v>
                </c:pt>
                <c:pt idx="8775">
                  <c:v>-2.7834999999999999E-3</c:v>
                </c:pt>
                <c:pt idx="8776">
                  <c:v>-5.1659999999999998E-4</c:v>
                </c:pt>
                <c:pt idx="8777">
                  <c:v>3.07639E-3</c:v>
                </c:pt>
                <c:pt idx="8778">
                  <c:v>4.2158300000000003E-3</c:v>
                </c:pt>
                <c:pt idx="8779">
                  <c:v>4.80183E-3</c:v>
                </c:pt>
                <c:pt idx="8780">
                  <c:v>6.2855400000000001E-3</c:v>
                </c:pt>
                <c:pt idx="8781">
                  <c:v>4.0576800000000001E-3</c:v>
                </c:pt>
                <c:pt idx="8782">
                  <c:v>4.1754000000000001E-3</c:v>
                </c:pt>
                <c:pt idx="8783">
                  <c:v>3.3176299999999998E-3</c:v>
                </c:pt>
                <c:pt idx="8784">
                  <c:v>3.5965799999999998E-3</c:v>
                </c:pt>
                <c:pt idx="8785">
                  <c:v>3.9645399999999999E-3</c:v>
                </c:pt>
                <c:pt idx="8786">
                  <c:v>3.18908E-3</c:v>
                </c:pt>
                <c:pt idx="8787">
                  <c:v>4.6127E-3</c:v>
                </c:pt>
                <c:pt idx="8788">
                  <c:v>4.4739000000000003E-3</c:v>
                </c:pt>
                <c:pt idx="8789">
                  <c:v>3.2499400000000002E-3</c:v>
                </c:pt>
                <c:pt idx="8790">
                  <c:v>1.4893199999999999E-3</c:v>
                </c:pt>
                <c:pt idx="8791">
                  <c:v>3.3735999999999998E-4</c:v>
                </c:pt>
                <c:pt idx="8792">
                  <c:v>-1.5623799999999999E-3</c:v>
                </c:pt>
                <c:pt idx="8793">
                  <c:v>-5.4120599999999998E-3</c:v>
                </c:pt>
                <c:pt idx="8794">
                  <c:v>-5.9113600000000001E-3</c:v>
                </c:pt>
                <c:pt idx="8795">
                  <c:v>-6.0271300000000003E-3</c:v>
                </c:pt>
                <c:pt idx="8796">
                  <c:v>-3.3857499999999999E-3</c:v>
                </c:pt>
                <c:pt idx="8797">
                  <c:v>-2.6019300000000001E-3</c:v>
                </c:pt>
                <c:pt idx="8798">
                  <c:v>-5.5418300000000002E-3</c:v>
                </c:pt>
                <c:pt idx="8799">
                  <c:v>-4.0570299999999997E-3</c:v>
                </c:pt>
                <c:pt idx="8800">
                  <c:v>-2.2294400000000001E-3</c:v>
                </c:pt>
                <c:pt idx="8801">
                  <c:v>-4.3359399999999999E-3</c:v>
                </c:pt>
                <c:pt idx="8802">
                  <c:v>-3.4108099999999998E-3</c:v>
                </c:pt>
                <c:pt idx="8803">
                  <c:v>-3.76634E-3</c:v>
                </c:pt>
                <c:pt idx="8804">
                  <c:v>-4.0879999999999996E-3</c:v>
                </c:pt>
                <c:pt idx="8805">
                  <c:v>-2.06076E-3</c:v>
                </c:pt>
                <c:pt idx="8806">
                  <c:v>-1.23934E-3</c:v>
                </c:pt>
                <c:pt idx="8807">
                  <c:v>2.1417900000000002E-3</c:v>
                </c:pt>
                <c:pt idx="8808">
                  <c:v>4.4587000000000003E-3</c:v>
                </c:pt>
                <c:pt idx="8809">
                  <c:v>4.3926900000000003E-3</c:v>
                </c:pt>
                <c:pt idx="8810">
                  <c:v>2.4371599999999998E-3</c:v>
                </c:pt>
                <c:pt idx="8811">
                  <c:v>1.0077199999999999E-3</c:v>
                </c:pt>
                <c:pt idx="8812">
                  <c:v>-3.5353000000000001E-4</c:v>
                </c:pt>
                <c:pt idx="8813">
                  <c:v>-2.4827999999999999E-3</c:v>
                </c:pt>
                <c:pt idx="8814">
                  <c:v>-4.7409699999999997E-3</c:v>
                </c:pt>
                <c:pt idx="8815">
                  <c:v>-4.8006799999999999E-3</c:v>
                </c:pt>
                <c:pt idx="8816">
                  <c:v>-1.9714899999999998E-3</c:v>
                </c:pt>
                <c:pt idx="8817">
                  <c:v>7.4711999999999999E-4</c:v>
                </c:pt>
                <c:pt idx="8818">
                  <c:v>3.1713700000000002E-3</c:v>
                </c:pt>
                <c:pt idx="8819">
                  <c:v>4.8990700000000002E-3</c:v>
                </c:pt>
                <c:pt idx="8820">
                  <c:v>6.2604100000000001E-3</c:v>
                </c:pt>
                <c:pt idx="8821">
                  <c:v>6.0061699999999999E-3</c:v>
                </c:pt>
                <c:pt idx="8822">
                  <c:v>6.0566099999999996E-3</c:v>
                </c:pt>
                <c:pt idx="8823">
                  <c:v>4.6815199999999998E-3</c:v>
                </c:pt>
                <c:pt idx="8824">
                  <c:v>4.1401299999999997E-3</c:v>
                </c:pt>
                <c:pt idx="8825">
                  <c:v>3.6498699999999999E-3</c:v>
                </c:pt>
                <c:pt idx="8826">
                  <c:v>2.2168499999999998E-3</c:v>
                </c:pt>
                <c:pt idx="8827">
                  <c:v>-1.27334E-3</c:v>
                </c:pt>
                <c:pt idx="8828">
                  <c:v>-3.9033800000000001E-3</c:v>
                </c:pt>
                <c:pt idx="8829">
                  <c:v>-3.7350600000000001E-3</c:v>
                </c:pt>
                <c:pt idx="8830">
                  <c:v>-4.1774799999999999E-3</c:v>
                </c:pt>
                <c:pt idx="8831">
                  <c:v>-3.3276500000000001E-3</c:v>
                </c:pt>
                <c:pt idx="8832">
                  <c:v>-1.56167E-3</c:v>
                </c:pt>
                <c:pt idx="8833">
                  <c:v>2.1339900000000001E-3</c:v>
                </c:pt>
                <c:pt idx="8834">
                  <c:v>6.3120600000000004E-3</c:v>
                </c:pt>
                <c:pt idx="8835">
                  <c:v>7.0653599999999997E-3</c:v>
                </c:pt>
                <c:pt idx="8836">
                  <c:v>6.0299899999999998E-3</c:v>
                </c:pt>
                <c:pt idx="8837">
                  <c:v>4.4497599999999997E-3</c:v>
                </c:pt>
                <c:pt idx="8838">
                  <c:v>4.6811200000000004E-3</c:v>
                </c:pt>
                <c:pt idx="8839">
                  <c:v>5.1580999999999997E-3</c:v>
                </c:pt>
                <c:pt idx="8840">
                  <c:v>4.72369E-3</c:v>
                </c:pt>
                <c:pt idx="8841">
                  <c:v>5.4203999999999997E-3</c:v>
                </c:pt>
                <c:pt idx="8842">
                  <c:v>4.8657400000000003E-3</c:v>
                </c:pt>
                <c:pt idx="8843">
                  <c:v>5.4299200000000004E-3</c:v>
                </c:pt>
                <c:pt idx="8844">
                  <c:v>4.6266500000000004E-3</c:v>
                </c:pt>
                <c:pt idx="8845">
                  <c:v>2.9785200000000001E-3</c:v>
                </c:pt>
                <c:pt idx="8846">
                  <c:v>3.18542E-3</c:v>
                </c:pt>
                <c:pt idx="8847">
                  <c:v>-9.0116999999999997E-4</c:v>
                </c:pt>
                <c:pt idx="8848">
                  <c:v>-3.3376500000000002E-3</c:v>
                </c:pt>
                <c:pt idx="8849">
                  <c:v>-6.1733100000000004E-3</c:v>
                </c:pt>
                <c:pt idx="8850">
                  <c:v>-7.97432E-3</c:v>
                </c:pt>
                <c:pt idx="8851">
                  <c:v>-6.81396E-3</c:v>
                </c:pt>
                <c:pt idx="8852">
                  <c:v>-5.3421400000000004E-3</c:v>
                </c:pt>
                <c:pt idx="8853">
                  <c:v>-5.3115699999999998E-3</c:v>
                </c:pt>
                <c:pt idx="8854">
                  <c:v>-5.8330200000000004E-3</c:v>
                </c:pt>
                <c:pt idx="8855">
                  <c:v>-5.1982599999999997E-3</c:v>
                </c:pt>
                <c:pt idx="8856">
                  <c:v>-4.0685499999999998E-3</c:v>
                </c:pt>
                <c:pt idx="8857">
                  <c:v>-5.6299899999999996E-3</c:v>
                </c:pt>
                <c:pt idx="8858">
                  <c:v>-6.1980300000000002E-3</c:v>
                </c:pt>
                <c:pt idx="8859">
                  <c:v>-4.8969399999999998E-3</c:v>
                </c:pt>
                <c:pt idx="8860">
                  <c:v>-4.1816400000000004E-3</c:v>
                </c:pt>
                <c:pt idx="8861">
                  <c:v>-3.0724200000000002E-3</c:v>
                </c:pt>
                <c:pt idx="8862">
                  <c:v>-1.8622999999999999E-3</c:v>
                </c:pt>
                <c:pt idx="8863">
                  <c:v>1.77786E-3</c:v>
                </c:pt>
                <c:pt idx="8864">
                  <c:v>4.2417100000000001E-3</c:v>
                </c:pt>
                <c:pt idx="8865">
                  <c:v>4.5463099999999996E-3</c:v>
                </c:pt>
                <c:pt idx="8866">
                  <c:v>4.3194499999999999E-3</c:v>
                </c:pt>
                <c:pt idx="8867">
                  <c:v>1.14408E-3</c:v>
                </c:pt>
                <c:pt idx="8868">
                  <c:v>-1.7918000000000001E-3</c:v>
                </c:pt>
                <c:pt idx="8869">
                  <c:v>-3.01001E-3</c:v>
                </c:pt>
                <c:pt idx="8870">
                  <c:v>-4.9856700000000002E-3</c:v>
                </c:pt>
                <c:pt idx="8871">
                  <c:v>-4.5121900000000001E-3</c:v>
                </c:pt>
                <c:pt idx="8872">
                  <c:v>-2.7316300000000001E-3</c:v>
                </c:pt>
                <c:pt idx="8873">
                  <c:v>-4.1950000000000001E-4</c:v>
                </c:pt>
                <c:pt idx="8874">
                  <c:v>3.45773E-3</c:v>
                </c:pt>
                <c:pt idx="8875">
                  <c:v>5.8120999999999997E-3</c:v>
                </c:pt>
                <c:pt idx="8876">
                  <c:v>7.17573E-3</c:v>
                </c:pt>
                <c:pt idx="8877">
                  <c:v>5.2423299999999999E-3</c:v>
                </c:pt>
                <c:pt idx="8878">
                  <c:v>5.6523399999999996E-3</c:v>
                </c:pt>
                <c:pt idx="8879">
                  <c:v>6.0622200000000001E-3</c:v>
                </c:pt>
                <c:pt idx="8880">
                  <c:v>4.5813299999999998E-3</c:v>
                </c:pt>
                <c:pt idx="8881">
                  <c:v>4.2420899999999996E-3</c:v>
                </c:pt>
                <c:pt idx="8882">
                  <c:v>2.44078E-3</c:v>
                </c:pt>
                <c:pt idx="8883">
                  <c:v>-2.10312E-3</c:v>
                </c:pt>
                <c:pt idx="8884">
                  <c:v>-3.4811099999999999E-3</c:v>
                </c:pt>
                <c:pt idx="8885">
                  <c:v>-3.9075899999999998E-3</c:v>
                </c:pt>
                <c:pt idx="8886">
                  <c:v>-5.5530500000000003E-3</c:v>
                </c:pt>
                <c:pt idx="8887">
                  <c:v>-2.4933199999999998E-3</c:v>
                </c:pt>
                <c:pt idx="8888">
                  <c:v>-5.7238999999999999E-4</c:v>
                </c:pt>
                <c:pt idx="8889">
                  <c:v>2.6127899999999998E-3</c:v>
                </c:pt>
                <c:pt idx="8890">
                  <c:v>5.7276200000000001E-3</c:v>
                </c:pt>
                <c:pt idx="8891">
                  <c:v>7.2646799999999999E-3</c:v>
                </c:pt>
                <c:pt idx="8892">
                  <c:v>8.2394800000000004E-3</c:v>
                </c:pt>
                <c:pt idx="8893">
                  <c:v>5.8304000000000003E-3</c:v>
                </c:pt>
                <c:pt idx="8894">
                  <c:v>5.2725999999999997E-3</c:v>
                </c:pt>
                <c:pt idx="8895">
                  <c:v>5.7184200000000001E-3</c:v>
                </c:pt>
                <c:pt idx="8896">
                  <c:v>6.6498199999999999E-3</c:v>
                </c:pt>
                <c:pt idx="8897">
                  <c:v>6.1917400000000003E-3</c:v>
                </c:pt>
                <c:pt idx="8898">
                  <c:v>5.5438500000000003E-3</c:v>
                </c:pt>
                <c:pt idx="8899">
                  <c:v>6.1548100000000001E-3</c:v>
                </c:pt>
                <c:pt idx="8900">
                  <c:v>5.5195799999999996E-3</c:v>
                </c:pt>
                <c:pt idx="8901">
                  <c:v>4.3047399999999996E-3</c:v>
                </c:pt>
                <c:pt idx="8902">
                  <c:v>3.71493E-3</c:v>
                </c:pt>
                <c:pt idx="8903">
                  <c:v>7.494E-4</c:v>
                </c:pt>
                <c:pt idx="8904">
                  <c:v>-2.6999300000000001E-3</c:v>
                </c:pt>
                <c:pt idx="8905">
                  <c:v>-5.4499600000000002E-3</c:v>
                </c:pt>
                <c:pt idx="8906">
                  <c:v>-7.44826E-3</c:v>
                </c:pt>
                <c:pt idx="8907">
                  <c:v>-7.4070899999999999E-3</c:v>
                </c:pt>
                <c:pt idx="8908">
                  <c:v>-5.7242999999999999E-3</c:v>
                </c:pt>
                <c:pt idx="8909">
                  <c:v>-6.1757100000000001E-3</c:v>
                </c:pt>
                <c:pt idx="8910">
                  <c:v>-6.55033E-3</c:v>
                </c:pt>
                <c:pt idx="8911">
                  <c:v>-5.00644E-3</c:v>
                </c:pt>
                <c:pt idx="8912">
                  <c:v>-5.3688399999999997E-3</c:v>
                </c:pt>
                <c:pt idx="8913">
                  <c:v>-5.8186000000000002E-3</c:v>
                </c:pt>
                <c:pt idx="8914">
                  <c:v>-5.4954100000000001E-3</c:v>
                </c:pt>
                <c:pt idx="8915">
                  <c:v>-6.7900900000000004E-3</c:v>
                </c:pt>
                <c:pt idx="8916">
                  <c:v>-6.2635199999999999E-3</c:v>
                </c:pt>
                <c:pt idx="8917">
                  <c:v>-5.5096600000000004E-3</c:v>
                </c:pt>
                <c:pt idx="8918">
                  <c:v>-6.5939900000000001E-3</c:v>
                </c:pt>
                <c:pt idx="8919">
                  <c:v>-6.4726000000000002E-3</c:v>
                </c:pt>
                <c:pt idx="8920">
                  <c:v>-6.1970100000000002E-3</c:v>
                </c:pt>
                <c:pt idx="8921">
                  <c:v>-4.7254300000000001E-3</c:v>
                </c:pt>
                <c:pt idx="8922">
                  <c:v>-2.8767100000000002E-3</c:v>
                </c:pt>
                <c:pt idx="8923">
                  <c:v>-1.8762500000000001E-3</c:v>
                </c:pt>
                <c:pt idx="8924">
                  <c:v>2.62692E-3</c:v>
                </c:pt>
                <c:pt idx="8925">
                  <c:v>5.3135600000000002E-3</c:v>
                </c:pt>
                <c:pt idx="8926">
                  <c:v>5.7309400000000003E-3</c:v>
                </c:pt>
                <c:pt idx="8927">
                  <c:v>5.6842400000000001E-3</c:v>
                </c:pt>
                <c:pt idx="8928">
                  <c:v>2.9142500000000002E-3</c:v>
                </c:pt>
                <c:pt idx="8929">
                  <c:v>1.1932E-4</c:v>
                </c:pt>
                <c:pt idx="8930">
                  <c:v>-3.9662500000000002E-3</c:v>
                </c:pt>
                <c:pt idx="8931">
                  <c:v>-7.6150300000000001E-3</c:v>
                </c:pt>
                <c:pt idx="8932">
                  <c:v>-7.9237800000000001E-3</c:v>
                </c:pt>
                <c:pt idx="8933">
                  <c:v>-7.43394E-3</c:v>
                </c:pt>
                <c:pt idx="8934">
                  <c:v>-6.9718699999999998E-3</c:v>
                </c:pt>
                <c:pt idx="8935">
                  <c:v>-6.4126799999999996E-3</c:v>
                </c:pt>
                <c:pt idx="8936">
                  <c:v>-5.72297E-3</c:v>
                </c:pt>
                <c:pt idx="8937">
                  <c:v>-4.3951800000000003E-3</c:v>
                </c:pt>
                <c:pt idx="8938">
                  <c:v>-3.2249599999999998E-3</c:v>
                </c:pt>
                <c:pt idx="8939">
                  <c:v>7.5641E-4</c:v>
                </c:pt>
                <c:pt idx="8940">
                  <c:v>3.8482799999999999E-3</c:v>
                </c:pt>
                <c:pt idx="8941">
                  <c:v>4.1571400000000001E-3</c:v>
                </c:pt>
                <c:pt idx="8942">
                  <c:v>5.5468100000000001E-3</c:v>
                </c:pt>
                <c:pt idx="8943">
                  <c:v>3.5863800000000001E-3</c:v>
                </c:pt>
                <c:pt idx="8944">
                  <c:v>7.7782000000000003E-4</c:v>
                </c:pt>
                <c:pt idx="8945">
                  <c:v>-2.0606499999999998E-3</c:v>
                </c:pt>
                <c:pt idx="8946">
                  <c:v>-4.7179400000000003E-3</c:v>
                </c:pt>
                <c:pt idx="8947">
                  <c:v>-7.1317699999999999E-3</c:v>
                </c:pt>
                <c:pt idx="8948">
                  <c:v>-8.3774499999999998E-3</c:v>
                </c:pt>
                <c:pt idx="8949">
                  <c:v>-6.2709599999999999E-3</c:v>
                </c:pt>
                <c:pt idx="8950">
                  <c:v>-5.78387E-3</c:v>
                </c:pt>
                <c:pt idx="8951">
                  <c:v>-7.0725800000000002E-3</c:v>
                </c:pt>
                <c:pt idx="8952">
                  <c:v>-6.31126E-3</c:v>
                </c:pt>
                <c:pt idx="8953">
                  <c:v>-7.1017800000000002E-3</c:v>
                </c:pt>
                <c:pt idx="8954">
                  <c:v>-6.78255E-3</c:v>
                </c:pt>
                <c:pt idx="8955">
                  <c:v>-6.4841300000000003E-3</c:v>
                </c:pt>
                <c:pt idx="8956">
                  <c:v>-5.8544299999999999E-3</c:v>
                </c:pt>
                <c:pt idx="8957">
                  <c:v>-5.3021700000000001E-3</c:v>
                </c:pt>
                <c:pt idx="8958">
                  <c:v>-4.84594E-3</c:v>
                </c:pt>
                <c:pt idx="8959">
                  <c:v>-1.14555E-3</c:v>
                </c:pt>
                <c:pt idx="8960">
                  <c:v>3.0897799999999999E-3</c:v>
                </c:pt>
                <c:pt idx="8961">
                  <c:v>5.5453899999999999E-3</c:v>
                </c:pt>
                <c:pt idx="8962">
                  <c:v>7.9891300000000005E-3</c:v>
                </c:pt>
                <c:pt idx="8963">
                  <c:v>8.8707999999999999E-3</c:v>
                </c:pt>
                <c:pt idx="8964">
                  <c:v>7.4114999999999997E-3</c:v>
                </c:pt>
                <c:pt idx="8965">
                  <c:v>7.3531600000000001E-3</c:v>
                </c:pt>
                <c:pt idx="8966">
                  <c:v>7.6551500000000003E-3</c:v>
                </c:pt>
                <c:pt idx="8967">
                  <c:v>5.8115800000000002E-3</c:v>
                </c:pt>
                <c:pt idx="8968">
                  <c:v>5.9503500000000001E-3</c:v>
                </c:pt>
                <c:pt idx="8969">
                  <c:v>7.4166700000000002E-3</c:v>
                </c:pt>
                <c:pt idx="8970">
                  <c:v>6.7254200000000002E-3</c:v>
                </c:pt>
                <c:pt idx="8971">
                  <c:v>6.3016499999999998E-3</c:v>
                </c:pt>
                <c:pt idx="8972">
                  <c:v>6.2341999999999996E-3</c:v>
                </c:pt>
                <c:pt idx="8973">
                  <c:v>4.1141499999999996E-3</c:v>
                </c:pt>
                <c:pt idx="8974">
                  <c:v>8.4385999999999999E-4</c:v>
                </c:pt>
                <c:pt idx="8975">
                  <c:v>-3.9743900000000004E-3</c:v>
                </c:pt>
                <c:pt idx="8976">
                  <c:v>-4.8459699999999998E-3</c:v>
                </c:pt>
                <c:pt idx="8977">
                  <c:v>-3.8960700000000002E-3</c:v>
                </c:pt>
                <c:pt idx="8978">
                  <c:v>-4.5236499999999997E-3</c:v>
                </c:pt>
                <c:pt idx="8979">
                  <c:v>-2.9239100000000001E-3</c:v>
                </c:pt>
                <c:pt idx="8980">
                  <c:v>1.71675E-3</c:v>
                </c:pt>
                <c:pt idx="8981">
                  <c:v>3.8689599999999998E-3</c:v>
                </c:pt>
                <c:pt idx="8982">
                  <c:v>5.4244200000000001E-3</c:v>
                </c:pt>
                <c:pt idx="8983">
                  <c:v>6.4329399999999998E-3</c:v>
                </c:pt>
                <c:pt idx="8984">
                  <c:v>2.6122900000000002E-3</c:v>
                </c:pt>
                <c:pt idx="8985">
                  <c:v>-8.4232000000000003E-4</c:v>
                </c:pt>
                <c:pt idx="8986">
                  <c:v>-4.16856E-3</c:v>
                </c:pt>
                <c:pt idx="8987">
                  <c:v>-6.0948900000000004E-3</c:v>
                </c:pt>
                <c:pt idx="8988">
                  <c:v>-7.6747400000000002E-3</c:v>
                </c:pt>
                <c:pt idx="8989">
                  <c:v>-8.1684500000000007E-3</c:v>
                </c:pt>
                <c:pt idx="8990">
                  <c:v>-6.9217300000000001E-3</c:v>
                </c:pt>
                <c:pt idx="8991">
                  <c:v>-7.00485E-3</c:v>
                </c:pt>
                <c:pt idx="8992">
                  <c:v>-5.1096800000000001E-3</c:v>
                </c:pt>
                <c:pt idx="8993">
                  <c:v>-2.8481499999999998E-3</c:v>
                </c:pt>
                <c:pt idx="8994">
                  <c:v>-4.8819E-4</c:v>
                </c:pt>
                <c:pt idx="8995">
                  <c:v>2.3990399999999999E-3</c:v>
                </c:pt>
                <c:pt idx="8996">
                  <c:v>4.6966500000000001E-3</c:v>
                </c:pt>
                <c:pt idx="8997">
                  <c:v>6.0269099999999999E-3</c:v>
                </c:pt>
                <c:pt idx="8998">
                  <c:v>4.3161299999999996E-3</c:v>
                </c:pt>
                <c:pt idx="8999">
                  <c:v>2.6785300000000001E-3</c:v>
                </c:pt>
                <c:pt idx="9000">
                  <c:v>-5.4432000000000005E-4</c:v>
                </c:pt>
                <c:pt idx="9001">
                  <c:v>-4.1176499999999996E-3</c:v>
                </c:pt>
                <c:pt idx="9002">
                  <c:v>-4.9780900000000001E-3</c:v>
                </c:pt>
                <c:pt idx="9003">
                  <c:v>-7.8784300000000005E-3</c:v>
                </c:pt>
                <c:pt idx="9004">
                  <c:v>-9.1860599999999994E-3</c:v>
                </c:pt>
                <c:pt idx="9005">
                  <c:v>-6.6675199999999997E-3</c:v>
                </c:pt>
                <c:pt idx="9006">
                  <c:v>-4.9090200000000001E-3</c:v>
                </c:pt>
                <c:pt idx="9007">
                  <c:v>-6.6750200000000003E-3</c:v>
                </c:pt>
                <c:pt idx="9008">
                  <c:v>-6.4397200000000003E-3</c:v>
                </c:pt>
                <c:pt idx="9009">
                  <c:v>-7.5954500000000001E-3</c:v>
                </c:pt>
                <c:pt idx="9010">
                  <c:v>-7.3513600000000004E-3</c:v>
                </c:pt>
                <c:pt idx="9011">
                  <c:v>-5.8586999999999997E-3</c:v>
                </c:pt>
                <c:pt idx="9012">
                  <c:v>-6.6833999999999999E-3</c:v>
                </c:pt>
                <c:pt idx="9013">
                  <c:v>-5.0325300000000003E-3</c:v>
                </c:pt>
                <c:pt idx="9014">
                  <c:v>-2.73719E-3</c:v>
                </c:pt>
                <c:pt idx="9015">
                  <c:v>-9.5151000000000003E-4</c:v>
                </c:pt>
                <c:pt idx="9016">
                  <c:v>2.2686899999999999E-3</c:v>
                </c:pt>
                <c:pt idx="9017">
                  <c:v>5.0354199999999997E-3</c:v>
                </c:pt>
                <c:pt idx="9018">
                  <c:v>6.9920700000000004E-3</c:v>
                </c:pt>
                <c:pt idx="9019">
                  <c:v>7.8496599999999996E-3</c:v>
                </c:pt>
                <c:pt idx="9020">
                  <c:v>7.6624900000000001E-3</c:v>
                </c:pt>
                <c:pt idx="9021">
                  <c:v>8.1259100000000001E-3</c:v>
                </c:pt>
                <c:pt idx="9022">
                  <c:v>7.8850699999999992E-3</c:v>
                </c:pt>
                <c:pt idx="9023">
                  <c:v>6.6941500000000003E-3</c:v>
                </c:pt>
                <c:pt idx="9024">
                  <c:v>7.8110999999999996E-3</c:v>
                </c:pt>
                <c:pt idx="9025">
                  <c:v>7.7414800000000002E-3</c:v>
                </c:pt>
                <c:pt idx="9026">
                  <c:v>6.3698000000000001E-3</c:v>
                </c:pt>
                <c:pt idx="9027">
                  <c:v>5.30438E-3</c:v>
                </c:pt>
                <c:pt idx="9028">
                  <c:v>6.8042800000000002E-3</c:v>
                </c:pt>
                <c:pt idx="9029">
                  <c:v>5.1222100000000003E-3</c:v>
                </c:pt>
                <c:pt idx="9030">
                  <c:v>6.2507000000000003E-4</c:v>
                </c:pt>
                <c:pt idx="9031">
                  <c:v>-3.0697900000000002E-3</c:v>
                </c:pt>
                <c:pt idx="9032">
                  <c:v>-5.2679500000000004E-3</c:v>
                </c:pt>
                <c:pt idx="9033">
                  <c:v>-5.3154999999999999E-3</c:v>
                </c:pt>
                <c:pt idx="9034">
                  <c:v>-4.7695200000000002E-3</c:v>
                </c:pt>
                <c:pt idx="9035">
                  <c:v>-2.5369300000000002E-3</c:v>
                </c:pt>
                <c:pt idx="9036">
                  <c:v>7.2665999999999996E-4</c:v>
                </c:pt>
                <c:pt idx="9037">
                  <c:v>4.7544800000000002E-3</c:v>
                </c:pt>
                <c:pt idx="9038">
                  <c:v>5.1726000000000003E-3</c:v>
                </c:pt>
                <c:pt idx="9039">
                  <c:v>4.2799099999999996E-3</c:v>
                </c:pt>
                <c:pt idx="9040">
                  <c:v>3.43436E-3</c:v>
                </c:pt>
                <c:pt idx="9041">
                  <c:v>2.0262000000000001E-4</c:v>
                </c:pt>
                <c:pt idx="9042">
                  <c:v>-2.5189800000000001E-3</c:v>
                </c:pt>
                <c:pt idx="9043">
                  <c:v>-6.4479899999999998E-3</c:v>
                </c:pt>
                <c:pt idx="9044">
                  <c:v>-9.2810299999999991E-3</c:v>
                </c:pt>
                <c:pt idx="9045">
                  <c:v>-1.004793E-2</c:v>
                </c:pt>
                <c:pt idx="9046">
                  <c:v>-7.9769799999999998E-3</c:v>
                </c:pt>
                <c:pt idx="9047">
                  <c:v>-6.5430100000000001E-3</c:v>
                </c:pt>
                <c:pt idx="9048">
                  <c:v>-5.0242300000000002E-3</c:v>
                </c:pt>
                <c:pt idx="9049">
                  <c:v>-4.0104600000000004E-3</c:v>
                </c:pt>
                <c:pt idx="9050">
                  <c:v>-2.1130200000000002E-3</c:v>
                </c:pt>
                <c:pt idx="9051">
                  <c:v>2.2361199999999999E-3</c:v>
                </c:pt>
                <c:pt idx="9052">
                  <c:v>3.0277699999999999E-3</c:v>
                </c:pt>
                <c:pt idx="9053">
                  <c:v>5.3277699999999999E-3</c:v>
                </c:pt>
                <c:pt idx="9054">
                  <c:v>5.7747099999999997E-3</c:v>
                </c:pt>
                <c:pt idx="9055">
                  <c:v>3.5633700000000002E-3</c:v>
                </c:pt>
                <c:pt idx="9056">
                  <c:v>9.4297000000000001E-4</c:v>
                </c:pt>
                <c:pt idx="9057">
                  <c:v>-3.1460300000000002E-3</c:v>
                </c:pt>
                <c:pt idx="9058">
                  <c:v>-4.9387099999999998E-3</c:v>
                </c:pt>
                <c:pt idx="9059">
                  <c:v>-7.7863899999999998E-3</c:v>
                </c:pt>
                <c:pt idx="9060">
                  <c:v>-9.4959699999999994E-3</c:v>
                </c:pt>
                <c:pt idx="9061">
                  <c:v>-7.6314199999999999E-3</c:v>
                </c:pt>
                <c:pt idx="9062">
                  <c:v>-7.3191100000000002E-3</c:v>
                </c:pt>
                <c:pt idx="9063">
                  <c:v>-7.88144E-3</c:v>
                </c:pt>
                <c:pt idx="9064">
                  <c:v>-7.2439799999999997E-3</c:v>
                </c:pt>
                <c:pt idx="9065">
                  <c:v>-6.6589500000000003E-3</c:v>
                </c:pt>
                <c:pt idx="9066">
                  <c:v>-6.84828E-3</c:v>
                </c:pt>
                <c:pt idx="9067">
                  <c:v>-7.7492100000000003E-3</c:v>
                </c:pt>
                <c:pt idx="9068">
                  <c:v>-5.4955300000000002E-3</c:v>
                </c:pt>
                <c:pt idx="9069">
                  <c:v>-5.1292400000000002E-3</c:v>
                </c:pt>
                <c:pt idx="9070">
                  <c:v>-4.5396100000000003E-3</c:v>
                </c:pt>
                <c:pt idx="9071">
                  <c:v>-1.1363199999999999E-3</c:v>
                </c:pt>
                <c:pt idx="9072">
                  <c:v>2.57405E-3</c:v>
                </c:pt>
                <c:pt idx="9073">
                  <c:v>6.2671699999999999E-3</c:v>
                </c:pt>
                <c:pt idx="9074">
                  <c:v>6.9503400000000002E-3</c:v>
                </c:pt>
                <c:pt idx="9075">
                  <c:v>6.9901299999999998E-3</c:v>
                </c:pt>
                <c:pt idx="9076">
                  <c:v>8.2631300000000005E-3</c:v>
                </c:pt>
                <c:pt idx="9077">
                  <c:v>6.6452999999999998E-3</c:v>
                </c:pt>
                <c:pt idx="9078">
                  <c:v>6.9442599999999998E-3</c:v>
                </c:pt>
                <c:pt idx="9079">
                  <c:v>7.0315799999999999E-3</c:v>
                </c:pt>
                <c:pt idx="9080">
                  <c:v>7.1942500000000001E-3</c:v>
                </c:pt>
                <c:pt idx="9081">
                  <c:v>6.2433100000000002E-3</c:v>
                </c:pt>
                <c:pt idx="9082">
                  <c:v>5.2127199999999997E-3</c:v>
                </c:pt>
                <c:pt idx="9083">
                  <c:v>7.1928399999999998E-3</c:v>
                </c:pt>
                <c:pt idx="9084">
                  <c:v>7.3175899999999997E-3</c:v>
                </c:pt>
                <c:pt idx="9085">
                  <c:v>6.2284799999999998E-3</c:v>
                </c:pt>
                <c:pt idx="9086">
                  <c:v>5.9895199999999999E-3</c:v>
                </c:pt>
                <c:pt idx="9087">
                  <c:v>7.3203900000000004E-3</c:v>
                </c:pt>
                <c:pt idx="9088">
                  <c:v>7.01623E-3</c:v>
                </c:pt>
                <c:pt idx="9089">
                  <c:v>5.3303999999999999E-3</c:v>
                </c:pt>
                <c:pt idx="9090">
                  <c:v>4.2785000000000002E-3</c:v>
                </c:pt>
                <c:pt idx="9091">
                  <c:v>1.09073E-3</c:v>
                </c:pt>
                <c:pt idx="9092">
                  <c:v>-2.1553100000000001E-3</c:v>
                </c:pt>
                <c:pt idx="9093">
                  <c:v>-4.7915400000000004E-3</c:v>
                </c:pt>
                <c:pt idx="9094">
                  <c:v>-6.3654599999999999E-3</c:v>
                </c:pt>
                <c:pt idx="9095">
                  <c:v>-4.4659299999999999E-3</c:v>
                </c:pt>
                <c:pt idx="9096">
                  <c:v>-2.4958799999999998E-3</c:v>
                </c:pt>
                <c:pt idx="9097">
                  <c:v>4.7697000000000001E-4</c:v>
                </c:pt>
                <c:pt idx="9098">
                  <c:v>4.1809899999999999E-3</c:v>
                </c:pt>
                <c:pt idx="9099">
                  <c:v>5.6801500000000001E-3</c:v>
                </c:pt>
                <c:pt idx="9100">
                  <c:v>7.3566500000000002E-3</c:v>
                </c:pt>
                <c:pt idx="9101">
                  <c:v>8.7929600000000007E-3</c:v>
                </c:pt>
                <c:pt idx="9102">
                  <c:v>9.0323199999999999E-3</c:v>
                </c:pt>
                <c:pt idx="9103">
                  <c:v>6.7075099999999999E-3</c:v>
                </c:pt>
                <c:pt idx="9104">
                  <c:v>5.8646799999999997E-3</c:v>
                </c:pt>
                <c:pt idx="9105">
                  <c:v>4.64585E-3</c:v>
                </c:pt>
                <c:pt idx="9106">
                  <c:v>2.1443500000000002E-3</c:v>
                </c:pt>
                <c:pt idx="9107">
                  <c:v>-1.4433499999999999E-3</c:v>
                </c:pt>
                <c:pt idx="9108">
                  <c:v>-4.202E-3</c:v>
                </c:pt>
                <c:pt idx="9109">
                  <c:v>-4.4531299999999996E-3</c:v>
                </c:pt>
                <c:pt idx="9110">
                  <c:v>-5.1090399999999996E-3</c:v>
                </c:pt>
                <c:pt idx="9111">
                  <c:v>-3.9108900000000002E-3</c:v>
                </c:pt>
                <c:pt idx="9112">
                  <c:v>-1.0448600000000001E-3</c:v>
                </c:pt>
                <c:pt idx="9113">
                  <c:v>2.8859100000000002E-3</c:v>
                </c:pt>
                <c:pt idx="9114">
                  <c:v>5.4585500000000004E-3</c:v>
                </c:pt>
                <c:pt idx="9115">
                  <c:v>6.0766600000000002E-3</c:v>
                </c:pt>
                <c:pt idx="9116">
                  <c:v>7.6137499999999999E-3</c:v>
                </c:pt>
                <c:pt idx="9117">
                  <c:v>8.8275100000000002E-3</c:v>
                </c:pt>
                <c:pt idx="9118">
                  <c:v>8.6487200000000004E-3</c:v>
                </c:pt>
                <c:pt idx="9119">
                  <c:v>6.7331500000000002E-3</c:v>
                </c:pt>
                <c:pt idx="9120">
                  <c:v>6.7285899999999996E-3</c:v>
                </c:pt>
                <c:pt idx="9121">
                  <c:v>6.1062199999999999E-3</c:v>
                </c:pt>
                <c:pt idx="9122">
                  <c:v>6.7814299999999997E-3</c:v>
                </c:pt>
                <c:pt idx="9123">
                  <c:v>6.9269800000000001E-3</c:v>
                </c:pt>
                <c:pt idx="9124">
                  <c:v>6.5110799999999998E-3</c:v>
                </c:pt>
                <c:pt idx="9125">
                  <c:v>5.9641099999999999E-3</c:v>
                </c:pt>
                <c:pt idx="9126">
                  <c:v>3.55551E-3</c:v>
                </c:pt>
                <c:pt idx="9127">
                  <c:v>1.68075E-3</c:v>
                </c:pt>
                <c:pt idx="9128">
                  <c:v>-2.76831E-3</c:v>
                </c:pt>
                <c:pt idx="9129">
                  <c:v>-5.0788400000000003E-3</c:v>
                </c:pt>
                <c:pt idx="9130">
                  <c:v>-5.6394799999999997E-3</c:v>
                </c:pt>
                <c:pt idx="9131">
                  <c:v>-7.7861600000000003E-3</c:v>
                </c:pt>
                <c:pt idx="9132">
                  <c:v>-8.5295000000000006E-3</c:v>
                </c:pt>
                <c:pt idx="9133">
                  <c:v>-6.85076E-3</c:v>
                </c:pt>
                <c:pt idx="9134">
                  <c:v>-6.1078900000000004E-3</c:v>
                </c:pt>
                <c:pt idx="9135">
                  <c:v>-7.6583299999999997E-3</c:v>
                </c:pt>
                <c:pt idx="9136">
                  <c:v>-7.7236500000000003E-3</c:v>
                </c:pt>
                <c:pt idx="9137">
                  <c:v>-7.7193299999999999E-3</c:v>
                </c:pt>
                <c:pt idx="9138">
                  <c:v>-7.5499299999999998E-3</c:v>
                </c:pt>
                <c:pt idx="9139">
                  <c:v>-7.3418800000000003E-3</c:v>
                </c:pt>
                <c:pt idx="9140">
                  <c:v>-4.6844800000000004E-3</c:v>
                </c:pt>
                <c:pt idx="9141">
                  <c:v>-3.5509399999999998E-3</c:v>
                </c:pt>
                <c:pt idx="9142">
                  <c:v>-1.4004200000000001E-3</c:v>
                </c:pt>
                <c:pt idx="9143">
                  <c:v>2.59509E-3</c:v>
                </c:pt>
                <c:pt idx="9144">
                  <c:v>4.8011900000000003E-3</c:v>
                </c:pt>
                <c:pt idx="9145">
                  <c:v>4.8757399999999999E-3</c:v>
                </c:pt>
                <c:pt idx="9146">
                  <c:v>3.9682900000000002E-3</c:v>
                </c:pt>
                <c:pt idx="9147">
                  <c:v>1.9754E-3</c:v>
                </c:pt>
                <c:pt idx="9148">
                  <c:v>-1.87386E-3</c:v>
                </c:pt>
                <c:pt idx="9149">
                  <c:v>-4.2440400000000001E-3</c:v>
                </c:pt>
                <c:pt idx="9150">
                  <c:v>-4.5468000000000001E-3</c:v>
                </c:pt>
                <c:pt idx="9151">
                  <c:v>-3.9392799999999999E-3</c:v>
                </c:pt>
                <c:pt idx="9152">
                  <c:v>-3.0395800000000001E-3</c:v>
                </c:pt>
                <c:pt idx="9153">
                  <c:v>5.6028999999999996E-4</c:v>
                </c:pt>
                <c:pt idx="9154">
                  <c:v>2.7896800000000001E-3</c:v>
                </c:pt>
                <c:pt idx="9155">
                  <c:v>5.3194200000000001E-3</c:v>
                </c:pt>
                <c:pt idx="9156">
                  <c:v>8.4019899999999998E-3</c:v>
                </c:pt>
                <c:pt idx="9157">
                  <c:v>7.1285899999999998E-3</c:v>
                </c:pt>
                <c:pt idx="9158">
                  <c:v>7.7476100000000003E-3</c:v>
                </c:pt>
                <c:pt idx="9159">
                  <c:v>7.69624E-3</c:v>
                </c:pt>
                <c:pt idx="9160">
                  <c:v>5.5610399999999997E-3</c:v>
                </c:pt>
                <c:pt idx="9161">
                  <c:v>2.9539800000000001E-3</c:v>
                </c:pt>
                <c:pt idx="9162">
                  <c:v>1.6457100000000001E-3</c:v>
                </c:pt>
                <c:pt idx="9163">
                  <c:v>-1.2456800000000001E-3</c:v>
                </c:pt>
                <c:pt idx="9164">
                  <c:v>-3.3411199999999999E-3</c:v>
                </c:pt>
                <c:pt idx="9165">
                  <c:v>-3.8385799999999999E-3</c:v>
                </c:pt>
                <c:pt idx="9166">
                  <c:v>-5.1029500000000002E-3</c:v>
                </c:pt>
                <c:pt idx="9167">
                  <c:v>-3.3246899999999999E-3</c:v>
                </c:pt>
                <c:pt idx="9168">
                  <c:v>-1.0376000000000001E-3</c:v>
                </c:pt>
                <c:pt idx="9169">
                  <c:v>1.9535899999999998E-3</c:v>
                </c:pt>
                <c:pt idx="9170">
                  <c:v>5.2234500000000001E-3</c:v>
                </c:pt>
                <c:pt idx="9171">
                  <c:v>7.8200100000000005E-3</c:v>
                </c:pt>
                <c:pt idx="9172">
                  <c:v>8.2332199999999994E-3</c:v>
                </c:pt>
                <c:pt idx="9173">
                  <c:v>6.9510400000000003E-3</c:v>
                </c:pt>
                <c:pt idx="9174">
                  <c:v>7.82944E-3</c:v>
                </c:pt>
                <c:pt idx="9175">
                  <c:v>6.3752899999999996E-3</c:v>
                </c:pt>
                <c:pt idx="9176">
                  <c:v>6.5785899999999996E-3</c:v>
                </c:pt>
                <c:pt idx="9177">
                  <c:v>5.9145500000000002E-3</c:v>
                </c:pt>
                <c:pt idx="9178">
                  <c:v>6.3894299999999998E-3</c:v>
                </c:pt>
                <c:pt idx="9179">
                  <c:v>7.9272100000000005E-3</c:v>
                </c:pt>
                <c:pt idx="9180">
                  <c:v>5.3997999999999997E-3</c:v>
                </c:pt>
                <c:pt idx="9181">
                  <c:v>4.3546000000000001E-3</c:v>
                </c:pt>
                <c:pt idx="9182">
                  <c:v>4.2319999999999997E-3</c:v>
                </c:pt>
                <c:pt idx="9183">
                  <c:v>1.5176300000000001E-3</c:v>
                </c:pt>
                <c:pt idx="9184">
                  <c:v>-2.6019699999999999E-3</c:v>
                </c:pt>
                <c:pt idx="9185">
                  <c:v>-5.4891499999999999E-3</c:v>
                </c:pt>
                <c:pt idx="9186">
                  <c:v>-5.9350100000000001E-3</c:v>
                </c:pt>
                <c:pt idx="9187">
                  <c:v>-6.9460099999999999E-3</c:v>
                </c:pt>
                <c:pt idx="9188">
                  <c:v>-7.6735500000000003E-3</c:v>
                </c:pt>
                <c:pt idx="9189">
                  <c:v>-6.5542300000000003E-3</c:v>
                </c:pt>
                <c:pt idx="9190">
                  <c:v>-6.7258600000000002E-3</c:v>
                </c:pt>
                <c:pt idx="9191">
                  <c:v>-6.9914699999999996E-3</c:v>
                </c:pt>
                <c:pt idx="9192">
                  <c:v>-5.2981399999999998E-3</c:v>
                </c:pt>
                <c:pt idx="9193">
                  <c:v>-6.4306199999999997E-3</c:v>
                </c:pt>
                <c:pt idx="9194">
                  <c:v>-7.1562300000000004E-3</c:v>
                </c:pt>
                <c:pt idx="9195">
                  <c:v>-6.2649200000000002E-3</c:v>
                </c:pt>
                <c:pt idx="9196">
                  <c:v>-7.5729200000000003E-3</c:v>
                </c:pt>
                <c:pt idx="9197">
                  <c:v>-7.4020800000000001E-3</c:v>
                </c:pt>
                <c:pt idx="9198">
                  <c:v>-7.2091799999999999E-3</c:v>
                </c:pt>
                <c:pt idx="9199">
                  <c:v>-7.6719800000000001E-3</c:v>
                </c:pt>
                <c:pt idx="9200">
                  <c:v>-5.1750700000000004E-3</c:v>
                </c:pt>
                <c:pt idx="9201">
                  <c:v>-5.1163600000000004E-3</c:v>
                </c:pt>
                <c:pt idx="9202">
                  <c:v>-5.0203000000000001E-3</c:v>
                </c:pt>
                <c:pt idx="9203">
                  <c:v>-2.8002000000000002E-4</c:v>
                </c:pt>
                <c:pt idx="9204">
                  <c:v>2.1923200000000002E-3</c:v>
                </c:pt>
                <c:pt idx="9205">
                  <c:v>2.6288100000000001E-3</c:v>
                </c:pt>
                <c:pt idx="9206">
                  <c:v>4.9956000000000002E-3</c:v>
                </c:pt>
                <c:pt idx="9207">
                  <c:v>3.7455600000000002E-3</c:v>
                </c:pt>
                <c:pt idx="9208">
                  <c:v>2.3236699999999999E-3</c:v>
                </c:pt>
                <c:pt idx="9209">
                  <c:v>8.0161000000000002E-4</c:v>
                </c:pt>
                <c:pt idx="9210">
                  <c:v>-3.9534899999999996E-3</c:v>
                </c:pt>
                <c:pt idx="9211">
                  <c:v>-5.4442800000000001E-3</c:v>
                </c:pt>
                <c:pt idx="9212">
                  <c:v>-7.04603E-3</c:v>
                </c:pt>
                <c:pt idx="9213">
                  <c:v>-9.2673700000000005E-3</c:v>
                </c:pt>
                <c:pt idx="9214">
                  <c:v>-7.39407E-3</c:v>
                </c:pt>
                <c:pt idx="9215">
                  <c:v>-6.32834E-3</c:v>
                </c:pt>
                <c:pt idx="9216">
                  <c:v>-4.73348E-3</c:v>
                </c:pt>
                <c:pt idx="9217">
                  <c:v>-4.0599299999999998E-3</c:v>
                </c:pt>
                <c:pt idx="9218">
                  <c:v>-1.8902000000000001E-3</c:v>
                </c:pt>
                <c:pt idx="9219">
                  <c:v>5.3158000000000003E-4</c:v>
                </c:pt>
                <c:pt idx="9220">
                  <c:v>3.2978999999999999E-3</c:v>
                </c:pt>
                <c:pt idx="9221">
                  <c:v>4.1705900000000001E-3</c:v>
                </c:pt>
                <c:pt idx="9222">
                  <c:v>2.4836099999999998E-3</c:v>
                </c:pt>
                <c:pt idx="9223">
                  <c:v>2.6222900000000002E-3</c:v>
                </c:pt>
                <c:pt idx="9224">
                  <c:v>9.6197999999999997E-4</c:v>
                </c:pt>
                <c:pt idx="9225">
                  <c:v>-1.3872000000000001E-3</c:v>
                </c:pt>
                <c:pt idx="9226">
                  <c:v>-5.8809500000000002E-3</c:v>
                </c:pt>
                <c:pt idx="9227">
                  <c:v>-7.5482600000000002E-3</c:v>
                </c:pt>
                <c:pt idx="9228">
                  <c:v>-6.44854E-3</c:v>
                </c:pt>
                <c:pt idx="9229">
                  <c:v>-8.04735E-3</c:v>
                </c:pt>
                <c:pt idx="9230">
                  <c:v>-6.9985899999999998E-3</c:v>
                </c:pt>
                <c:pt idx="9231">
                  <c:v>-6.9366300000000001E-3</c:v>
                </c:pt>
                <c:pt idx="9232">
                  <c:v>-7.1915399999999997E-3</c:v>
                </c:pt>
                <c:pt idx="9233">
                  <c:v>-6.1903799999999997E-3</c:v>
                </c:pt>
                <c:pt idx="9234">
                  <c:v>-6.30059E-3</c:v>
                </c:pt>
                <c:pt idx="9235">
                  <c:v>-6.74371E-3</c:v>
                </c:pt>
                <c:pt idx="9236">
                  <c:v>-5.5232700000000003E-3</c:v>
                </c:pt>
                <c:pt idx="9237">
                  <c:v>-3.2367400000000001E-3</c:v>
                </c:pt>
                <c:pt idx="9238">
                  <c:v>-2.5289700000000002E-3</c:v>
                </c:pt>
                <c:pt idx="9239">
                  <c:v>-8.8774000000000004E-4</c:v>
                </c:pt>
                <c:pt idx="9240">
                  <c:v>1.8405299999999999E-3</c:v>
                </c:pt>
                <c:pt idx="9241">
                  <c:v>3.7313799999999999E-3</c:v>
                </c:pt>
                <c:pt idx="9242">
                  <c:v>5.1255600000000004E-3</c:v>
                </c:pt>
                <c:pt idx="9243">
                  <c:v>7.2423399999999999E-3</c:v>
                </c:pt>
                <c:pt idx="9244">
                  <c:v>8.0425199999999992E-3</c:v>
                </c:pt>
                <c:pt idx="9245">
                  <c:v>6.0959300000000003E-3</c:v>
                </c:pt>
                <c:pt idx="9246">
                  <c:v>7.6010799999999996E-3</c:v>
                </c:pt>
                <c:pt idx="9247">
                  <c:v>7.7948899999999996E-3</c:v>
                </c:pt>
                <c:pt idx="9248">
                  <c:v>6.0025900000000004E-3</c:v>
                </c:pt>
                <c:pt idx="9249">
                  <c:v>6.7138500000000004E-3</c:v>
                </c:pt>
                <c:pt idx="9250">
                  <c:v>6.0372899999999998E-3</c:v>
                </c:pt>
                <c:pt idx="9251">
                  <c:v>5.6514199999999999E-3</c:v>
                </c:pt>
                <c:pt idx="9252">
                  <c:v>6.1961000000000004E-3</c:v>
                </c:pt>
                <c:pt idx="9253">
                  <c:v>2.9555200000000001E-3</c:v>
                </c:pt>
                <c:pt idx="9254">
                  <c:v>-9.2279999999999999E-4</c:v>
                </c:pt>
                <c:pt idx="9255">
                  <c:v>-2.1007500000000002E-3</c:v>
                </c:pt>
                <c:pt idx="9256">
                  <c:v>-1.05028E-3</c:v>
                </c:pt>
                <c:pt idx="9257">
                  <c:v>-2.2163299999999999E-3</c:v>
                </c:pt>
                <c:pt idx="9258">
                  <c:v>-1.7136300000000001E-3</c:v>
                </c:pt>
                <c:pt idx="9259">
                  <c:v>-2.2514E-4</c:v>
                </c:pt>
                <c:pt idx="9260">
                  <c:v>8.1296999999999999E-4</c:v>
                </c:pt>
                <c:pt idx="9261">
                  <c:v>2.9182800000000001E-3</c:v>
                </c:pt>
                <c:pt idx="9262">
                  <c:v>2.7736200000000001E-3</c:v>
                </c:pt>
                <c:pt idx="9263">
                  <c:v>2.8198699999999999E-3</c:v>
                </c:pt>
                <c:pt idx="9264">
                  <c:v>2.0416200000000001E-3</c:v>
                </c:pt>
                <c:pt idx="9265">
                  <c:v>2.8333999999999998E-4</c:v>
                </c:pt>
                <c:pt idx="9266">
                  <c:v>-2.43793E-3</c:v>
                </c:pt>
                <c:pt idx="9267">
                  <c:v>-4.74911E-3</c:v>
                </c:pt>
                <c:pt idx="9268">
                  <c:v>-5.9007900000000004E-3</c:v>
                </c:pt>
                <c:pt idx="9269">
                  <c:v>-7.78314E-3</c:v>
                </c:pt>
                <c:pt idx="9270">
                  <c:v>-6.56086E-3</c:v>
                </c:pt>
                <c:pt idx="9271">
                  <c:v>-6.0535199999999997E-3</c:v>
                </c:pt>
                <c:pt idx="9272">
                  <c:v>-5.1101300000000001E-3</c:v>
                </c:pt>
                <c:pt idx="9273">
                  <c:v>-2.0374299999999998E-3</c:v>
                </c:pt>
                <c:pt idx="9274">
                  <c:v>-1.4266400000000001E-3</c:v>
                </c:pt>
                <c:pt idx="9275">
                  <c:v>2.3957000000000001E-4</c:v>
                </c:pt>
                <c:pt idx="9276">
                  <c:v>3.7001299999999998E-3</c:v>
                </c:pt>
                <c:pt idx="9277">
                  <c:v>3.2913999999999999E-3</c:v>
                </c:pt>
                <c:pt idx="9278">
                  <c:v>1.9329E-3</c:v>
                </c:pt>
                <c:pt idx="9279">
                  <c:v>1.5996999999999999E-3</c:v>
                </c:pt>
                <c:pt idx="9280">
                  <c:v>7.5361999999999998E-4</c:v>
                </c:pt>
                <c:pt idx="9281">
                  <c:v>-1.63817E-3</c:v>
                </c:pt>
                <c:pt idx="9282">
                  <c:v>-3.5826299999999998E-3</c:v>
                </c:pt>
                <c:pt idx="9283">
                  <c:v>-4.7426899999999999E-3</c:v>
                </c:pt>
                <c:pt idx="9284">
                  <c:v>-5.7448600000000001E-3</c:v>
                </c:pt>
                <c:pt idx="9285">
                  <c:v>-6.2242E-3</c:v>
                </c:pt>
                <c:pt idx="9286">
                  <c:v>-5.9939700000000004E-3</c:v>
                </c:pt>
                <c:pt idx="9287">
                  <c:v>-6.5366E-3</c:v>
                </c:pt>
                <c:pt idx="9288">
                  <c:v>-6.1415300000000001E-3</c:v>
                </c:pt>
                <c:pt idx="9289">
                  <c:v>-6.0174499999999997E-3</c:v>
                </c:pt>
                <c:pt idx="9290">
                  <c:v>-6.1057100000000003E-3</c:v>
                </c:pt>
                <c:pt idx="9291">
                  <c:v>-4.8722899999999996E-3</c:v>
                </c:pt>
                <c:pt idx="9292">
                  <c:v>-3.9454399999999997E-3</c:v>
                </c:pt>
                <c:pt idx="9293">
                  <c:v>-3.6609300000000002E-3</c:v>
                </c:pt>
                <c:pt idx="9294">
                  <c:v>-2.2667500000000001E-3</c:v>
                </c:pt>
                <c:pt idx="9295">
                  <c:v>-9.4319E-4</c:v>
                </c:pt>
                <c:pt idx="9296">
                  <c:v>1.5098500000000001E-3</c:v>
                </c:pt>
                <c:pt idx="9297">
                  <c:v>3.03032E-3</c:v>
                </c:pt>
                <c:pt idx="9298">
                  <c:v>3.6558900000000002E-3</c:v>
                </c:pt>
                <c:pt idx="9299">
                  <c:v>6.3415099999999999E-3</c:v>
                </c:pt>
                <c:pt idx="9300">
                  <c:v>6.1111799999999999E-3</c:v>
                </c:pt>
                <c:pt idx="9301">
                  <c:v>5.3886899999999998E-3</c:v>
                </c:pt>
                <c:pt idx="9302">
                  <c:v>6.0909600000000003E-3</c:v>
                </c:pt>
                <c:pt idx="9303">
                  <c:v>5.2319999999999997E-3</c:v>
                </c:pt>
                <c:pt idx="9304">
                  <c:v>5.6727100000000001E-3</c:v>
                </c:pt>
                <c:pt idx="9305">
                  <c:v>5.6936799999999996E-3</c:v>
                </c:pt>
                <c:pt idx="9306">
                  <c:v>5.8192399999999998E-3</c:v>
                </c:pt>
                <c:pt idx="9307">
                  <c:v>5.1211199999999998E-3</c:v>
                </c:pt>
                <c:pt idx="9308">
                  <c:v>3.6521399999999999E-3</c:v>
                </c:pt>
                <c:pt idx="9309">
                  <c:v>1.7388099999999999E-3</c:v>
                </c:pt>
                <c:pt idx="9310">
                  <c:v>2.8981999999999999E-4</c:v>
                </c:pt>
                <c:pt idx="9311">
                  <c:v>-1.5633999999999999E-3</c:v>
                </c:pt>
                <c:pt idx="9312">
                  <c:v>-3.4129999999999998E-3</c:v>
                </c:pt>
                <c:pt idx="9313">
                  <c:v>-3.4494399999999998E-3</c:v>
                </c:pt>
                <c:pt idx="9314">
                  <c:v>-1.9042099999999999E-3</c:v>
                </c:pt>
                <c:pt idx="9315">
                  <c:v>-1.95E-4</c:v>
                </c:pt>
                <c:pt idx="9316">
                  <c:v>1.4078300000000001E-3</c:v>
                </c:pt>
                <c:pt idx="9317">
                  <c:v>2.94181E-3</c:v>
                </c:pt>
                <c:pt idx="9318">
                  <c:v>3.2142300000000002E-3</c:v>
                </c:pt>
                <c:pt idx="9319">
                  <c:v>2.5965599999999999E-3</c:v>
                </c:pt>
                <c:pt idx="9320">
                  <c:v>8.5771999999999997E-4</c:v>
                </c:pt>
                <c:pt idx="9321">
                  <c:v>-8.9680999999999995E-4</c:v>
                </c:pt>
                <c:pt idx="9322">
                  <c:v>-2.6036700000000002E-3</c:v>
                </c:pt>
                <c:pt idx="9323">
                  <c:v>-5.1588900000000002E-3</c:v>
                </c:pt>
                <c:pt idx="9324">
                  <c:v>-5.3309500000000001E-3</c:v>
                </c:pt>
                <c:pt idx="9325">
                  <c:v>-5.0162599999999998E-3</c:v>
                </c:pt>
                <c:pt idx="9326">
                  <c:v>-4.80826E-3</c:v>
                </c:pt>
                <c:pt idx="9327">
                  <c:v>-4.9391399999999998E-3</c:v>
                </c:pt>
                <c:pt idx="9328">
                  <c:v>-5.0359899999999997E-3</c:v>
                </c:pt>
                <c:pt idx="9329">
                  <c:v>-2.5978799999999999E-3</c:v>
                </c:pt>
                <c:pt idx="9330">
                  <c:v>9.1571999999999997E-4</c:v>
                </c:pt>
                <c:pt idx="9331">
                  <c:v>1.3345099999999999E-3</c:v>
                </c:pt>
                <c:pt idx="9332">
                  <c:v>1.65847E-3</c:v>
                </c:pt>
                <c:pt idx="9333">
                  <c:v>2.41837E-3</c:v>
                </c:pt>
                <c:pt idx="9334">
                  <c:v>2.11487E-3</c:v>
                </c:pt>
                <c:pt idx="9335">
                  <c:v>1.66844E-3</c:v>
                </c:pt>
                <c:pt idx="9336">
                  <c:v>1.1100999999999999E-3</c:v>
                </c:pt>
                <c:pt idx="9337">
                  <c:v>-9.6453000000000001E-4</c:v>
                </c:pt>
                <c:pt idx="9338">
                  <c:v>-1.8739200000000001E-3</c:v>
                </c:pt>
                <c:pt idx="9339">
                  <c:v>-3.8288300000000001E-3</c:v>
                </c:pt>
                <c:pt idx="9340">
                  <c:v>-7.1702900000000002E-3</c:v>
                </c:pt>
                <c:pt idx="9341">
                  <c:v>-6.0115100000000003E-3</c:v>
                </c:pt>
                <c:pt idx="9342">
                  <c:v>-5.5590300000000004E-3</c:v>
                </c:pt>
                <c:pt idx="9343">
                  <c:v>-6.2209500000000003E-3</c:v>
                </c:pt>
                <c:pt idx="9344">
                  <c:v>-5.8493699999999996E-3</c:v>
                </c:pt>
                <c:pt idx="9345">
                  <c:v>-5.2888700000000002E-3</c:v>
                </c:pt>
                <c:pt idx="9346">
                  <c:v>-5.9954199999999996E-3</c:v>
                </c:pt>
                <c:pt idx="9347">
                  <c:v>-6.2389300000000002E-3</c:v>
                </c:pt>
                <c:pt idx="9348">
                  <c:v>-4.6839500000000001E-3</c:v>
                </c:pt>
                <c:pt idx="9349">
                  <c:v>-3.5008499999999998E-3</c:v>
                </c:pt>
                <c:pt idx="9350">
                  <c:v>-2.7236999999999999E-3</c:v>
                </c:pt>
                <c:pt idx="9351">
                  <c:v>-5.4328000000000004E-4</c:v>
                </c:pt>
                <c:pt idx="9352">
                  <c:v>1.3805600000000001E-3</c:v>
                </c:pt>
                <c:pt idx="9353">
                  <c:v>1.5282500000000001E-3</c:v>
                </c:pt>
                <c:pt idx="9354">
                  <c:v>3.70062E-3</c:v>
                </c:pt>
                <c:pt idx="9355">
                  <c:v>4.7268500000000003E-3</c:v>
                </c:pt>
                <c:pt idx="9356">
                  <c:v>4.2967600000000002E-3</c:v>
                </c:pt>
                <c:pt idx="9357">
                  <c:v>4.3192600000000001E-3</c:v>
                </c:pt>
                <c:pt idx="9358">
                  <c:v>6.1354900000000004E-3</c:v>
                </c:pt>
                <c:pt idx="9359">
                  <c:v>5.4954399999999999E-3</c:v>
                </c:pt>
                <c:pt idx="9360">
                  <c:v>4.4805299999999999E-3</c:v>
                </c:pt>
                <c:pt idx="9361">
                  <c:v>3.7960699999999999E-3</c:v>
                </c:pt>
                <c:pt idx="9362">
                  <c:v>5.0955000000000002E-3</c:v>
                </c:pt>
                <c:pt idx="9363">
                  <c:v>4.3999499999999997E-3</c:v>
                </c:pt>
                <c:pt idx="9364">
                  <c:v>4.0295299999999999E-3</c:v>
                </c:pt>
                <c:pt idx="9365">
                  <c:v>6.4352699999999999E-3</c:v>
                </c:pt>
                <c:pt idx="9366">
                  <c:v>4.5761600000000001E-3</c:v>
                </c:pt>
                <c:pt idx="9367">
                  <c:v>4.0138400000000003E-3</c:v>
                </c:pt>
                <c:pt idx="9368">
                  <c:v>5.2431700000000001E-3</c:v>
                </c:pt>
                <c:pt idx="9369">
                  <c:v>3.7887200000000002E-3</c:v>
                </c:pt>
                <c:pt idx="9370">
                  <c:v>1.5348200000000001E-3</c:v>
                </c:pt>
                <c:pt idx="9371">
                  <c:v>-3.8704000000000001E-4</c:v>
                </c:pt>
                <c:pt idx="9372">
                  <c:v>-1.2592E-3</c:v>
                </c:pt>
                <c:pt idx="9373">
                  <c:v>-2.1206200000000001E-3</c:v>
                </c:pt>
                <c:pt idx="9374">
                  <c:v>-3.57837E-3</c:v>
                </c:pt>
                <c:pt idx="9375">
                  <c:v>-3.3817999999999999E-3</c:v>
                </c:pt>
                <c:pt idx="9376">
                  <c:v>-8.1756999999999999E-4</c:v>
                </c:pt>
                <c:pt idx="9377">
                  <c:v>7.984E-4</c:v>
                </c:pt>
                <c:pt idx="9378">
                  <c:v>7.9849000000000001E-4</c:v>
                </c:pt>
                <c:pt idx="9379">
                  <c:v>2.2889400000000002E-3</c:v>
                </c:pt>
                <c:pt idx="9380">
                  <c:v>3.6692700000000001E-3</c:v>
                </c:pt>
                <c:pt idx="9381">
                  <c:v>2.6714799999999999E-3</c:v>
                </c:pt>
                <c:pt idx="9382">
                  <c:v>5.1596100000000002E-3</c:v>
                </c:pt>
                <c:pt idx="9383">
                  <c:v>5.3072299999999996E-3</c:v>
                </c:pt>
                <c:pt idx="9384">
                  <c:v>2.5371199999999999E-3</c:v>
                </c:pt>
                <c:pt idx="9385">
                  <c:v>2.3995000000000002E-3</c:v>
                </c:pt>
                <c:pt idx="9386">
                  <c:v>1.0805700000000001E-3</c:v>
                </c:pt>
                <c:pt idx="9387">
                  <c:v>-6.9306000000000001E-4</c:v>
                </c:pt>
                <c:pt idx="9388">
                  <c:v>-1.2509400000000001E-3</c:v>
                </c:pt>
                <c:pt idx="9389">
                  <c:v>-2.17891E-3</c:v>
                </c:pt>
                <c:pt idx="9390">
                  <c:v>-1.87922E-3</c:v>
                </c:pt>
                <c:pt idx="9391">
                  <c:v>-8.4214000000000001E-4</c:v>
                </c:pt>
                <c:pt idx="9392">
                  <c:v>5.3887E-4</c:v>
                </c:pt>
                <c:pt idx="9393">
                  <c:v>2.1235E-3</c:v>
                </c:pt>
                <c:pt idx="9394">
                  <c:v>2.1797499999999998E-3</c:v>
                </c:pt>
                <c:pt idx="9395">
                  <c:v>2.8247799999999998E-3</c:v>
                </c:pt>
                <c:pt idx="9396">
                  <c:v>5.0998700000000003E-3</c:v>
                </c:pt>
                <c:pt idx="9397">
                  <c:v>4.49395E-3</c:v>
                </c:pt>
                <c:pt idx="9398">
                  <c:v>3.4790099999999998E-3</c:v>
                </c:pt>
                <c:pt idx="9399">
                  <c:v>4.9581299999999998E-3</c:v>
                </c:pt>
                <c:pt idx="9400">
                  <c:v>4.1196599999999998E-3</c:v>
                </c:pt>
                <c:pt idx="9401">
                  <c:v>3.3830900000000001E-3</c:v>
                </c:pt>
                <c:pt idx="9402">
                  <c:v>4.2595200000000001E-3</c:v>
                </c:pt>
                <c:pt idx="9403">
                  <c:v>4.7534999999999999E-3</c:v>
                </c:pt>
                <c:pt idx="9404">
                  <c:v>4.43436E-3</c:v>
                </c:pt>
                <c:pt idx="9405">
                  <c:v>2.1768199999999999E-3</c:v>
                </c:pt>
                <c:pt idx="9406">
                  <c:v>2.0057199999999999E-3</c:v>
                </c:pt>
                <c:pt idx="9407">
                  <c:v>1.2384900000000001E-3</c:v>
                </c:pt>
                <c:pt idx="9408">
                  <c:v>-1.30916E-3</c:v>
                </c:pt>
                <c:pt idx="9409">
                  <c:v>-7.8368999999999997E-4</c:v>
                </c:pt>
                <c:pt idx="9410">
                  <c:v>-1.2493000000000001E-3</c:v>
                </c:pt>
                <c:pt idx="9411">
                  <c:v>-3.8142699999999998E-3</c:v>
                </c:pt>
                <c:pt idx="9412">
                  <c:v>-4.46168E-3</c:v>
                </c:pt>
                <c:pt idx="9413">
                  <c:v>-5.5364899999999998E-3</c:v>
                </c:pt>
                <c:pt idx="9414">
                  <c:v>-4.8016500000000002E-3</c:v>
                </c:pt>
                <c:pt idx="9415">
                  <c:v>-3.8708900000000001E-3</c:v>
                </c:pt>
                <c:pt idx="9416">
                  <c:v>-4.6484200000000003E-3</c:v>
                </c:pt>
                <c:pt idx="9417">
                  <c:v>-5.4073699999999999E-3</c:v>
                </c:pt>
                <c:pt idx="9418">
                  <c:v>-2.4566100000000001E-3</c:v>
                </c:pt>
                <c:pt idx="9419">
                  <c:v>-3.8501099999999999E-3</c:v>
                </c:pt>
                <c:pt idx="9420">
                  <c:v>-4.7348399999999997E-3</c:v>
                </c:pt>
                <c:pt idx="9421">
                  <c:v>-3.5163000000000002E-4</c:v>
                </c:pt>
                <c:pt idx="9422">
                  <c:v>5.8047000000000003E-4</c:v>
                </c:pt>
                <c:pt idx="9423">
                  <c:v>-1.0819000000000001E-4</c:v>
                </c:pt>
                <c:pt idx="9424">
                  <c:v>1.0147400000000001E-3</c:v>
                </c:pt>
                <c:pt idx="9425">
                  <c:v>8.0559000000000002E-4</c:v>
                </c:pt>
                <c:pt idx="9426">
                  <c:v>4.3604000000000001E-4</c:v>
                </c:pt>
                <c:pt idx="9427">
                  <c:v>-6.6335999999999999E-4</c:v>
                </c:pt>
                <c:pt idx="9428">
                  <c:v>-1.26778E-3</c:v>
                </c:pt>
                <c:pt idx="9429">
                  <c:v>-7.7556999999999995E-4</c:v>
                </c:pt>
                <c:pt idx="9430">
                  <c:v>-1.1795E-3</c:v>
                </c:pt>
                <c:pt idx="9431" formatCode="0.00E+00">
                  <c:v>7.08E-5</c:v>
                </c:pt>
                <c:pt idx="9432">
                  <c:v>8.0150999999999996E-4</c:v>
                </c:pt>
                <c:pt idx="9433">
                  <c:v>2.197E-4</c:v>
                </c:pt>
                <c:pt idx="9434">
                  <c:v>1.3614600000000001E-3</c:v>
                </c:pt>
                <c:pt idx="9435">
                  <c:v>3.2311499999999999E-3</c:v>
                </c:pt>
                <c:pt idx="9436">
                  <c:v>2.0702699999999999E-3</c:v>
                </c:pt>
                <c:pt idx="9437">
                  <c:v>3.2177999999999998E-3</c:v>
                </c:pt>
                <c:pt idx="9438">
                  <c:v>5.2565800000000003E-3</c:v>
                </c:pt>
                <c:pt idx="9439">
                  <c:v>3.1849600000000001E-3</c:v>
                </c:pt>
                <c:pt idx="9440">
                  <c:v>2.59706E-3</c:v>
                </c:pt>
                <c:pt idx="9441">
                  <c:v>2.0172599999999999E-3</c:v>
                </c:pt>
                <c:pt idx="9442">
                  <c:v>3.9395000000000001E-4</c:v>
                </c:pt>
                <c:pt idx="9443">
                  <c:v>3.8162E-4</c:v>
                </c:pt>
                <c:pt idx="9444">
                  <c:v>-1.10564E-3</c:v>
                </c:pt>
                <c:pt idx="9445">
                  <c:v>-1.67398E-3</c:v>
                </c:pt>
                <c:pt idx="9446">
                  <c:v>-2.2832000000000001E-4</c:v>
                </c:pt>
                <c:pt idx="9447">
                  <c:v>-9.9554999999999999E-4</c:v>
                </c:pt>
                <c:pt idx="9448">
                  <c:v>-2.6708E-4</c:v>
                </c:pt>
                <c:pt idx="9449" formatCode="0.00E+00">
                  <c:v>1.453E-5</c:v>
                </c:pt>
                <c:pt idx="9450">
                  <c:v>1.2905099999999999E-3</c:v>
                </c:pt>
                <c:pt idx="9451">
                  <c:v>2.8846800000000001E-3</c:v>
                </c:pt>
                <c:pt idx="9452">
                  <c:v>2.92436E-3</c:v>
                </c:pt>
                <c:pt idx="9453">
                  <c:v>3.6485699999999999E-3</c:v>
                </c:pt>
                <c:pt idx="9454">
                  <c:v>3.6820400000000001E-3</c:v>
                </c:pt>
                <c:pt idx="9455">
                  <c:v>3.8095E-3</c:v>
                </c:pt>
                <c:pt idx="9456">
                  <c:v>4.4181899999999998E-3</c:v>
                </c:pt>
                <c:pt idx="9457">
                  <c:v>3.0457100000000001E-3</c:v>
                </c:pt>
                <c:pt idx="9458">
                  <c:v>2.2990300000000001E-3</c:v>
                </c:pt>
                <c:pt idx="9459">
                  <c:v>2.99863E-3</c:v>
                </c:pt>
                <c:pt idx="9460">
                  <c:v>3.4577900000000001E-3</c:v>
                </c:pt>
                <c:pt idx="9461">
                  <c:v>2.58801E-3</c:v>
                </c:pt>
                <c:pt idx="9462">
                  <c:v>1.4143599999999999E-3</c:v>
                </c:pt>
                <c:pt idx="9463" formatCode="0.00E+00">
                  <c:v>-5.5569999999999998E-5</c:v>
                </c:pt>
                <c:pt idx="9464">
                  <c:v>-8.0515999999999997E-4</c:v>
                </c:pt>
                <c:pt idx="9465">
                  <c:v>-9.2723999999999997E-4</c:v>
                </c:pt>
                <c:pt idx="9466">
                  <c:v>-1.93637E-3</c:v>
                </c:pt>
                <c:pt idx="9467">
                  <c:v>-2.6510599999999998E-3</c:v>
                </c:pt>
                <c:pt idx="9468">
                  <c:v>-3.5093400000000001E-3</c:v>
                </c:pt>
                <c:pt idx="9469">
                  <c:v>-3.8976100000000001E-3</c:v>
                </c:pt>
                <c:pt idx="9470">
                  <c:v>-3.3219600000000001E-3</c:v>
                </c:pt>
                <c:pt idx="9471">
                  <c:v>-4.1716000000000001E-3</c:v>
                </c:pt>
                <c:pt idx="9472">
                  <c:v>-3.1843499999999999E-3</c:v>
                </c:pt>
                <c:pt idx="9473">
                  <c:v>-2.5993600000000002E-3</c:v>
                </c:pt>
                <c:pt idx="9474">
                  <c:v>-3.65746E-3</c:v>
                </c:pt>
                <c:pt idx="9475">
                  <c:v>-2.8586599999999998E-3</c:v>
                </c:pt>
                <c:pt idx="9476">
                  <c:v>-1.71269E-3</c:v>
                </c:pt>
                <c:pt idx="9477">
                  <c:v>-1.55788E-3</c:v>
                </c:pt>
                <c:pt idx="9478">
                  <c:v>1.5782E-4</c:v>
                </c:pt>
                <c:pt idx="9479">
                  <c:v>8.1605000000000002E-4</c:v>
                </c:pt>
                <c:pt idx="9480">
                  <c:v>5.6749999999999997E-4</c:v>
                </c:pt>
                <c:pt idx="9481">
                  <c:v>1.0445700000000001E-3</c:v>
                </c:pt>
                <c:pt idx="9482">
                  <c:v>9.7431000000000004E-4</c:v>
                </c:pt>
                <c:pt idx="9483">
                  <c:v>-1.7197999999999999E-4</c:v>
                </c:pt>
                <c:pt idx="9484">
                  <c:v>-1.2884999999999999E-4</c:v>
                </c:pt>
                <c:pt idx="9485">
                  <c:v>1.182E-4</c:v>
                </c:pt>
                <c:pt idx="9486">
                  <c:v>-1.2247000000000001E-4</c:v>
                </c:pt>
                <c:pt idx="9487">
                  <c:v>-6.3540000000000005E-4</c:v>
                </c:pt>
                <c:pt idx="9488">
                  <c:v>-4.0729999999999998E-4</c:v>
                </c:pt>
                <c:pt idx="9489">
                  <c:v>-1.5725E-4</c:v>
                </c:pt>
                <c:pt idx="9490">
                  <c:v>5.6904000000000004E-4</c:v>
                </c:pt>
                <c:pt idx="9491">
                  <c:v>5.4697000000000003E-4</c:v>
                </c:pt>
                <c:pt idx="9492">
                  <c:v>-6.1877999999999998E-4</c:v>
                </c:pt>
                <c:pt idx="9493">
                  <c:v>7.9279000000000003E-4</c:v>
                </c:pt>
                <c:pt idx="9494">
                  <c:v>3.2224200000000001E-3</c:v>
                </c:pt>
                <c:pt idx="9495">
                  <c:v>3.032E-3</c:v>
                </c:pt>
                <c:pt idx="9496">
                  <c:v>1.70908E-3</c:v>
                </c:pt>
                <c:pt idx="9497">
                  <c:v>1.7175300000000001E-3</c:v>
                </c:pt>
                <c:pt idx="9498">
                  <c:v>-1.4253000000000001E-4</c:v>
                </c:pt>
                <c:pt idx="9499">
                  <c:v>-7.2276000000000003E-4</c:v>
                </c:pt>
                <c:pt idx="9500">
                  <c:v>8.5156999999999995E-4</c:v>
                </c:pt>
                <c:pt idx="9501">
                  <c:v>-3.1426000000000002E-4</c:v>
                </c:pt>
                <c:pt idx="9502" formatCode="0.00E+00">
                  <c:v>3.2129999999999999E-5</c:v>
                </c:pt>
                <c:pt idx="9503">
                  <c:v>6.8603000000000002E-4</c:v>
                </c:pt>
                <c:pt idx="9504">
                  <c:v>1.3258000000000001E-4</c:v>
                </c:pt>
                <c:pt idx="9505">
                  <c:v>7.5502999999999996E-4</c:v>
                </c:pt>
                <c:pt idx="9506">
                  <c:v>4.0823999999999998E-4</c:v>
                </c:pt>
                <c:pt idx="9507">
                  <c:v>1.60699E-3</c:v>
                </c:pt>
                <c:pt idx="9508">
                  <c:v>2.6393100000000002E-3</c:v>
                </c:pt>
                <c:pt idx="9509">
                  <c:v>1.22619E-3</c:v>
                </c:pt>
                <c:pt idx="9510">
                  <c:v>2.42823E-3</c:v>
                </c:pt>
                <c:pt idx="9511">
                  <c:v>2.7928499999999999E-3</c:v>
                </c:pt>
                <c:pt idx="9512">
                  <c:v>1.33585E-3</c:v>
                </c:pt>
                <c:pt idx="9513">
                  <c:v>1.5779699999999999E-3</c:v>
                </c:pt>
                <c:pt idx="9514">
                  <c:v>1.32346E-3</c:v>
                </c:pt>
                <c:pt idx="9515">
                  <c:v>1.48182E-3</c:v>
                </c:pt>
                <c:pt idx="9516">
                  <c:v>2.9679200000000002E-3</c:v>
                </c:pt>
                <c:pt idx="9517">
                  <c:v>1.19523E-3</c:v>
                </c:pt>
                <c:pt idx="9518">
                  <c:v>-4.4703000000000001E-4</c:v>
                </c:pt>
                <c:pt idx="9519">
                  <c:v>-1.46283E-3</c:v>
                </c:pt>
                <c:pt idx="9520">
                  <c:v>1.6849000000000001E-4</c:v>
                </c:pt>
                <c:pt idx="9521">
                  <c:v>-1.4302E-4</c:v>
                </c:pt>
                <c:pt idx="9522">
                  <c:v>-1.0939599999999999E-3</c:v>
                </c:pt>
                <c:pt idx="9523">
                  <c:v>-1.2595E-4</c:v>
                </c:pt>
                <c:pt idx="9524">
                  <c:v>-1.5766599999999999E-3</c:v>
                </c:pt>
                <c:pt idx="9525">
                  <c:v>-1.57938E-3</c:v>
                </c:pt>
                <c:pt idx="9526">
                  <c:v>-2.7562000000000002E-4</c:v>
                </c:pt>
                <c:pt idx="9527">
                  <c:v>-1.11501E-3</c:v>
                </c:pt>
                <c:pt idx="9528">
                  <c:v>-1.1579100000000001E-3</c:v>
                </c:pt>
                <c:pt idx="9529">
                  <c:v>-7.5913E-4</c:v>
                </c:pt>
                <c:pt idx="9530">
                  <c:v>-1.9033100000000001E-3</c:v>
                </c:pt>
                <c:pt idx="9531">
                  <c:v>-1.80233E-3</c:v>
                </c:pt>
                <c:pt idx="9532">
                  <c:v>-1.06079E-3</c:v>
                </c:pt>
                <c:pt idx="9533">
                  <c:v>-1.4418199999999999E-3</c:v>
                </c:pt>
                <c:pt idx="9534">
                  <c:v>-1.0039599999999999E-3</c:v>
                </c:pt>
                <c:pt idx="9535">
                  <c:v>-1.9289299999999999E-3</c:v>
                </c:pt>
                <c:pt idx="9536">
                  <c:v>-1.1784199999999999E-3</c:v>
                </c:pt>
                <c:pt idx="9537">
                  <c:v>-8.6938E-4</c:v>
                </c:pt>
                <c:pt idx="9538">
                  <c:v>-4.8839E-4</c:v>
                </c:pt>
                <c:pt idx="9539">
                  <c:v>1.5420399999999999E-3</c:v>
                </c:pt>
                <c:pt idx="9540">
                  <c:v>-8.1959000000000003E-4</c:v>
                </c:pt>
                <c:pt idx="9541">
                  <c:v>-1.6618500000000001E-3</c:v>
                </c:pt>
                <c:pt idx="9542">
                  <c:v>-2.6086000000000002E-4</c:v>
                </c:pt>
                <c:pt idx="9543">
                  <c:v>-1.8237E-4</c:v>
                </c:pt>
                <c:pt idx="9544">
                  <c:v>-1.8218999999999999E-4</c:v>
                </c:pt>
                <c:pt idx="9545" formatCode="0.00E+00">
                  <c:v>4.2169999999999998E-5</c:v>
                </c:pt>
                <c:pt idx="9546">
                  <c:v>1.3472000000000001E-4</c:v>
                </c:pt>
                <c:pt idx="9547">
                  <c:v>2.02271E-3</c:v>
                </c:pt>
                <c:pt idx="9548">
                  <c:v>1.06649E-3</c:v>
                </c:pt>
                <c:pt idx="9549">
                  <c:v>-1.0427800000000001E-3</c:v>
                </c:pt>
                <c:pt idx="9550">
                  <c:v>5.7174000000000005E-4</c:v>
                </c:pt>
                <c:pt idx="9551">
                  <c:v>-1.6789999999999999E-3</c:v>
                </c:pt>
                <c:pt idx="9552">
                  <c:v>-1.0082800000000001E-3</c:v>
                </c:pt>
                <c:pt idx="9553">
                  <c:v>-2.8197999999999998E-4</c:v>
                </c:pt>
                <c:pt idx="9554">
                  <c:v>-8.6047999999999995E-4</c:v>
                </c:pt>
                <c:pt idx="9555">
                  <c:v>-2.6776000000000002E-4</c:v>
                </c:pt>
                <c:pt idx="9556">
                  <c:v>-1.74252E-3</c:v>
                </c:pt>
                <c:pt idx="9557">
                  <c:v>-9.4006999999999999E-4</c:v>
                </c:pt>
                <c:pt idx="9558">
                  <c:v>-6.6836E-4</c:v>
                </c:pt>
                <c:pt idx="9559">
                  <c:v>-1.77827E-3</c:v>
                </c:pt>
                <c:pt idx="9560">
                  <c:v>-8.6262999999999997E-4</c:v>
                </c:pt>
                <c:pt idx="9561" formatCode="0.00E+00">
                  <c:v>4.7150000000000001E-5</c:v>
                </c:pt>
                <c:pt idx="9562">
                  <c:v>1.10651E-3</c:v>
                </c:pt>
                <c:pt idx="9563">
                  <c:v>8.3434999999999998E-4</c:v>
                </c:pt>
                <c:pt idx="9564">
                  <c:v>3.5584000000000001E-4</c:v>
                </c:pt>
                <c:pt idx="9565">
                  <c:v>-1.0570600000000001E-3</c:v>
                </c:pt>
                <c:pt idx="9566">
                  <c:v>-7.6906999999999995E-4</c:v>
                </c:pt>
                <c:pt idx="9567" formatCode="0.00E+00">
                  <c:v>-8.0909999999999996E-5</c:v>
                </c:pt>
                <c:pt idx="9568">
                  <c:v>-3.9143000000000001E-4</c:v>
                </c:pt>
                <c:pt idx="9569">
                  <c:v>-9.054E-4</c:v>
                </c:pt>
                <c:pt idx="9570">
                  <c:v>-1.5900899999999999E-3</c:v>
                </c:pt>
                <c:pt idx="9571">
                  <c:v>-9.9528000000000008E-4</c:v>
                </c:pt>
                <c:pt idx="9572">
                  <c:v>-4.1949000000000001E-4</c:v>
                </c:pt>
                <c:pt idx="9573">
                  <c:v>6.8163999999999996E-4</c:v>
                </c:pt>
                <c:pt idx="9574">
                  <c:v>9.0695000000000001E-4</c:v>
                </c:pt>
                <c:pt idx="9575">
                  <c:v>-5.2570000000000004E-4</c:v>
                </c:pt>
                <c:pt idx="9576">
                  <c:v>-1.4844299999999999E-3</c:v>
                </c:pt>
                <c:pt idx="9577">
                  <c:v>-1.5925399999999999E-3</c:v>
                </c:pt>
                <c:pt idx="9578">
                  <c:v>-2.3791699999999999E-3</c:v>
                </c:pt>
                <c:pt idx="9579">
                  <c:v>-1.05039E-3</c:v>
                </c:pt>
                <c:pt idx="9580">
                  <c:v>1.26012E-3</c:v>
                </c:pt>
                <c:pt idx="9581">
                  <c:v>6.3460000000000003E-4</c:v>
                </c:pt>
                <c:pt idx="9582" formatCode="0.00E+00">
                  <c:v>4.9920000000000003E-5</c:v>
                </c:pt>
                <c:pt idx="9583">
                  <c:v>2.9184000000000002E-4</c:v>
                </c:pt>
                <c:pt idx="9584">
                  <c:v>9.1958000000000003E-4</c:v>
                </c:pt>
                <c:pt idx="9585">
                  <c:v>-5.4263E-4</c:v>
                </c:pt>
                <c:pt idx="9586">
                  <c:v>1.2074E-4</c:v>
                </c:pt>
                <c:pt idx="9587">
                  <c:v>8.7693999999999999E-4</c:v>
                </c:pt>
                <c:pt idx="9588">
                  <c:v>6.0904999999999998E-4</c:v>
                </c:pt>
                <c:pt idx="9589">
                  <c:v>1.5716999999999999E-4</c:v>
                </c:pt>
                <c:pt idx="9590">
                  <c:v>-6.4294999999999999E-4</c:v>
                </c:pt>
                <c:pt idx="9591">
                  <c:v>1.29736E-3</c:v>
                </c:pt>
                <c:pt idx="9592">
                  <c:v>2.5877000000000001E-3</c:v>
                </c:pt>
                <c:pt idx="9593">
                  <c:v>1.90912E-3</c:v>
                </c:pt>
                <c:pt idx="9594">
                  <c:v>8.8800000000000001E-4</c:v>
                </c:pt>
                <c:pt idx="9595">
                  <c:v>2.6395999999999999E-4</c:v>
                </c:pt>
                <c:pt idx="9596">
                  <c:v>4.9622000000000002E-4</c:v>
                </c:pt>
                <c:pt idx="9597">
                  <c:v>-1.6119999999999999E-3</c:v>
                </c:pt>
                <c:pt idx="9598">
                  <c:v>-9.9659000000000011E-4</c:v>
                </c:pt>
                <c:pt idx="9599">
                  <c:v>-1.5539099999999999E-3</c:v>
                </c:pt>
                <c:pt idx="9600">
                  <c:v>-2.5543499999999999E-3</c:v>
                </c:pt>
                <c:pt idx="9601">
                  <c:v>-3.0049999999999999E-4</c:v>
                </c:pt>
                <c:pt idx="9602">
                  <c:v>8.7624000000000003E-4</c:v>
                </c:pt>
                <c:pt idx="9603">
                  <c:v>1.6742199999999999E-3</c:v>
                </c:pt>
                <c:pt idx="9604">
                  <c:v>2.4106499999999999E-3</c:v>
                </c:pt>
                <c:pt idx="9605">
                  <c:v>1.5171E-3</c:v>
                </c:pt>
                <c:pt idx="9606">
                  <c:v>-1.2562000000000001E-4</c:v>
                </c:pt>
                <c:pt idx="9607" formatCode="0.00E+00">
                  <c:v>4.4280000000000003E-5</c:v>
                </c:pt>
                <c:pt idx="9608">
                  <c:v>3.8052000000000002E-4</c:v>
                </c:pt>
                <c:pt idx="9609">
                  <c:v>-3.6108000000000001E-4</c:v>
                </c:pt>
                <c:pt idx="9610">
                  <c:v>-1.7289000000000001E-4</c:v>
                </c:pt>
                <c:pt idx="9611">
                  <c:v>-4.6757999999999999E-4</c:v>
                </c:pt>
                <c:pt idx="9612">
                  <c:v>-1.93603E-3</c:v>
                </c:pt>
                <c:pt idx="9613">
                  <c:v>-1.44213E-3</c:v>
                </c:pt>
                <c:pt idx="9614">
                  <c:v>-1.48175E-3</c:v>
                </c:pt>
                <c:pt idx="9615">
                  <c:v>-1.4827799999999999E-3</c:v>
                </c:pt>
                <c:pt idx="9616">
                  <c:v>-9.4103000000000003E-4</c:v>
                </c:pt>
                <c:pt idx="9617">
                  <c:v>5.8883999999999998E-4</c:v>
                </c:pt>
                <c:pt idx="9618">
                  <c:v>2.4353199999999999E-3</c:v>
                </c:pt>
                <c:pt idx="9619">
                  <c:v>2.27421E-3</c:v>
                </c:pt>
                <c:pt idx="9620">
                  <c:v>1.8131899999999999E-3</c:v>
                </c:pt>
                <c:pt idx="9621">
                  <c:v>9.1191000000000004E-4</c:v>
                </c:pt>
                <c:pt idx="9622">
                  <c:v>-5.8135000000000001E-4</c:v>
                </c:pt>
                <c:pt idx="9623">
                  <c:v>-8.9837000000000001E-4</c:v>
                </c:pt>
                <c:pt idx="9624">
                  <c:v>1.8046900000000001E-3</c:v>
                </c:pt>
                <c:pt idx="9625">
                  <c:v>1.2097399999999999E-3</c:v>
                </c:pt>
                <c:pt idx="9626">
                  <c:v>1.18811E-3</c:v>
                </c:pt>
                <c:pt idx="9627">
                  <c:v>1.37857E-3</c:v>
                </c:pt>
                <c:pt idx="9628">
                  <c:v>1.71795E-3</c:v>
                </c:pt>
                <c:pt idx="9629">
                  <c:v>3.0508000000000002E-3</c:v>
                </c:pt>
                <c:pt idx="9630">
                  <c:v>2.0887000000000002E-3</c:v>
                </c:pt>
                <c:pt idx="9631">
                  <c:v>1.1699499999999999E-3</c:v>
                </c:pt>
                <c:pt idx="9632">
                  <c:v>-1.61579E-3</c:v>
                </c:pt>
                <c:pt idx="9633">
                  <c:v>-2.9118899999999999E-3</c:v>
                </c:pt>
                <c:pt idx="9634">
                  <c:v>-2.8533199999999999E-3</c:v>
                </c:pt>
                <c:pt idx="9635">
                  <c:v>-1.89898E-3</c:v>
                </c:pt>
                <c:pt idx="9636">
                  <c:v>-1.1173E-4</c:v>
                </c:pt>
                <c:pt idx="9637">
                  <c:v>-1.32453E-3</c:v>
                </c:pt>
                <c:pt idx="9638">
                  <c:v>-1.5882E-4</c:v>
                </c:pt>
                <c:pt idx="9639">
                  <c:v>-5.3704000000000002E-4</c:v>
                </c:pt>
                <c:pt idx="9640">
                  <c:v>-2.0900699999999999E-3</c:v>
                </c:pt>
                <c:pt idx="9641">
                  <c:v>-7.6710999999999999E-4</c:v>
                </c:pt>
                <c:pt idx="9642">
                  <c:v>-1.5289699999999999E-3</c:v>
                </c:pt>
                <c:pt idx="9643">
                  <c:v>-1.8482800000000001E-3</c:v>
                </c:pt>
                <c:pt idx="9644" formatCode="0.00E+00">
                  <c:v>4.0620000000000001E-5</c:v>
                </c:pt>
                <c:pt idx="9645">
                  <c:v>-5.5374000000000005E-4</c:v>
                </c:pt>
                <c:pt idx="9646">
                  <c:v>-1.36334E-3</c:v>
                </c:pt>
                <c:pt idx="9647">
                  <c:v>-1.7816900000000001E-3</c:v>
                </c:pt>
                <c:pt idx="9648">
                  <c:v>-9.1735999999999999E-4</c:v>
                </c:pt>
                <c:pt idx="9649">
                  <c:v>-1.1095E-4</c:v>
                </c:pt>
                <c:pt idx="9650">
                  <c:v>-1.30164E-3</c:v>
                </c:pt>
                <c:pt idx="9651">
                  <c:v>-6.0426000000000002E-4</c:v>
                </c:pt>
                <c:pt idx="9652">
                  <c:v>5.1431000000000003E-4</c:v>
                </c:pt>
                <c:pt idx="9653">
                  <c:v>1.57708E-3</c:v>
                </c:pt>
                <c:pt idx="9654">
                  <c:v>2.4879799999999999E-3</c:v>
                </c:pt>
                <c:pt idx="9655">
                  <c:v>2.0250300000000001E-3</c:v>
                </c:pt>
                <c:pt idx="9656">
                  <c:v>1.9801799999999998E-3</c:v>
                </c:pt>
                <c:pt idx="9657">
                  <c:v>-9.8123000000000004E-4</c:v>
                </c:pt>
                <c:pt idx="9658">
                  <c:v>-1.8441899999999999E-3</c:v>
                </c:pt>
                <c:pt idx="9659">
                  <c:v>-2.8086299999999999E-3</c:v>
                </c:pt>
                <c:pt idx="9660">
                  <c:v>-3.4306900000000001E-3</c:v>
                </c:pt>
                <c:pt idx="9661">
                  <c:v>-1.9024999999999999E-3</c:v>
                </c:pt>
                <c:pt idx="9662">
                  <c:v>-1.9883399999999999E-3</c:v>
                </c:pt>
                <c:pt idx="9663">
                  <c:v>-1.3038500000000001E-3</c:v>
                </c:pt>
                <c:pt idx="9664">
                  <c:v>-1.73317E-3</c:v>
                </c:pt>
                <c:pt idx="9665">
                  <c:v>-2.67826E-3</c:v>
                </c:pt>
                <c:pt idx="9666">
                  <c:v>-7.6926000000000002E-4</c:v>
                </c:pt>
                <c:pt idx="9667">
                  <c:v>9.0640999999999996E-4</c:v>
                </c:pt>
                <c:pt idx="9668">
                  <c:v>2.3115800000000001E-3</c:v>
                </c:pt>
                <c:pt idx="9669">
                  <c:v>3.1653699999999998E-3</c:v>
                </c:pt>
                <c:pt idx="9670">
                  <c:v>2.5795499999999999E-3</c:v>
                </c:pt>
                <c:pt idx="9671">
                  <c:v>1.1567400000000001E-3</c:v>
                </c:pt>
                <c:pt idx="9672">
                  <c:v>-1.7337E-4</c:v>
                </c:pt>
                <c:pt idx="9673">
                  <c:v>-2.07603E-3</c:v>
                </c:pt>
                <c:pt idx="9674">
                  <c:v>-2.46737E-3</c:v>
                </c:pt>
                <c:pt idx="9675">
                  <c:v>-2.2955200000000001E-3</c:v>
                </c:pt>
                <c:pt idx="9676">
                  <c:v>-3.8700000000000002E-3</c:v>
                </c:pt>
                <c:pt idx="9677">
                  <c:v>-2.1262899999999999E-3</c:v>
                </c:pt>
                <c:pt idx="9678">
                  <c:v>-1.79309E-3</c:v>
                </c:pt>
                <c:pt idx="9679">
                  <c:v>-2.0681499999999999E-3</c:v>
                </c:pt>
                <c:pt idx="9680">
                  <c:v>-1.4905999999999999E-3</c:v>
                </c:pt>
                <c:pt idx="9681">
                  <c:v>-2.2561899999999999E-3</c:v>
                </c:pt>
                <c:pt idx="9682">
                  <c:v>-1.0892300000000001E-3</c:v>
                </c:pt>
                <c:pt idx="9683">
                  <c:v>-1.2004299999999999E-3</c:v>
                </c:pt>
                <c:pt idx="9684">
                  <c:v>2.7705999999999998E-4</c:v>
                </c:pt>
                <c:pt idx="9685">
                  <c:v>-6.3245E-4</c:v>
                </c:pt>
                <c:pt idx="9686">
                  <c:v>-1.5265700000000001E-3</c:v>
                </c:pt>
                <c:pt idx="9687">
                  <c:v>4.035E-4</c:v>
                </c:pt>
                <c:pt idx="9688">
                  <c:v>1.19556E-3</c:v>
                </c:pt>
                <c:pt idx="9689">
                  <c:v>3.1119699999999999E-3</c:v>
                </c:pt>
                <c:pt idx="9690">
                  <c:v>3.6684399999999998E-3</c:v>
                </c:pt>
                <c:pt idx="9691">
                  <c:v>2.3950500000000001E-3</c:v>
                </c:pt>
                <c:pt idx="9692">
                  <c:v>1.24066E-3</c:v>
                </c:pt>
                <c:pt idx="9693">
                  <c:v>1.9505200000000001E-3</c:v>
                </c:pt>
                <c:pt idx="9694">
                  <c:v>1.4755599999999999E-3</c:v>
                </c:pt>
                <c:pt idx="9695">
                  <c:v>1.80992E-3</c:v>
                </c:pt>
                <c:pt idx="9696">
                  <c:v>3.3600499999999998E-3</c:v>
                </c:pt>
                <c:pt idx="9697">
                  <c:v>9.1480999999999995E-4</c:v>
                </c:pt>
                <c:pt idx="9698">
                  <c:v>2.7251900000000002E-3</c:v>
                </c:pt>
                <c:pt idx="9699">
                  <c:v>3.1090599999999999E-3</c:v>
                </c:pt>
                <c:pt idx="9700">
                  <c:v>7.2457999999999995E-4</c:v>
                </c:pt>
                <c:pt idx="9701">
                  <c:v>1.2907999999999999E-3</c:v>
                </c:pt>
                <c:pt idx="9702">
                  <c:v>5.4166999999999996E-4</c:v>
                </c:pt>
                <c:pt idx="9703">
                  <c:v>-1.2857599999999999E-3</c:v>
                </c:pt>
                <c:pt idx="9704">
                  <c:v>-2.3685300000000002E-3</c:v>
                </c:pt>
                <c:pt idx="9705">
                  <c:v>-3.0029599999999998E-3</c:v>
                </c:pt>
                <c:pt idx="9706">
                  <c:v>-2.2989999999999998E-3</c:v>
                </c:pt>
                <c:pt idx="9707">
                  <c:v>-1.4823200000000001E-3</c:v>
                </c:pt>
                <c:pt idx="9708">
                  <c:v>1.9703400000000001E-3</c:v>
                </c:pt>
                <c:pt idx="9709">
                  <c:v>2.49723E-3</c:v>
                </c:pt>
                <c:pt idx="9710">
                  <c:v>2.57399E-3</c:v>
                </c:pt>
                <c:pt idx="9711">
                  <c:v>3.6289099999999999E-3</c:v>
                </c:pt>
                <c:pt idx="9712">
                  <c:v>2.3398300000000002E-3</c:v>
                </c:pt>
                <c:pt idx="9713">
                  <c:v>-7.0355999999999999E-4</c:v>
                </c:pt>
                <c:pt idx="9714">
                  <c:v>-3.6933399999999998E-3</c:v>
                </c:pt>
                <c:pt idx="9715">
                  <c:v>-3.31775E-3</c:v>
                </c:pt>
                <c:pt idx="9716">
                  <c:v>-4.8405599999999998E-3</c:v>
                </c:pt>
                <c:pt idx="9717">
                  <c:v>-4.3758099999999999E-3</c:v>
                </c:pt>
                <c:pt idx="9718">
                  <c:v>-2.7732500000000001E-3</c:v>
                </c:pt>
                <c:pt idx="9719">
                  <c:v>-1.64617E-3</c:v>
                </c:pt>
                <c:pt idx="9720">
                  <c:v>-1.9621399999999998E-3</c:v>
                </c:pt>
                <c:pt idx="9721">
                  <c:v>-3.1469699999999998E-3</c:v>
                </c:pt>
                <c:pt idx="9722">
                  <c:v>-1.2094199999999999E-3</c:v>
                </c:pt>
                <c:pt idx="9723">
                  <c:v>8.9844999999999996E-4</c:v>
                </c:pt>
                <c:pt idx="9724">
                  <c:v>3.22873E-3</c:v>
                </c:pt>
                <c:pt idx="9725">
                  <c:v>3.2342500000000001E-3</c:v>
                </c:pt>
                <c:pt idx="9726">
                  <c:v>3.0851699999999999E-3</c:v>
                </c:pt>
                <c:pt idx="9727">
                  <c:v>2.8431799999999998E-3</c:v>
                </c:pt>
                <c:pt idx="9728">
                  <c:v>7.5710999999999997E-4</c:v>
                </c:pt>
                <c:pt idx="9729">
                  <c:v>-1.7269799999999999E-3</c:v>
                </c:pt>
                <c:pt idx="9730">
                  <c:v>-3.1867200000000001E-3</c:v>
                </c:pt>
                <c:pt idx="9731">
                  <c:v>-3.5818199999999999E-3</c:v>
                </c:pt>
                <c:pt idx="9732">
                  <c:v>-3.93589E-3</c:v>
                </c:pt>
                <c:pt idx="9733">
                  <c:v>-4.0534400000000002E-3</c:v>
                </c:pt>
                <c:pt idx="9734">
                  <c:v>-3.0126900000000002E-3</c:v>
                </c:pt>
                <c:pt idx="9735">
                  <c:v>-2.46262E-3</c:v>
                </c:pt>
                <c:pt idx="9736">
                  <c:v>-2.23756E-3</c:v>
                </c:pt>
                <c:pt idx="9737">
                  <c:v>-3.3498600000000001E-3</c:v>
                </c:pt>
                <c:pt idx="9738">
                  <c:v>-3.4795E-3</c:v>
                </c:pt>
                <c:pt idx="9739">
                  <c:v>-1.9911899999999999E-3</c:v>
                </c:pt>
                <c:pt idx="9740">
                  <c:v>-1.88389E-3</c:v>
                </c:pt>
                <c:pt idx="9741">
                  <c:v>-2.87857E-3</c:v>
                </c:pt>
                <c:pt idx="9742">
                  <c:v>-1.91238E-3</c:v>
                </c:pt>
                <c:pt idx="9743">
                  <c:v>-9.8401999999999995E-4</c:v>
                </c:pt>
                <c:pt idx="9744">
                  <c:v>2.1279699999999999E-3</c:v>
                </c:pt>
                <c:pt idx="9745">
                  <c:v>3.4894499999999998E-3</c:v>
                </c:pt>
                <c:pt idx="9746">
                  <c:v>2.7372E-3</c:v>
                </c:pt>
                <c:pt idx="9747">
                  <c:v>4.1907999999999997E-3</c:v>
                </c:pt>
                <c:pt idx="9748">
                  <c:v>2.6349699999999999E-3</c:v>
                </c:pt>
                <c:pt idx="9749">
                  <c:v>4.0105899999999996E-3</c:v>
                </c:pt>
                <c:pt idx="9750">
                  <c:v>5.3109100000000003E-3</c:v>
                </c:pt>
                <c:pt idx="9751">
                  <c:v>2.4822199999999998E-3</c:v>
                </c:pt>
                <c:pt idx="9752">
                  <c:v>2.5341999999999999E-3</c:v>
                </c:pt>
                <c:pt idx="9753">
                  <c:v>3.2258600000000001E-3</c:v>
                </c:pt>
                <c:pt idx="9754">
                  <c:v>2.6833299999999998E-3</c:v>
                </c:pt>
                <c:pt idx="9755">
                  <c:v>2.6881399999999999E-3</c:v>
                </c:pt>
                <c:pt idx="9756">
                  <c:v>3.2653600000000001E-3</c:v>
                </c:pt>
                <c:pt idx="9757">
                  <c:v>2.3729200000000002E-3</c:v>
                </c:pt>
                <c:pt idx="9758">
                  <c:v>3.3390099999999999E-3</c:v>
                </c:pt>
                <c:pt idx="9759">
                  <c:v>3.63672E-3</c:v>
                </c:pt>
                <c:pt idx="9760">
                  <c:v>2.2632099999999999E-3</c:v>
                </c:pt>
                <c:pt idx="9761">
                  <c:v>1.74238E-3</c:v>
                </c:pt>
                <c:pt idx="9762">
                  <c:v>1.94871E-3</c:v>
                </c:pt>
                <c:pt idx="9763">
                  <c:v>3.3625000000000001E-4</c:v>
                </c:pt>
                <c:pt idx="9764">
                  <c:v>-3.2834100000000001E-3</c:v>
                </c:pt>
                <c:pt idx="9765">
                  <c:v>-3.81505E-3</c:v>
                </c:pt>
                <c:pt idx="9766">
                  <c:v>-3.3674E-3</c:v>
                </c:pt>
                <c:pt idx="9767">
                  <c:v>-4.2624000000000004E-3</c:v>
                </c:pt>
                <c:pt idx="9768">
                  <c:v>-2.41136E-3</c:v>
                </c:pt>
                <c:pt idx="9769">
                  <c:v>5.9422999999999995E-4</c:v>
                </c:pt>
                <c:pt idx="9770">
                  <c:v>2.5829199999999998E-3</c:v>
                </c:pt>
                <c:pt idx="9771">
                  <c:v>4.2355500000000003E-3</c:v>
                </c:pt>
                <c:pt idx="9772">
                  <c:v>5.8938799999999998E-3</c:v>
                </c:pt>
                <c:pt idx="9773">
                  <c:v>3.4465799999999999E-3</c:v>
                </c:pt>
                <c:pt idx="9774">
                  <c:v>2.4562500000000001E-3</c:v>
                </c:pt>
                <c:pt idx="9775">
                  <c:v>4.0447599999999997E-3</c:v>
                </c:pt>
                <c:pt idx="9776">
                  <c:v>3.2987400000000001E-3</c:v>
                </c:pt>
                <c:pt idx="9777">
                  <c:v>2.25713E-3</c:v>
                </c:pt>
                <c:pt idx="9778">
                  <c:v>1.6902E-3</c:v>
                </c:pt>
                <c:pt idx="9779">
                  <c:v>-7.9115999999999995E-4</c:v>
                </c:pt>
                <c:pt idx="9780">
                  <c:v>-3.3093799999999998E-3</c:v>
                </c:pt>
                <c:pt idx="9781">
                  <c:v>-3.6206699999999999E-3</c:v>
                </c:pt>
                <c:pt idx="9782">
                  <c:v>-4.36776E-3</c:v>
                </c:pt>
                <c:pt idx="9783">
                  <c:v>-3.7991700000000002E-3</c:v>
                </c:pt>
                <c:pt idx="9784">
                  <c:v>-1.12718E-3</c:v>
                </c:pt>
                <c:pt idx="9785">
                  <c:v>1.96685E-3</c:v>
                </c:pt>
                <c:pt idx="9786">
                  <c:v>5.5574200000000004E-3</c:v>
                </c:pt>
                <c:pt idx="9787">
                  <c:v>6.8759499999999996E-3</c:v>
                </c:pt>
                <c:pt idx="9788">
                  <c:v>5.7616999999999998E-3</c:v>
                </c:pt>
                <c:pt idx="9789">
                  <c:v>4.3414899999999999E-3</c:v>
                </c:pt>
                <c:pt idx="9790">
                  <c:v>3.90245E-3</c:v>
                </c:pt>
                <c:pt idx="9791">
                  <c:v>4.0276899999999996E-3</c:v>
                </c:pt>
                <c:pt idx="9792">
                  <c:v>3.39398E-3</c:v>
                </c:pt>
                <c:pt idx="9793">
                  <c:v>3.4893699999999999E-3</c:v>
                </c:pt>
                <c:pt idx="9794">
                  <c:v>3.4401700000000002E-3</c:v>
                </c:pt>
                <c:pt idx="9795">
                  <c:v>3.70558E-3</c:v>
                </c:pt>
                <c:pt idx="9796">
                  <c:v>3.8065500000000001E-3</c:v>
                </c:pt>
                <c:pt idx="9797">
                  <c:v>3.69024E-3</c:v>
                </c:pt>
                <c:pt idx="9798">
                  <c:v>2.2976699999999999E-3</c:v>
                </c:pt>
                <c:pt idx="9799">
                  <c:v>-5.1259999999999999E-4</c:v>
                </c:pt>
                <c:pt idx="9800">
                  <c:v>-2.3149899999999998E-3</c:v>
                </c:pt>
                <c:pt idx="9801">
                  <c:v>-5.6447700000000003E-3</c:v>
                </c:pt>
                <c:pt idx="9802">
                  <c:v>-6.7708500000000001E-3</c:v>
                </c:pt>
                <c:pt idx="9803">
                  <c:v>-5.3777800000000004E-3</c:v>
                </c:pt>
                <c:pt idx="9804">
                  <c:v>-3.4742000000000002E-3</c:v>
                </c:pt>
                <c:pt idx="9805">
                  <c:v>-3.8874000000000001E-3</c:v>
                </c:pt>
                <c:pt idx="9806">
                  <c:v>-4.2575499999999997E-3</c:v>
                </c:pt>
                <c:pt idx="9807">
                  <c:v>-5.0633299999999996E-3</c:v>
                </c:pt>
                <c:pt idx="9808">
                  <c:v>-5.7612399999999999E-3</c:v>
                </c:pt>
                <c:pt idx="9809">
                  <c:v>-5.1081199999999998E-3</c:v>
                </c:pt>
                <c:pt idx="9810">
                  <c:v>-3.9810499999999999E-3</c:v>
                </c:pt>
                <c:pt idx="9811">
                  <c:v>-3.5252700000000001E-3</c:v>
                </c:pt>
                <c:pt idx="9812">
                  <c:v>-3.2533599999999998E-3</c:v>
                </c:pt>
                <c:pt idx="9813">
                  <c:v>-2.6489199999999999E-3</c:v>
                </c:pt>
                <c:pt idx="9814" formatCode="0.00E+00">
                  <c:v>-3.4770000000000001E-5</c:v>
                </c:pt>
                <c:pt idx="9815">
                  <c:v>2.13372E-3</c:v>
                </c:pt>
                <c:pt idx="9816">
                  <c:v>3.5497599999999999E-3</c:v>
                </c:pt>
                <c:pt idx="9817">
                  <c:v>4.3220799999999998E-3</c:v>
                </c:pt>
                <c:pt idx="9818">
                  <c:v>3.46219E-3</c:v>
                </c:pt>
                <c:pt idx="9819">
                  <c:v>1.91975E-3</c:v>
                </c:pt>
                <c:pt idx="9820">
                  <c:v>-1.6123699999999999E-3</c:v>
                </c:pt>
                <c:pt idx="9821">
                  <c:v>-3.3639999999999998E-3</c:v>
                </c:pt>
                <c:pt idx="9822">
                  <c:v>-4.0153799999999998E-3</c:v>
                </c:pt>
                <c:pt idx="9823">
                  <c:v>-4.5059200000000001E-3</c:v>
                </c:pt>
                <c:pt idx="9824">
                  <c:v>-2.1542000000000002E-3</c:v>
                </c:pt>
                <c:pt idx="9825">
                  <c:v>1.0131999999999999E-3</c:v>
                </c:pt>
                <c:pt idx="9826">
                  <c:v>3.78102E-3</c:v>
                </c:pt>
                <c:pt idx="9827">
                  <c:v>5.4361899999999996E-3</c:v>
                </c:pt>
                <c:pt idx="9828">
                  <c:v>5.8668899999999996E-3</c:v>
                </c:pt>
                <c:pt idx="9829">
                  <c:v>5.18171E-3</c:v>
                </c:pt>
                <c:pt idx="9830">
                  <c:v>4.2623000000000001E-3</c:v>
                </c:pt>
                <c:pt idx="9831">
                  <c:v>4.4434799999999997E-3</c:v>
                </c:pt>
                <c:pt idx="9832">
                  <c:v>4.7943700000000001E-3</c:v>
                </c:pt>
                <c:pt idx="9833">
                  <c:v>3.2731100000000001E-3</c:v>
                </c:pt>
                <c:pt idx="9834">
                  <c:v>1.0567899999999999E-3</c:v>
                </c:pt>
                <c:pt idx="9835">
                  <c:v>-3.5001999999999999E-4</c:v>
                </c:pt>
                <c:pt idx="9836">
                  <c:v>-4.3073900000000004E-3</c:v>
                </c:pt>
                <c:pt idx="9837">
                  <c:v>-5.8489900000000001E-3</c:v>
                </c:pt>
                <c:pt idx="9838">
                  <c:v>-3.7675400000000002E-3</c:v>
                </c:pt>
                <c:pt idx="9839">
                  <c:v>-3.49111E-3</c:v>
                </c:pt>
                <c:pt idx="9840">
                  <c:v>4.9978999999999996E-4</c:v>
                </c:pt>
                <c:pt idx="9841">
                  <c:v>3.0766700000000001E-3</c:v>
                </c:pt>
                <c:pt idx="9842">
                  <c:v>5.0941500000000004E-3</c:v>
                </c:pt>
                <c:pt idx="9843">
                  <c:v>7.2558199999999996E-3</c:v>
                </c:pt>
                <c:pt idx="9844">
                  <c:v>6.9248000000000001E-3</c:v>
                </c:pt>
                <c:pt idx="9845">
                  <c:v>5.5279099999999996E-3</c:v>
                </c:pt>
                <c:pt idx="9846">
                  <c:v>4.6934200000000002E-3</c:v>
                </c:pt>
                <c:pt idx="9847">
                  <c:v>5.1303499999999997E-3</c:v>
                </c:pt>
                <c:pt idx="9848">
                  <c:v>5.1586499999999999E-3</c:v>
                </c:pt>
                <c:pt idx="9849">
                  <c:v>4.7401400000000003E-3</c:v>
                </c:pt>
                <c:pt idx="9850">
                  <c:v>5.4672899999999997E-3</c:v>
                </c:pt>
                <c:pt idx="9851">
                  <c:v>6.2940799999999996E-3</c:v>
                </c:pt>
                <c:pt idx="9852">
                  <c:v>4.7921099999999996E-3</c:v>
                </c:pt>
                <c:pt idx="9853">
                  <c:v>4.3659399999999996E-3</c:v>
                </c:pt>
                <c:pt idx="9854">
                  <c:v>4.1280500000000003E-3</c:v>
                </c:pt>
                <c:pt idx="9855">
                  <c:v>1.7331000000000001E-4</c:v>
                </c:pt>
                <c:pt idx="9856">
                  <c:v>-3.1499000000000002E-3</c:v>
                </c:pt>
                <c:pt idx="9857">
                  <c:v>-5.06544E-3</c:v>
                </c:pt>
                <c:pt idx="9858">
                  <c:v>-6.0658999999999999E-3</c:v>
                </c:pt>
                <c:pt idx="9859">
                  <c:v>-5.6175599999999997E-3</c:v>
                </c:pt>
                <c:pt idx="9860">
                  <c:v>-4.4797400000000003E-3</c:v>
                </c:pt>
                <c:pt idx="9861">
                  <c:v>-5.1875799999999998E-3</c:v>
                </c:pt>
                <c:pt idx="9862">
                  <c:v>-4.8343300000000004E-3</c:v>
                </c:pt>
                <c:pt idx="9863">
                  <c:v>-3.9933499999999997E-3</c:v>
                </c:pt>
                <c:pt idx="9864">
                  <c:v>-5.6234400000000004E-3</c:v>
                </c:pt>
                <c:pt idx="9865">
                  <c:v>-5.35843E-3</c:v>
                </c:pt>
                <c:pt idx="9866">
                  <c:v>-5.33608E-3</c:v>
                </c:pt>
                <c:pt idx="9867">
                  <c:v>-4.6477599999999999E-3</c:v>
                </c:pt>
                <c:pt idx="9868">
                  <c:v>-4.7817099999999998E-3</c:v>
                </c:pt>
                <c:pt idx="9869">
                  <c:v>-6.4743400000000003E-3</c:v>
                </c:pt>
                <c:pt idx="9870">
                  <c:v>-5.89574E-3</c:v>
                </c:pt>
                <c:pt idx="9871">
                  <c:v>-5.1322099999999999E-3</c:v>
                </c:pt>
                <c:pt idx="9872">
                  <c:v>-4.5511700000000002E-3</c:v>
                </c:pt>
                <c:pt idx="9873">
                  <c:v>-4.5462899999999997E-3</c:v>
                </c:pt>
                <c:pt idx="9874">
                  <c:v>-2.7758000000000001E-3</c:v>
                </c:pt>
                <c:pt idx="9875">
                  <c:v>-1.02064E-3</c:v>
                </c:pt>
                <c:pt idx="9876">
                  <c:v>2.7351300000000001E-3</c:v>
                </c:pt>
                <c:pt idx="9877">
                  <c:v>4.8995799999999997E-3</c:v>
                </c:pt>
                <c:pt idx="9878">
                  <c:v>5.12898E-3</c:v>
                </c:pt>
                <c:pt idx="9879">
                  <c:v>4.5940199999999999E-3</c:v>
                </c:pt>
                <c:pt idx="9880">
                  <c:v>2.4166399999999998E-3</c:v>
                </c:pt>
                <c:pt idx="9881">
                  <c:v>-2.9536999999999999E-4</c:v>
                </c:pt>
                <c:pt idx="9882">
                  <c:v>-3.7469700000000001E-3</c:v>
                </c:pt>
                <c:pt idx="9883">
                  <c:v>-6.1112299999999996E-3</c:v>
                </c:pt>
                <c:pt idx="9884">
                  <c:v>-8.1764400000000001E-3</c:v>
                </c:pt>
                <c:pt idx="9885">
                  <c:v>-7.8888399999999994E-3</c:v>
                </c:pt>
                <c:pt idx="9886">
                  <c:v>-5.6538400000000003E-3</c:v>
                </c:pt>
                <c:pt idx="9887">
                  <c:v>-5.5895900000000002E-3</c:v>
                </c:pt>
                <c:pt idx="9888">
                  <c:v>-3.7572399999999998E-3</c:v>
                </c:pt>
                <c:pt idx="9889">
                  <c:v>-3.1174100000000001E-3</c:v>
                </c:pt>
                <c:pt idx="9890">
                  <c:v>-2.0021399999999999E-3</c:v>
                </c:pt>
                <c:pt idx="9891">
                  <c:v>2.0373000000000001E-3</c:v>
                </c:pt>
                <c:pt idx="9892">
                  <c:v>3.5563000000000001E-3</c:v>
                </c:pt>
                <c:pt idx="9893">
                  <c:v>4.5727399999999996E-3</c:v>
                </c:pt>
                <c:pt idx="9894">
                  <c:v>4.6061399999999999E-3</c:v>
                </c:pt>
                <c:pt idx="9895">
                  <c:v>2.5047300000000002E-3</c:v>
                </c:pt>
                <c:pt idx="9896">
                  <c:v>-3.9992000000000001E-4</c:v>
                </c:pt>
                <c:pt idx="9897">
                  <c:v>-3.54441E-3</c:v>
                </c:pt>
                <c:pt idx="9898">
                  <c:v>-4.8318900000000001E-3</c:v>
                </c:pt>
                <c:pt idx="9899">
                  <c:v>-6.2992999999999999E-3</c:v>
                </c:pt>
                <c:pt idx="9900">
                  <c:v>-7.41846E-3</c:v>
                </c:pt>
                <c:pt idx="9901">
                  <c:v>-6.0798700000000002E-3</c:v>
                </c:pt>
                <c:pt idx="9902">
                  <c:v>-5.81088E-3</c:v>
                </c:pt>
                <c:pt idx="9903">
                  <c:v>-5.8411399999999999E-3</c:v>
                </c:pt>
                <c:pt idx="9904">
                  <c:v>-5.2438500000000004E-3</c:v>
                </c:pt>
                <c:pt idx="9905">
                  <c:v>-6.0505100000000003E-3</c:v>
                </c:pt>
                <c:pt idx="9906">
                  <c:v>-5.96804E-3</c:v>
                </c:pt>
                <c:pt idx="9907">
                  <c:v>-6.2185499999999998E-3</c:v>
                </c:pt>
                <c:pt idx="9908">
                  <c:v>-4.4483099999999996E-3</c:v>
                </c:pt>
                <c:pt idx="9909">
                  <c:v>-4.3981999999999997E-3</c:v>
                </c:pt>
                <c:pt idx="9910">
                  <c:v>-3.9475400000000003E-3</c:v>
                </c:pt>
                <c:pt idx="9911">
                  <c:v>1.0281E-4</c:v>
                </c:pt>
                <c:pt idx="9912">
                  <c:v>3.4239100000000001E-3</c:v>
                </c:pt>
                <c:pt idx="9913">
                  <c:v>5.8169700000000003E-3</c:v>
                </c:pt>
                <c:pt idx="9914">
                  <c:v>6.3720599999999997E-3</c:v>
                </c:pt>
                <c:pt idx="9915">
                  <c:v>7.1236299999999997E-3</c:v>
                </c:pt>
                <c:pt idx="9916">
                  <c:v>7.58627E-3</c:v>
                </c:pt>
                <c:pt idx="9917">
                  <c:v>5.7212799999999996E-3</c:v>
                </c:pt>
                <c:pt idx="9918">
                  <c:v>5.4209899999999997E-3</c:v>
                </c:pt>
                <c:pt idx="9919">
                  <c:v>6.0699100000000004E-3</c:v>
                </c:pt>
                <c:pt idx="9920">
                  <c:v>5.5102199999999997E-3</c:v>
                </c:pt>
                <c:pt idx="9921">
                  <c:v>5.3185799999999998E-3</c:v>
                </c:pt>
                <c:pt idx="9922">
                  <c:v>5.0528999999999999E-3</c:v>
                </c:pt>
                <c:pt idx="9923">
                  <c:v>4.8109900000000002E-3</c:v>
                </c:pt>
                <c:pt idx="9924">
                  <c:v>5.8998899999999996E-3</c:v>
                </c:pt>
                <c:pt idx="9925">
                  <c:v>5.4319099999999999E-3</c:v>
                </c:pt>
                <c:pt idx="9926">
                  <c:v>5.9239100000000001E-3</c:v>
                </c:pt>
                <c:pt idx="9927">
                  <c:v>7.0234299999999998E-3</c:v>
                </c:pt>
                <c:pt idx="9928">
                  <c:v>6.2016700000000003E-3</c:v>
                </c:pt>
                <c:pt idx="9929">
                  <c:v>4.7659499999999997E-3</c:v>
                </c:pt>
                <c:pt idx="9930">
                  <c:v>3.78255E-3</c:v>
                </c:pt>
                <c:pt idx="9931" formatCode="0.00E+00">
                  <c:v>1.065E-5</c:v>
                </c:pt>
                <c:pt idx="9932">
                  <c:v>-4.1703699999999996E-3</c:v>
                </c:pt>
                <c:pt idx="9933">
                  <c:v>-4.7156300000000002E-3</c:v>
                </c:pt>
                <c:pt idx="9934">
                  <c:v>-4.7623600000000002E-3</c:v>
                </c:pt>
                <c:pt idx="9935">
                  <c:v>-4.8452E-3</c:v>
                </c:pt>
                <c:pt idx="9936">
                  <c:v>-2.33679E-3</c:v>
                </c:pt>
                <c:pt idx="9937">
                  <c:v>2.3362299999999999E-3</c:v>
                </c:pt>
                <c:pt idx="9938">
                  <c:v>5.0334799999999999E-3</c:v>
                </c:pt>
                <c:pt idx="9939">
                  <c:v>6.5259100000000002E-3</c:v>
                </c:pt>
                <c:pt idx="9940">
                  <c:v>8.7954999999999995E-3</c:v>
                </c:pt>
                <c:pt idx="9941">
                  <c:v>7.42737E-3</c:v>
                </c:pt>
                <c:pt idx="9942">
                  <c:v>6.6682E-3</c:v>
                </c:pt>
                <c:pt idx="9943">
                  <c:v>6.1760499999999998E-3</c:v>
                </c:pt>
                <c:pt idx="9944">
                  <c:v>5.63592E-3</c:v>
                </c:pt>
                <c:pt idx="9945">
                  <c:v>4.9355299999999996E-3</c:v>
                </c:pt>
                <c:pt idx="9946">
                  <c:v>1.4229500000000001E-3</c:v>
                </c:pt>
                <c:pt idx="9947">
                  <c:v>-8.4727000000000001E-4</c:v>
                </c:pt>
                <c:pt idx="9948">
                  <c:v>-3.06339E-3</c:v>
                </c:pt>
                <c:pt idx="9949">
                  <c:v>-5.3752299999999999E-3</c:v>
                </c:pt>
                <c:pt idx="9950">
                  <c:v>-5.0088099999999998E-3</c:v>
                </c:pt>
                <c:pt idx="9951">
                  <c:v>-2.5374199999999999E-3</c:v>
                </c:pt>
                <c:pt idx="9952">
                  <c:v>-7.3234000000000005E-4</c:v>
                </c:pt>
                <c:pt idx="9953">
                  <c:v>1.9865999999999998E-3</c:v>
                </c:pt>
                <c:pt idx="9954">
                  <c:v>6.6203399999999997E-3</c:v>
                </c:pt>
                <c:pt idx="9955">
                  <c:v>7.5530199999999997E-3</c:v>
                </c:pt>
                <c:pt idx="9956">
                  <c:v>7.4167199999999999E-3</c:v>
                </c:pt>
                <c:pt idx="9957">
                  <c:v>7.5452899999999996E-3</c:v>
                </c:pt>
                <c:pt idx="9958">
                  <c:v>7.1817499999999998E-3</c:v>
                </c:pt>
                <c:pt idx="9959">
                  <c:v>5.4848400000000004E-3</c:v>
                </c:pt>
                <c:pt idx="9960">
                  <c:v>5.1241300000000002E-3</c:v>
                </c:pt>
                <c:pt idx="9961">
                  <c:v>6.2623599999999998E-3</c:v>
                </c:pt>
                <c:pt idx="9962">
                  <c:v>7.3865399999999996E-3</c:v>
                </c:pt>
                <c:pt idx="9963">
                  <c:v>6.4270100000000004E-3</c:v>
                </c:pt>
                <c:pt idx="9964">
                  <c:v>5.77365E-3</c:v>
                </c:pt>
                <c:pt idx="9965">
                  <c:v>6.4559999999999999E-3</c:v>
                </c:pt>
                <c:pt idx="9966">
                  <c:v>3.0098999999999998E-3</c:v>
                </c:pt>
                <c:pt idx="9967">
                  <c:v>-4.5464000000000002E-4</c:v>
                </c:pt>
                <c:pt idx="9968">
                  <c:v>-3.4624899999999999E-3</c:v>
                </c:pt>
                <c:pt idx="9969">
                  <c:v>-6.8154399999999999E-3</c:v>
                </c:pt>
                <c:pt idx="9970">
                  <c:v>-7.4469899999999997E-3</c:v>
                </c:pt>
                <c:pt idx="9971">
                  <c:v>-7.1170599999999997E-3</c:v>
                </c:pt>
                <c:pt idx="9972">
                  <c:v>-6.9081799999999999E-3</c:v>
                </c:pt>
                <c:pt idx="9973">
                  <c:v>-7.4652299999999998E-3</c:v>
                </c:pt>
                <c:pt idx="9974">
                  <c:v>-6.5909799999999998E-3</c:v>
                </c:pt>
                <c:pt idx="9975">
                  <c:v>-5.4890299999999998E-3</c:v>
                </c:pt>
                <c:pt idx="9976">
                  <c:v>-6.6622399999999998E-3</c:v>
                </c:pt>
                <c:pt idx="9977">
                  <c:v>-6.3686000000000003E-3</c:v>
                </c:pt>
                <c:pt idx="9978">
                  <c:v>-5.91984E-3</c:v>
                </c:pt>
                <c:pt idx="9979">
                  <c:v>-6.9646200000000004E-3</c:v>
                </c:pt>
                <c:pt idx="9980">
                  <c:v>-7.0190900000000004E-3</c:v>
                </c:pt>
                <c:pt idx="9981">
                  <c:v>-6.5024799999999997E-3</c:v>
                </c:pt>
                <c:pt idx="9982">
                  <c:v>-5.8527300000000004E-3</c:v>
                </c:pt>
                <c:pt idx="9983">
                  <c:v>-5.4383399999999998E-3</c:v>
                </c:pt>
                <c:pt idx="9984">
                  <c:v>-5.3544700000000001E-3</c:v>
                </c:pt>
                <c:pt idx="9985">
                  <c:v>-6.2738400000000001E-3</c:v>
                </c:pt>
                <c:pt idx="9986">
                  <c:v>-4.8852599999999998E-3</c:v>
                </c:pt>
                <c:pt idx="9987">
                  <c:v>-9.1489000000000002E-4</c:v>
                </c:pt>
                <c:pt idx="9988">
                  <c:v>2.4594500000000002E-3</c:v>
                </c:pt>
                <c:pt idx="9989">
                  <c:v>3.72368E-3</c:v>
                </c:pt>
                <c:pt idx="9990">
                  <c:v>4.6499100000000002E-3</c:v>
                </c:pt>
                <c:pt idx="9991">
                  <c:v>5.0415499999999997E-3</c:v>
                </c:pt>
                <c:pt idx="9992">
                  <c:v>3.55909E-3</c:v>
                </c:pt>
                <c:pt idx="9993">
                  <c:v>8.4820000000000002E-4</c:v>
                </c:pt>
                <c:pt idx="9994">
                  <c:v>-3.54982E-3</c:v>
                </c:pt>
                <c:pt idx="9995">
                  <c:v>-6.6534100000000002E-3</c:v>
                </c:pt>
                <c:pt idx="9996">
                  <c:v>-7.0514799999999997E-3</c:v>
                </c:pt>
                <c:pt idx="9997">
                  <c:v>-8.9464599999999998E-3</c:v>
                </c:pt>
                <c:pt idx="9998">
                  <c:v>-9.2888499999999995E-3</c:v>
                </c:pt>
                <c:pt idx="9999">
                  <c:v>-8.1170700000000005E-3</c:v>
                </c:pt>
                <c:pt idx="10000">
                  <c:v>-5.3128300000000002E-3</c:v>
                </c:pt>
                <c:pt idx="10001">
                  <c:v>-3.4409499999999999E-3</c:v>
                </c:pt>
                <c:pt idx="10002">
                  <c:v>-1.09409E-3</c:v>
                </c:pt>
                <c:pt idx="10003">
                  <c:v>1.8757400000000001E-3</c:v>
                </c:pt>
                <c:pt idx="10004">
                  <c:v>4.1299800000000001E-3</c:v>
                </c:pt>
                <c:pt idx="10005">
                  <c:v>5.0639300000000003E-3</c:v>
                </c:pt>
                <c:pt idx="10006">
                  <c:v>5.3319099999999996E-3</c:v>
                </c:pt>
                <c:pt idx="10007">
                  <c:v>3.9697500000000002E-3</c:v>
                </c:pt>
                <c:pt idx="10008">
                  <c:v>3.5393000000000002E-4</c:v>
                </c:pt>
                <c:pt idx="10009">
                  <c:v>-2.4118999999999998E-3</c:v>
                </c:pt>
                <c:pt idx="10010">
                  <c:v>-5.0719800000000002E-3</c:v>
                </c:pt>
                <c:pt idx="10011">
                  <c:v>-6.4208800000000003E-3</c:v>
                </c:pt>
                <c:pt idx="10012">
                  <c:v>-8.0008200000000005E-3</c:v>
                </c:pt>
                <c:pt idx="10013">
                  <c:v>-7.8264800000000002E-3</c:v>
                </c:pt>
                <c:pt idx="10014">
                  <c:v>-6.6819399999999999E-3</c:v>
                </c:pt>
                <c:pt idx="10015">
                  <c:v>-7.4913899999999997E-3</c:v>
                </c:pt>
                <c:pt idx="10016">
                  <c:v>-7.0378200000000002E-3</c:v>
                </c:pt>
                <c:pt idx="10017">
                  <c:v>-7.2663600000000004E-3</c:v>
                </c:pt>
                <c:pt idx="10018">
                  <c:v>-6.6747100000000004E-3</c:v>
                </c:pt>
                <c:pt idx="10019">
                  <c:v>-6.7705100000000004E-3</c:v>
                </c:pt>
                <c:pt idx="10020">
                  <c:v>-6.5069400000000001E-3</c:v>
                </c:pt>
                <c:pt idx="10021">
                  <c:v>-4.8938000000000002E-3</c:v>
                </c:pt>
                <c:pt idx="10022">
                  <c:v>-3.36696E-3</c:v>
                </c:pt>
                <c:pt idx="10023" formatCode="0.00E+00">
                  <c:v>8.4090000000000003E-5</c:v>
                </c:pt>
                <c:pt idx="10024">
                  <c:v>2.9788900000000001E-3</c:v>
                </c:pt>
                <c:pt idx="10025">
                  <c:v>4.9799299999999996E-3</c:v>
                </c:pt>
                <c:pt idx="10026">
                  <c:v>8.2576799999999999E-3</c:v>
                </c:pt>
                <c:pt idx="10027">
                  <c:v>8.8607300000000007E-3</c:v>
                </c:pt>
                <c:pt idx="10028">
                  <c:v>6.7144099999999996E-3</c:v>
                </c:pt>
                <c:pt idx="10029">
                  <c:v>7.0411500000000004E-3</c:v>
                </c:pt>
                <c:pt idx="10030">
                  <c:v>7.3473799999999997E-3</c:v>
                </c:pt>
                <c:pt idx="10031">
                  <c:v>6.7401099999999997E-3</c:v>
                </c:pt>
                <c:pt idx="10032">
                  <c:v>7.4005099999999999E-3</c:v>
                </c:pt>
                <c:pt idx="10033">
                  <c:v>6.0623099999999996E-3</c:v>
                </c:pt>
                <c:pt idx="10034">
                  <c:v>6.2960200000000003E-3</c:v>
                </c:pt>
                <c:pt idx="10035">
                  <c:v>6.8271900000000003E-3</c:v>
                </c:pt>
                <c:pt idx="10036">
                  <c:v>7.3057800000000004E-3</c:v>
                </c:pt>
                <c:pt idx="10037">
                  <c:v>8.2031299999999994E-3</c:v>
                </c:pt>
                <c:pt idx="10038">
                  <c:v>6.9448899999999996E-3</c:v>
                </c:pt>
                <c:pt idx="10039">
                  <c:v>7.3771399999999999E-3</c:v>
                </c:pt>
                <c:pt idx="10040">
                  <c:v>6.7127999999999997E-3</c:v>
                </c:pt>
                <c:pt idx="10041">
                  <c:v>4.0789299999999997E-3</c:v>
                </c:pt>
                <c:pt idx="10042">
                  <c:v>4.4888300000000001E-3</c:v>
                </c:pt>
                <c:pt idx="10043">
                  <c:v>3.1203999999999997E-4</c:v>
                </c:pt>
                <c:pt idx="10044">
                  <c:v>-4.0166899999999998E-3</c:v>
                </c:pt>
                <c:pt idx="10045">
                  <c:v>-4.7236200000000004E-3</c:v>
                </c:pt>
                <c:pt idx="10046">
                  <c:v>-5.0698399999999999E-3</c:v>
                </c:pt>
                <c:pt idx="10047">
                  <c:v>-4.9969899999999998E-3</c:v>
                </c:pt>
                <c:pt idx="10048">
                  <c:v>-3.2181599999999999E-3</c:v>
                </c:pt>
                <c:pt idx="10049">
                  <c:v>1.44826E-3</c:v>
                </c:pt>
                <c:pt idx="10050">
                  <c:v>4.0077000000000003E-3</c:v>
                </c:pt>
                <c:pt idx="10051">
                  <c:v>6.3447699999999996E-3</c:v>
                </c:pt>
                <c:pt idx="10052">
                  <c:v>8.7374299999999992E-3</c:v>
                </c:pt>
                <c:pt idx="10053">
                  <c:v>8.1998399999999999E-3</c:v>
                </c:pt>
                <c:pt idx="10054">
                  <c:v>6.9829000000000002E-3</c:v>
                </c:pt>
                <c:pt idx="10055">
                  <c:v>8.24715E-3</c:v>
                </c:pt>
                <c:pt idx="10056">
                  <c:v>7.37026E-3</c:v>
                </c:pt>
                <c:pt idx="10057">
                  <c:v>3.5602099999999999E-3</c:v>
                </c:pt>
                <c:pt idx="10058">
                  <c:v>2.3604799999999999E-3</c:v>
                </c:pt>
                <c:pt idx="10059" formatCode="0.00E+00">
                  <c:v>-6.8960000000000004E-5</c:v>
                </c:pt>
                <c:pt idx="10060">
                  <c:v>-4.34966E-3</c:v>
                </c:pt>
                <c:pt idx="10061">
                  <c:v>-5.6165299999999998E-3</c:v>
                </c:pt>
                <c:pt idx="10062">
                  <c:v>-4.7889400000000002E-3</c:v>
                </c:pt>
                <c:pt idx="10063">
                  <c:v>-4.87661E-3</c:v>
                </c:pt>
                <c:pt idx="10064">
                  <c:v>-2.8153E-4</c:v>
                </c:pt>
                <c:pt idx="10065">
                  <c:v>3.9881700000000001E-3</c:v>
                </c:pt>
                <c:pt idx="10066">
                  <c:v>5.7439199999999996E-3</c:v>
                </c:pt>
                <c:pt idx="10067">
                  <c:v>8.5225500000000003E-3</c:v>
                </c:pt>
                <c:pt idx="10068">
                  <c:v>8.23985E-3</c:v>
                </c:pt>
                <c:pt idx="10069">
                  <c:v>6.4100099999999998E-3</c:v>
                </c:pt>
                <c:pt idx="10070">
                  <c:v>7.6531200000000002E-3</c:v>
                </c:pt>
                <c:pt idx="10071">
                  <c:v>7.1872100000000003E-3</c:v>
                </c:pt>
                <c:pt idx="10072">
                  <c:v>6.0756400000000002E-3</c:v>
                </c:pt>
                <c:pt idx="10073">
                  <c:v>8.0438100000000002E-3</c:v>
                </c:pt>
                <c:pt idx="10074">
                  <c:v>7.33609E-3</c:v>
                </c:pt>
                <c:pt idx="10075">
                  <c:v>6.6132700000000001E-3</c:v>
                </c:pt>
                <c:pt idx="10076">
                  <c:v>6.7689200000000003E-3</c:v>
                </c:pt>
                <c:pt idx="10077">
                  <c:v>5.1947399999999998E-3</c:v>
                </c:pt>
                <c:pt idx="10078">
                  <c:v>5.2554000000000003E-3</c:v>
                </c:pt>
                <c:pt idx="10079">
                  <c:v>1.03677E-3</c:v>
                </c:pt>
                <c:pt idx="10080">
                  <c:v>-3.8488099999999998E-3</c:v>
                </c:pt>
                <c:pt idx="10081">
                  <c:v>-4.9488500000000003E-3</c:v>
                </c:pt>
                <c:pt idx="10082">
                  <c:v>-6.7997500000000002E-3</c:v>
                </c:pt>
                <c:pt idx="10083">
                  <c:v>-7.3900600000000004E-3</c:v>
                </c:pt>
                <c:pt idx="10084">
                  <c:v>-6.7643900000000003E-3</c:v>
                </c:pt>
                <c:pt idx="10085">
                  <c:v>-7.7470600000000001E-3</c:v>
                </c:pt>
                <c:pt idx="10086">
                  <c:v>-7.18537E-3</c:v>
                </c:pt>
                <c:pt idx="10087">
                  <c:v>-6.7610300000000003E-3</c:v>
                </c:pt>
                <c:pt idx="10088">
                  <c:v>-6.9107200000000004E-3</c:v>
                </c:pt>
                <c:pt idx="10089">
                  <c:v>-6.1709900000000003E-3</c:v>
                </c:pt>
                <c:pt idx="10090">
                  <c:v>-6.0755000000000002E-3</c:v>
                </c:pt>
                <c:pt idx="10091">
                  <c:v>-7.7623400000000004E-3</c:v>
                </c:pt>
                <c:pt idx="10092">
                  <c:v>-7.2135100000000002E-3</c:v>
                </c:pt>
                <c:pt idx="10093">
                  <c:v>-6.6387699999999996E-3</c:v>
                </c:pt>
                <c:pt idx="10094">
                  <c:v>-8.6305300000000008E-3</c:v>
                </c:pt>
                <c:pt idx="10095">
                  <c:v>-6.5845599999999997E-3</c:v>
                </c:pt>
                <c:pt idx="10096">
                  <c:v>-5.5039399999999997E-3</c:v>
                </c:pt>
                <c:pt idx="10097">
                  <c:v>-4.39567E-3</c:v>
                </c:pt>
                <c:pt idx="10098">
                  <c:v>-2.4719199999999998E-3</c:v>
                </c:pt>
                <c:pt idx="10099">
                  <c:v>-8.2615E-4</c:v>
                </c:pt>
                <c:pt idx="10100">
                  <c:v>2.69762E-3</c:v>
                </c:pt>
                <c:pt idx="10101">
                  <c:v>4.4218599999999997E-3</c:v>
                </c:pt>
                <c:pt idx="10102">
                  <c:v>4.1494799999999997E-3</c:v>
                </c:pt>
                <c:pt idx="10103">
                  <c:v>4.6349099999999999E-3</c:v>
                </c:pt>
                <c:pt idx="10104">
                  <c:v>3.1143500000000001E-3</c:v>
                </c:pt>
                <c:pt idx="10105">
                  <c:v>-6.8471999999999999E-4</c:v>
                </c:pt>
                <c:pt idx="10106">
                  <c:v>-1.92454E-3</c:v>
                </c:pt>
                <c:pt idx="10107">
                  <c:v>-5.7422899999999997E-3</c:v>
                </c:pt>
                <c:pt idx="10108">
                  <c:v>-7.9898899999999995E-3</c:v>
                </c:pt>
                <c:pt idx="10109">
                  <c:v>-8.7366200000000005E-3</c:v>
                </c:pt>
                <c:pt idx="10110">
                  <c:v>-7.7106299999999996E-3</c:v>
                </c:pt>
                <c:pt idx="10111">
                  <c:v>-6.7744800000000003E-3</c:v>
                </c:pt>
                <c:pt idx="10112">
                  <c:v>-5.78971E-3</c:v>
                </c:pt>
                <c:pt idx="10113">
                  <c:v>-4.6147599999999999E-3</c:v>
                </c:pt>
                <c:pt idx="10114">
                  <c:v>-1.2546E-3</c:v>
                </c:pt>
                <c:pt idx="10115">
                  <c:v>2.3101699999999998E-3</c:v>
                </c:pt>
                <c:pt idx="10116">
                  <c:v>3.5844499999999999E-3</c:v>
                </c:pt>
                <c:pt idx="10117">
                  <c:v>5.6706400000000002E-3</c:v>
                </c:pt>
                <c:pt idx="10118">
                  <c:v>4.7372100000000004E-3</c:v>
                </c:pt>
                <c:pt idx="10119">
                  <c:v>2.0264800000000002E-3</c:v>
                </c:pt>
                <c:pt idx="10120">
                  <c:v>7.4372999999999996E-4</c:v>
                </c:pt>
                <c:pt idx="10121">
                  <c:v>-1.60472E-3</c:v>
                </c:pt>
                <c:pt idx="10122">
                  <c:v>-5.4237399999999998E-3</c:v>
                </c:pt>
                <c:pt idx="10123">
                  <c:v>-6.81001E-3</c:v>
                </c:pt>
                <c:pt idx="10124">
                  <c:v>-8.1149399999999993E-3</c:v>
                </c:pt>
                <c:pt idx="10125">
                  <c:v>-8.5789799999999999E-3</c:v>
                </c:pt>
                <c:pt idx="10126">
                  <c:v>-7.4102300000000003E-3</c:v>
                </c:pt>
                <c:pt idx="10127">
                  <c:v>-6.6039899999999997E-3</c:v>
                </c:pt>
                <c:pt idx="10128">
                  <c:v>-7.1416500000000003E-3</c:v>
                </c:pt>
                <c:pt idx="10129">
                  <c:v>-8.4065900000000002E-3</c:v>
                </c:pt>
                <c:pt idx="10130">
                  <c:v>-6.15411E-3</c:v>
                </c:pt>
                <c:pt idx="10131">
                  <c:v>-6.7648999999999999E-3</c:v>
                </c:pt>
                <c:pt idx="10132">
                  <c:v>-6.7585099999999997E-3</c:v>
                </c:pt>
                <c:pt idx="10133">
                  <c:v>-5.4384000000000004E-3</c:v>
                </c:pt>
                <c:pt idx="10134">
                  <c:v>-3.7655200000000001E-3</c:v>
                </c:pt>
                <c:pt idx="10135">
                  <c:v>2.4476000000000001E-4</c:v>
                </c:pt>
                <c:pt idx="10136">
                  <c:v>1.9211E-3</c:v>
                </c:pt>
                <c:pt idx="10137">
                  <c:v>4.6417000000000003E-3</c:v>
                </c:pt>
                <c:pt idx="10138">
                  <c:v>7.7605299999999999E-3</c:v>
                </c:pt>
                <c:pt idx="10139">
                  <c:v>8.0361400000000006E-3</c:v>
                </c:pt>
                <c:pt idx="10140">
                  <c:v>7.3402500000000004E-3</c:v>
                </c:pt>
                <c:pt idx="10141">
                  <c:v>8.1601299999999998E-3</c:v>
                </c:pt>
                <c:pt idx="10142">
                  <c:v>8.1284600000000005E-3</c:v>
                </c:pt>
                <c:pt idx="10143">
                  <c:v>7.5538899999999997E-3</c:v>
                </c:pt>
                <c:pt idx="10144">
                  <c:v>7.9289400000000006E-3</c:v>
                </c:pt>
                <c:pt idx="10145">
                  <c:v>6.77292E-3</c:v>
                </c:pt>
                <c:pt idx="10146">
                  <c:v>6.8305800000000002E-3</c:v>
                </c:pt>
                <c:pt idx="10147">
                  <c:v>6.3054699999999997E-3</c:v>
                </c:pt>
                <c:pt idx="10148">
                  <c:v>7.5627000000000003E-3</c:v>
                </c:pt>
                <c:pt idx="10149">
                  <c:v>7.7983699999999998E-3</c:v>
                </c:pt>
                <c:pt idx="10150">
                  <c:v>6.3540599999999999E-3</c:v>
                </c:pt>
                <c:pt idx="10151">
                  <c:v>7.0204899999999999E-3</c:v>
                </c:pt>
                <c:pt idx="10152">
                  <c:v>6.9046899999999998E-3</c:v>
                </c:pt>
                <c:pt idx="10153">
                  <c:v>5.72544E-3</c:v>
                </c:pt>
                <c:pt idx="10154">
                  <c:v>3.9373400000000001E-3</c:v>
                </c:pt>
                <c:pt idx="10155">
                  <c:v>9.6865999999999999E-4</c:v>
                </c:pt>
                <c:pt idx="10156">
                  <c:v>-3.0883400000000002E-3</c:v>
                </c:pt>
                <c:pt idx="10157">
                  <c:v>-4.2429E-3</c:v>
                </c:pt>
                <c:pt idx="10158">
                  <c:v>-4.1418000000000002E-3</c:v>
                </c:pt>
                <c:pt idx="10159">
                  <c:v>-4.7590200000000001E-3</c:v>
                </c:pt>
                <c:pt idx="10160">
                  <c:v>-2.2848199999999999E-3</c:v>
                </c:pt>
                <c:pt idx="10161">
                  <c:v>2.1985E-4</c:v>
                </c:pt>
                <c:pt idx="10162">
                  <c:v>4.3254499999999998E-3</c:v>
                </c:pt>
                <c:pt idx="10163">
                  <c:v>7.3433500000000002E-3</c:v>
                </c:pt>
                <c:pt idx="10164">
                  <c:v>7.9643800000000001E-3</c:v>
                </c:pt>
                <c:pt idx="10165">
                  <c:v>8.28073E-3</c:v>
                </c:pt>
                <c:pt idx="10166">
                  <c:v>8.5048899999999993E-3</c:v>
                </c:pt>
                <c:pt idx="10167">
                  <c:v>7.2861000000000002E-3</c:v>
                </c:pt>
                <c:pt idx="10168">
                  <c:v>4.6624800000000001E-3</c:v>
                </c:pt>
                <c:pt idx="10169">
                  <c:v>5.0227700000000002E-3</c:v>
                </c:pt>
                <c:pt idx="10170">
                  <c:v>2.8899199999999998E-3</c:v>
                </c:pt>
                <c:pt idx="10171">
                  <c:v>-2.4457200000000002E-3</c:v>
                </c:pt>
                <c:pt idx="10172">
                  <c:v>-3.86842E-3</c:v>
                </c:pt>
                <c:pt idx="10173">
                  <c:v>-4.7275599999999996E-3</c:v>
                </c:pt>
                <c:pt idx="10174">
                  <c:v>-5.0119500000000003E-3</c:v>
                </c:pt>
                <c:pt idx="10175">
                  <c:v>-3.5561199999999999E-3</c:v>
                </c:pt>
                <c:pt idx="10176">
                  <c:v>-1.0249199999999999E-3</c:v>
                </c:pt>
                <c:pt idx="10177">
                  <c:v>3.3805200000000001E-3</c:v>
                </c:pt>
                <c:pt idx="10178">
                  <c:v>6.4960699999999996E-3</c:v>
                </c:pt>
                <c:pt idx="10179">
                  <c:v>7.5209500000000002E-3</c:v>
                </c:pt>
                <c:pt idx="10180">
                  <c:v>7.9045399999999998E-3</c:v>
                </c:pt>
                <c:pt idx="10181">
                  <c:v>7.5800299999999998E-3</c:v>
                </c:pt>
                <c:pt idx="10182">
                  <c:v>6.8609700000000001E-3</c:v>
                </c:pt>
                <c:pt idx="10183">
                  <c:v>6.5142100000000003E-3</c:v>
                </c:pt>
                <c:pt idx="10184">
                  <c:v>8.4868800000000005E-3</c:v>
                </c:pt>
                <c:pt idx="10185">
                  <c:v>8.1194700000000002E-3</c:v>
                </c:pt>
                <c:pt idx="10186">
                  <c:v>6.35974E-3</c:v>
                </c:pt>
                <c:pt idx="10187">
                  <c:v>7.3828000000000001E-3</c:v>
                </c:pt>
                <c:pt idx="10188">
                  <c:v>6.7755999999999997E-3</c:v>
                </c:pt>
                <c:pt idx="10189">
                  <c:v>4.2653700000000001E-3</c:v>
                </c:pt>
                <c:pt idx="10190">
                  <c:v>2.8141500000000001E-3</c:v>
                </c:pt>
                <c:pt idx="10191">
                  <c:v>6.9842999999999999E-4</c:v>
                </c:pt>
                <c:pt idx="10192">
                  <c:v>-1.31974E-3</c:v>
                </c:pt>
                <c:pt idx="10193">
                  <c:v>-4.3388699999999999E-3</c:v>
                </c:pt>
                <c:pt idx="10194">
                  <c:v>-6.0333000000000001E-3</c:v>
                </c:pt>
                <c:pt idx="10195">
                  <c:v>-6.1726200000000002E-3</c:v>
                </c:pt>
                <c:pt idx="10196">
                  <c:v>-7.3091199999999997E-3</c:v>
                </c:pt>
                <c:pt idx="10197">
                  <c:v>-6.8700200000000001E-3</c:v>
                </c:pt>
                <c:pt idx="10198">
                  <c:v>-6.0410899999999998E-3</c:v>
                </c:pt>
                <c:pt idx="10199">
                  <c:v>-8.8050799999999999E-3</c:v>
                </c:pt>
                <c:pt idx="10200">
                  <c:v>-7.7217600000000003E-3</c:v>
                </c:pt>
                <c:pt idx="10201">
                  <c:v>-5.7122400000000004E-3</c:v>
                </c:pt>
                <c:pt idx="10202">
                  <c:v>-7.3183399999999996E-3</c:v>
                </c:pt>
                <c:pt idx="10203">
                  <c:v>-7.2055299999999999E-3</c:v>
                </c:pt>
                <c:pt idx="10204">
                  <c:v>-6.5139899999999999E-3</c:v>
                </c:pt>
                <c:pt idx="10205">
                  <c:v>-7.3415599999999996E-3</c:v>
                </c:pt>
                <c:pt idx="10206">
                  <c:v>-7.4185700000000002E-3</c:v>
                </c:pt>
                <c:pt idx="10207">
                  <c:v>-5.8974500000000003E-3</c:v>
                </c:pt>
                <c:pt idx="10208">
                  <c:v>-6.6168599999999996E-3</c:v>
                </c:pt>
                <c:pt idx="10209">
                  <c:v>-5.3508399999999999E-3</c:v>
                </c:pt>
                <c:pt idx="10210">
                  <c:v>-1.8636799999999999E-3</c:v>
                </c:pt>
                <c:pt idx="10211">
                  <c:v>-7.7413999999999998E-4</c:v>
                </c:pt>
                <c:pt idx="10212">
                  <c:v>1.89157E-3</c:v>
                </c:pt>
                <c:pt idx="10213">
                  <c:v>1.7756099999999999E-3</c:v>
                </c:pt>
                <c:pt idx="10214">
                  <c:v>4.0351700000000002E-3</c:v>
                </c:pt>
                <c:pt idx="10215">
                  <c:v>4.7663899999999997E-3</c:v>
                </c:pt>
                <c:pt idx="10216">
                  <c:v>1.9545999999999999E-3</c:v>
                </c:pt>
                <c:pt idx="10217">
                  <c:v>1.5037799999999999E-3</c:v>
                </c:pt>
                <c:pt idx="10218">
                  <c:v>-2.9870000000000001E-3</c:v>
                </c:pt>
                <c:pt idx="10219">
                  <c:v>-5.9295299999999997E-3</c:v>
                </c:pt>
                <c:pt idx="10220">
                  <c:v>-7.0056099999999998E-3</c:v>
                </c:pt>
                <c:pt idx="10221">
                  <c:v>-8.4606500000000001E-3</c:v>
                </c:pt>
                <c:pt idx="10222">
                  <c:v>-6.9892900000000004E-3</c:v>
                </c:pt>
                <c:pt idx="10223">
                  <c:v>-7.1225999999999998E-3</c:v>
                </c:pt>
                <c:pt idx="10224">
                  <c:v>-5.3392999999999999E-3</c:v>
                </c:pt>
                <c:pt idx="10225">
                  <c:v>-3.5715899999999999E-3</c:v>
                </c:pt>
                <c:pt idx="10226">
                  <c:v>-2.0600499999999999E-3</c:v>
                </c:pt>
                <c:pt idx="10227">
                  <c:v>1.3908900000000001E-3</c:v>
                </c:pt>
                <c:pt idx="10228">
                  <c:v>3.9516300000000002E-3</c:v>
                </c:pt>
                <c:pt idx="10229">
                  <c:v>4.3603499999999998E-3</c:v>
                </c:pt>
                <c:pt idx="10230">
                  <c:v>2.8593799999999999E-3</c:v>
                </c:pt>
                <c:pt idx="10231">
                  <c:v>2.1006499999999999E-3</c:v>
                </c:pt>
                <c:pt idx="10232">
                  <c:v>7.5750999999999998E-4</c:v>
                </c:pt>
                <c:pt idx="10233">
                  <c:v>-1.6206199999999999E-3</c:v>
                </c:pt>
                <c:pt idx="10234">
                  <c:v>-3.82555E-3</c:v>
                </c:pt>
                <c:pt idx="10235">
                  <c:v>-5.7904599999999999E-3</c:v>
                </c:pt>
                <c:pt idx="10236">
                  <c:v>-6.5336099999999996E-3</c:v>
                </c:pt>
                <c:pt idx="10237">
                  <c:v>-7.3259800000000002E-3</c:v>
                </c:pt>
                <c:pt idx="10238">
                  <c:v>-7.3406499999999998E-3</c:v>
                </c:pt>
                <c:pt idx="10239">
                  <c:v>-6.5078799999999997E-3</c:v>
                </c:pt>
                <c:pt idx="10240">
                  <c:v>-6.7755799999999998E-3</c:v>
                </c:pt>
                <c:pt idx="10241">
                  <c:v>-7.1592299999999999E-3</c:v>
                </c:pt>
                <c:pt idx="10242">
                  <c:v>-7.7929799999999997E-3</c:v>
                </c:pt>
                <c:pt idx="10243">
                  <c:v>-6.7357099999999998E-3</c:v>
                </c:pt>
                <c:pt idx="10244">
                  <c:v>-4.2574700000000002E-3</c:v>
                </c:pt>
                <c:pt idx="10245">
                  <c:v>-4.8069499999999999E-3</c:v>
                </c:pt>
                <c:pt idx="10246">
                  <c:v>-3.0179999999999998E-3</c:v>
                </c:pt>
                <c:pt idx="10247">
                  <c:v>-9.9606999999999994E-4</c:v>
                </c:pt>
                <c:pt idx="10248">
                  <c:v>1.00456E-3</c:v>
                </c:pt>
                <c:pt idx="10249">
                  <c:v>4.2129999999999997E-3</c:v>
                </c:pt>
                <c:pt idx="10250">
                  <c:v>6.4464199999999996E-3</c:v>
                </c:pt>
                <c:pt idx="10251">
                  <c:v>7.1560499999999997E-3</c:v>
                </c:pt>
                <c:pt idx="10252">
                  <c:v>6.9212700000000002E-3</c:v>
                </c:pt>
                <c:pt idx="10253">
                  <c:v>7.0323399999999998E-3</c:v>
                </c:pt>
                <c:pt idx="10254">
                  <c:v>6.1998699999999997E-3</c:v>
                </c:pt>
                <c:pt idx="10255">
                  <c:v>5.97826E-3</c:v>
                </c:pt>
                <c:pt idx="10256">
                  <c:v>6.4466799999999998E-3</c:v>
                </c:pt>
                <c:pt idx="10257">
                  <c:v>7.6909200000000004E-3</c:v>
                </c:pt>
                <c:pt idx="10258">
                  <c:v>7.0280200000000003E-3</c:v>
                </c:pt>
                <c:pt idx="10259">
                  <c:v>4.4116299999999997E-3</c:v>
                </c:pt>
                <c:pt idx="10260">
                  <c:v>5.8920600000000002E-3</c:v>
                </c:pt>
                <c:pt idx="10261">
                  <c:v>3.6067899999999999E-3</c:v>
                </c:pt>
                <c:pt idx="10262">
                  <c:v>-1.719E-4</c:v>
                </c:pt>
                <c:pt idx="10263">
                  <c:v>-2.5167200000000001E-3</c:v>
                </c:pt>
                <c:pt idx="10264">
                  <c:v>-4.8131099999999998E-3</c:v>
                </c:pt>
                <c:pt idx="10265">
                  <c:v>-5.06048E-3</c:v>
                </c:pt>
                <c:pt idx="10266">
                  <c:v>-3.5815899999999999E-3</c:v>
                </c:pt>
                <c:pt idx="10267">
                  <c:v>-2.8916E-4</c:v>
                </c:pt>
                <c:pt idx="10268">
                  <c:v>1.1315400000000001E-3</c:v>
                </c:pt>
                <c:pt idx="10269">
                  <c:v>1.8473599999999999E-3</c:v>
                </c:pt>
                <c:pt idx="10270">
                  <c:v>3.9272400000000002E-3</c:v>
                </c:pt>
                <c:pt idx="10271">
                  <c:v>3.2037400000000001E-3</c:v>
                </c:pt>
                <c:pt idx="10272">
                  <c:v>2.36492E-3</c:v>
                </c:pt>
                <c:pt idx="10273">
                  <c:v>9.6407000000000003E-4</c:v>
                </c:pt>
                <c:pt idx="10274">
                  <c:v>-2.4042999999999998E-3</c:v>
                </c:pt>
                <c:pt idx="10275">
                  <c:v>-4.5336300000000003E-3</c:v>
                </c:pt>
                <c:pt idx="10276">
                  <c:v>-6.4178300000000002E-3</c:v>
                </c:pt>
                <c:pt idx="10277">
                  <c:v>-7.4750199999999998E-3</c:v>
                </c:pt>
                <c:pt idx="10278">
                  <c:v>-7.3131699999999999E-3</c:v>
                </c:pt>
                <c:pt idx="10279">
                  <c:v>-7.3443299999999996E-3</c:v>
                </c:pt>
                <c:pt idx="10280">
                  <c:v>-5.4330999999999997E-3</c:v>
                </c:pt>
                <c:pt idx="10281">
                  <c:v>-3.68579E-3</c:v>
                </c:pt>
                <c:pt idx="10282">
                  <c:v>-1.0471499999999999E-3</c:v>
                </c:pt>
                <c:pt idx="10283">
                  <c:v>1.52238E-3</c:v>
                </c:pt>
                <c:pt idx="10284">
                  <c:v>1.70845E-3</c:v>
                </c:pt>
                <c:pt idx="10285">
                  <c:v>3.5576100000000001E-3</c:v>
                </c:pt>
                <c:pt idx="10286">
                  <c:v>3.37558E-3</c:v>
                </c:pt>
                <c:pt idx="10287">
                  <c:v>1.87663E-3</c:v>
                </c:pt>
                <c:pt idx="10288">
                  <c:v>5.0918999999999997E-4</c:v>
                </c:pt>
                <c:pt idx="10289">
                  <c:v>-2.3221299999999999E-3</c:v>
                </c:pt>
                <c:pt idx="10290">
                  <c:v>-2.7711200000000002E-3</c:v>
                </c:pt>
                <c:pt idx="10291">
                  <c:v>-4.3299000000000002E-3</c:v>
                </c:pt>
                <c:pt idx="10292">
                  <c:v>-5.5319100000000001E-3</c:v>
                </c:pt>
                <c:pt idx="10293">
                  <c:v>-6.2961700000000002E-3</c:v>
                </c:pt>
                <c:pt idx="10294">
                  <c:v>-6.2021799999999998E-3</c:v>
                </c:pt>
                <c:pt idx="10295">
                  <c:v>-6.27767E-3</c:v>
                </c:pt>
                <c:pt idx="10296">
                  <c:v>-6.0602700000000004E-3</c:v>
                </c:pt>
                <c:pt idx="10297">
                  <c:v>-4.7509800000000001E-3</c:v>
                </c:pt>
                <c:pt idx="10298">
                  <c:v>-6.4969600000000004E-3</c:v>
                </c:pt>
                <c:pt idx="10299">
                  <c:v>-5.9159299999999998E-3</c:v>
                </c:pt>
                <c:pt idx="10300">
                  <c:v>-3.9944100000000003E-3</c:v>
                </c:pt>
                <c:pt idx="10301">
                  <c:v>-4.9657599999999996E-3</c:v>
                </c:pt>
                <c:pt idx="10302">
                  <c:v>-2.2398299999999999E-3</c:v>
                </c:pt>
                <c:pt idx="10303">
                  <c:v>-8.3807E-4</c:v>
                </c:pt>
                <c:pt idx="10304">
                  <c:v>5.6747999999999998E-4</c:v>
                </c:pt>
                <c:pt idx="10305">
                  <c:v>3.7764399999999998E-3</c:v>
                </c:pt>
                <c:pt idx="10306">
                  <c:v>4.59444E-3</c:v>
                </c:pt>
                <c:pt idx="10307">
                  <c:v>5.6586900000000001E-3</c:v>
                </c:pt>
                <c:pt idx="10308">
                  <c:v>5.9534100000000001E-3</c:v>
                </c:pt>
                <c:pt idx="10309">
                  <c:v>6.1515900000000002E-3</c:v>
                </c:pt>
                <c:pt idx="10310">
                  <c:v>6.8766399999999998E-3</c:v>
                </c:pt>
                <c:pt idx="10311">
                  <c:v>6.0156999999999997E-3</c:v>
                </c:pt>
                <c:pt idx="10312">
                  <c:v>5.1049099999999998E-3</c:v>
                </c:pt>
                <c:pt idx="10313">
                  <c:v>5.3985099999999996E-3</c:v>
                </c:pt>
                <c:pt idx="10314">
                  <c:v>6.0022599999999997E-3</c:v>
                </c:pt>
                <c:pt idx="10315">
                  <c:v>5.3081400000000003E-3</c:v>
                </c:pt>
                <c:pt idx="10316">
                  <c:v>4.22669E-3</c:v>
                </c:pt>
                <c:pt idx="10317">
                  <c:v>2.3614199999999999E-3</c:v>
                </c:pt>
                <c:pt idx="10318">
                  <c:v>5.5666999999999999E-4</c:v>
                </c:pt>
                <c:pt idx="10319">
                  <c:v>-1.328E-3</c:v>
                </c:pt>
                <c:pt idx="10320">
                  <c:v>-2.1844299999999998E-3</c:v>
                </c:pt>
                <c:pt idx="10321">
                  <c:v>-3.5032599999999998E-3</c:v>
                </c:pt>
                <c:pt idx="10322">
                  <c:v>-3.8608900000000001E-3</c:v>
                </c:pt>
                <c:pt idx="10323">
                  <c:v>-1.00293E-3</c:v>
                </c:pt>
                <c:pt idx="10324">
                  <c:v>1.2975000000000001E-4</c:v>
                </c:pt>
                <c:pt idx="10325">
                  <c:v>1.51983E-3</c:v>
                </c:pt>
                <c:pt idx="10326">
                  <c:v>3.0673499999999999E-3</c:v>
                </c:pt>
                <c:pt idx="10327">
                  <c:v>1.8295500000000001E-3</c:v>
                </c:pt>
                <c:pt idx="10328">
                  <c:v>1.40614E-3</c:v>
                </c:pt>
                <c:pt idx="10329" formatCode="0.00E+00">
                  <c:v>1.9979999999999998E-5</c:v>
                </c:pt>
                <c:pt idx="10330">
                  <c:v>-2.0096900000000002E-3</c:v>
                </c:pt>
                <c:pt idx="10331">
                  <c:v>-4.5308800000000002E-3</c:v>
                </c:pt>
                <c:pt idx="10332">
                  <c:v>-5.2965E-3</c:v>
                </c:pt>
                <c:pt idx="10333">
                  <c:v>-4.7876699999999999E-3</c:v>
                </c:pt>
                <c:pt idx="10334">
                  <c:v>-6.0507099999999999E-3</c:v>
                </c:pt>
                <c:pt idx="10335">
                  <c:v>-5.6540999999999996E-3</c:v>
                </c:pt>
                <c:pt idx="10336">
                  <c:v>-3.1071900000000001E-3</c:v>
                </c:pt>
                <c:pt idx="10337">
                  <c:v>-3.3926300000000002E-3</c:v>
                </c:pt>
                <c:pt idx="10338">
                  <c:v>-1.1127400000000001E-3</c:v>
                </c:pt>
                <c:pt idx="10339">
                  <c:v>2.3859100000000002E-3</c:v>
                </c:pt>
                <c:pt idx="10340">
                  <c:v>2.58223E-3</c:v>
                </c:pt>
                <c:pt idx="10341">
                  <c:v>3.2550700000000001E-3</c:v>
                </c:pt>
                <c:pt idx="10342">
                  <c:v>2.7440199999999998E-3</c:v>
                </c:pt>
                <c:pt idx="10343">
                  <c:v>1.98314E-3</c:v>
                </c:pt>
                <c:pt idx="10344">
                  <c:v>-8.0710999999999999E-4</c:v>
                </c:pt>
                <c:pt idx="10345">
                  <c:v>-2.4023E-3</c:v>
                </c:pt>
                <c:pt idx="10346">
                  <c:v>-2.59757E-3</c:v>
                </c:pt>
                <c:pt idx="10347">
                  <c:v>-4.9282099999999997E-3</c:v>
                </c:pt>
                <c:pt idx="10348">
                  <c:v>-3.53806E-3</c:v>
                </c:pt>
                <c:pt idx="10349">
                  <c:v>-5.2125699999999997E-3</c:v>
                </c:pt>
                <c:pt idx="10350">
                  <c:v>-5.6026699999999997E-3</c:v>
                </c:pt>
                <c:pt idx="10351">
                  <c:v>-5.2360899999999997E-3</c:v>
                </c:pt>
                <c:pt idx="10352">
                  <c:v>-6.5873800000000003E-3</c:v>
                </c:pt>
                <c:pt idx="10353">
                  <c:v>-4.9991300000000001E-3</c:v>
                </c:pt>
                <c:pt idx="10354">
                  <c:v>-5.1571899999999999E-3</c:v>
                </c:pt>
                <c:pt idx="10355">
                  <c:v>-5.3618199999999998E-3</c:v>
                </c:pt>
                <c:pt idx="10356">
                  <c:v>-3.9993399999999997E-3</c:v>
                </c:pt>
                <c:pt idx="10357">
                  <c:v>-3.7713400000000002E-3</c:v>
                </c:pt>
                <c:pt idx="10358">
                  <c:v>-2.5064100000000001E-3</c:v>
                </c:pt>
                <c:pt idx="10359">
                  <c:v>2.8457999999999999E-4</c:v>
                </c:pt>
                <c:pt idx="10360">
                  <c:v>7.0124E-4</c:v>
                </c:pt>
                <c:pt idx="10361">
                  <c:v>1.87484E-3</c:v>
                </c:pt>
                <c:pt idx="10362">
                  <c:v>3.5574199999999999E-3</c:v>
                </c:pt>
                <c:pt idx="10363">
                  <c:v>4.4188300000000003E-3</c:v>
                </c:pt>
                <c:pt idx="10364">
                  <c:v>5.7653699999999997E-3</c:v>
                </c:pt>
                <c:pt idx="10365">
                  <c:v>4.6234400000000004E-3</c:v>
                </c:pt>
                <c:pt idx="10366">
                  <c:v>4.8324800000000001E-3</c:v>
                </c:pt>
                <c:pt idx="10367">
                  <c:v>4.6475300000000004E-3</c:v>
                </c:pt>
                <c:pt idx="10368">
                  <c:v>4.8618200000000002E-3</c:v>
                </c:pt>
                <c:pt idx="10369">
                  <c:v>5.4779599999999996E-3</c:v>
                </c:pt>
                <c:pt idx="10370">
                  <c:v>5.1798699999999996E-3</c:v>
                </c:pt>
                <c:pt idx="10371">
                  <c:v>4.0734100000000004E-3</c:v>
                </c:pt>
                <c:pt idx="10372">
                  <c:v>2.9951999999999999E-3</c:v>
                </c:pt>
                <c:pt idx="10373">
                  <c:v>1.35447E-3</c:v>
                </c:pt>
                <c:pt idx="10374">
                  <c:v>-5.7706999999999995E-4</c:v>
                </c:pt>
                <c:pt idx="10375">
                  <c:v>-1.1645399999999999E-3</c:v>
                </c:pt>
                <c:pt idx="10376">
                  <c:v>-1.4727200000000001E-3</c:v>
                </c:pt>
                <c:pt idx="10377">
                  <c:v>-1.9518000000000001E-3</c:v>
                </c:pt>
                <c:pt idx="10378">
                  <c:v>-2.30729E-3</c:v>
                </c:pt>
                <c:pt idx="10379">
                  <c:v>6.0402000000000003E-4</c:v>
                </c:pt>
                <c:pt idx="10380">
                  <c:v>1.0925900000000001E-3</c:v>
                </c:pt>
                <c:pt idx="10381">
                  <c:v>1.0146199999999999E-3</c:v>
                </c:pt>
                <c:pt idx="10382">
                  <c:v>2.2534999999999999E-3</c:v>
                </c:pt>
                <c:pt idx="10383">
                  <c:v>1.6268400000000001E-3</c:v>
                </c:pt>
                <c:pt idx="10384">
                  <c:v>1.40183E-3</c:v>
                </c:pt>
                <c:pt idx="10385">
                  <c:v>-1.03845E-3</c:v>
                </c:pt>
                <c:pt idx="10386">
                  <c:v>-1.85885E-3</c:v>
                </c:pt>
                <c:pt idx="10387">
                  <c:v>-2.2403700000000002E-3</c:v>
                </c:pt>
                <c:pt idx="10388">
                  <c:v>-3.3954100000000002E-3</c:v>
                </c:pt>
                <c:pt idx="10389">
                  <c:v>-5.0502999999999998E-3</c:v>
                </c:pt>
                <c:pt idx="10390">
                  <c:v>-5.75758E-3</c:v>
                </c:pt>
                <c:pt idx="10391">
                  <c:v>-4.4856599999999998E-3</c:v>
                </c:pt>
                <c:pt idx="10392">
                  <c:v>-3.3784100000000001E-3</c:v>
                </c:pt>
                <c:pt idx="10393">
                  <c:v>-1.9572700000000001E-3</c:v>
                </c:pt>
                <c:pt idx="10394">
                  <c:v>-2.3934E-4</c:v>
                </c:pt>
                <c:pt idx="10395">
                  <c:v>1.2216600000000001E-3</c:v>
                </c:pt>
                <c:pt idx="10396">
                  <c:v>1.6873599999999999E-3</c:v>
                </c:pt>
                <c:pt idx="10397">
                  <c:v>1.5590700000000001E-3</c:v>
                </c:pt>
                <c:pt idx="10398">
                  <c:v>1.59049E-3</c:v>
                </c:pt>
                <c:pt idx="10399">
                  <c:v>1.00073E-3</c:v>
                </c:pt>
                <c:pt idx="10400">
                  <c:v>-1.13605E-3</c:v>
                </c:pt>
                <c:pt idx="10401">
                  <c:v>-1.82157E-3</c:v>
                </c:pt>
                <c:pt idx="10402">
                  <c:v>-1.39095E-3</c:v>
                </c:pt>
                <c:pt idx="10403">
                  <c:v>-2.83111E-3</c:v>
                </c:pt>
                <c:pt idx="10404">
                  <c:v>-2.6294999999999999E-3</c:v>
                </c:pt>
                <c:pt idx="10405">
                  <c:v>-3.5790700000000002E-3</c:v>
                </c:pt>
                <c:pt idx="10406">
                  <c:v>-4.1783999999999996E-3</c:v>
                </c:pt>
                <c:pt idx="10407">
                  <c:v>-4.4440699999999996E-3</c:v>
                </c:pt>
                <c:pt idx="10408">
                  <c:v>-4.7734700000000001E-3</c:v>
                </c:pt>
                <c:pt idx="10409">
                  <c:v>-3.5504E-3</c:v>
                </c:pt>
                <c:pt idx="10410">
                  <c:v>-4.0272600000000004E-3</c:v>
                </c:pt>
                <c:pt idx="10411">
                  <c:v>-2.5164200000000001E-3</c:v>
                </c:pt>
                <c:pt idx="10412">
                  <c:v>-2.3705100000000002E-3</c:v>
                </c:pt>
                <c:pt idx="10413">
                  <c:v>-2.97357E-3</c:v>
                </c:pt>
                <c:pt idx="10414">
                  <c:v>-1.1948099999999999E-3</c:v>
                </c:pt>
                <c:pt idx="10415">
                  <c:v>-9.6104999999999997E-4</c:v>
                </c:pt>
                <c:pt idx="10416">
                  <c:v>1.07635E-3</c:v>
                </c:pt>
                <c:pt idx="10417">
                  <c:v>2.09012E-3</c:v>
                </c:pt>
                <c:pt idx="10418">
                  <c:v>3.0450500000000001E-3</c:v>
                </c:pt>
                <c:pt idx="10419">
                  <c:v>2.58092E-3</c:v>
                </c:pt>
                <c:pt idx="10420">
                  <c:v>4.0597100000000002E-3</c:v>
                </c:pt>
                <c:pt idx="10421">
                  <c:v>5.8237599999999999E-3</c:v>
                </c:pt>
                <c:pt idx="10422">
                  <c:v>3.3290899999999998E-3</c:v>
                </c:pt>
                <c:pt idx="10423">
                  <c:v>3.69711E-3</c:v>
                </c:pt>
                <c:pt idx="10424">
                  <c:v>4.07699E-3</c:v>
                </c:pt>
                <c:pt idx="10425">
                  <c:v>3.56946E-3</c:v>
                </c:pt>
                <c:pt idx="10426">
                  <c:v>4.2893300000000001E-3</c:v>
                </c:pt>
                <c:pt idx="10427">
                  <c:v>3.0673300000000001E-3</c:v>
                </c:pt>
                <c:pt idx="10428">
                  <c:v>1.45123E-3</c:v>
                </c:pt>
                <c:pt idx="10429">
                  <c:v>7.2283999999999998E-4</c:v>
                </c:pt>
                <c:pt idx="10430">
                  <c:v>3.6545000000000002E-4</c:v>
                </c:pt>
                <c:pt idx="10431">
                  <c:v>-1.3777E-4</c:v>
                </c:pt>
                <c:pt idx="10432">
                  <c:v>-1.08344E-3</c:v>
                </c:pt>
                <c:pt idx="10433">
                  <c:v>-1.81091E-3</c:v>
                </c:pt>
                <c:pt idx="10434">
                  <c:v>-1.5192999999999999E-4</c:v>
                </c:pt>
                <c:pt idx="10435">
                  <c:v>1.6164E-4</c:v>
                </c:pt>
                <c:pt idx="10436">
                  <c:v>2.6921999999999997E-4</c:v>
                </c:pt>
                <c:pt idx="10437">
                  <c:v>3.0864E-4</c:v>
                </c:pt>
                <c:pt idx="10438">
                  <c:v>1.5710399999999999E-3</c:v>
                </c:pt>
                <c:pt idx="10439">
                  <c:v>9.904200000000001E-4</c:v>
                </c:pt>
                <c:pt idx="10440">
                  <c:v>-5.4361999999999998E-4</c:v>
                </c:pt>
                <c:pt idx="10441">
                  <c:v>-6.9782999999999998E-4</c:v>
                </c:pt>
                <c:pt idx="10442" formatCode="0.00E+00">
                  <c:v>-8.5069999999999997E-5</c:v>
                </c:pt>
                <c:pt idx="10443">
                  <c:v>-4.6654999999999998E-4</c:v>
                </c:pt>
                <c:pt idx="10444">
                  <c:v>-3.5864600000000001E-3</c:v>
                </c:pt>
                <c:pt idx="10445">
                  <c:v>-4.09378E-3</c:v>
                </c:pt>
                <c:pt idx="10446">
                  <c:v>-2.9998899999999998E-3</c:v>
                </c:pt>
                <c:pt idx="10447">
                  <c:v>-2.99286E-3</c:v>
                </c:pt>
                <c:pt idx="10448">
                  <c:v>-1.7266200000000001E-3</c:v>
                </c:pt>
                <c:pt idx="10449">
                  <c:v>-9.6644999999999999E-4</c:v>
                </c:pt>
                <c:pt idx="10450">
                  <c:v>-1.52421E-3</c:v>
                </c:pt>
                <c:pt idx="10451">
                  <c:v>3.0081999999999998E-4</c:v>
                </c:pt>
                <c:pt idx="10452">
                  <c:v>1.48127E-3</c:v>
                </c:pt>
                <c:pt idx="10453">
                  <c:v>4.1578999999999997E-4</c:v>
                </c:pt>
                <c:pt idx="10454">
                  <c:v>8.5926999999999998E-4</c:v>
                </c:pt>
                <c:pt idx="10455">
                  <c:v>5.486E-4</c:v>
                </c:pt>
                <c:pt idx="10456">
                  <c:v>-3.2374999999999998E-4</c:v>
                </c:pt>
                <c:pt idx="10457">
                  <c:v>-2.8038E-4</c:v>
                </c:pt>
                <c:pt idx="10458">
                  <c:v>8.9461E-4</c:v>
                </c:pt>
                <c:pt idx="10459">
                  <c:v>-1.21977E-3</c:v>
                </c:pt>
                <c:pt idx="10460">
                  <c:v>-2.76502E-3</c:v>
                </c:pt>
                <c:pt idx="10461">
                  <c:v>-2.24734E-3</c:v>
                </c:pt>
                <c:pt idx="10462">
                  <c:v>-3.4462500000000001E-3</c:v>
                </c:pt>
                <c:pt idx="10463">
                  <c:v>-2.9592099999999999E-3</c:v>
                </c:pt>
                <c:pt idx="10464">
                  <c:v>-2.7881799999999999E-3</c:v>
                </c:pt>
                <c:pt idx="10465">
                  <c:v>-3.04543E-3</c:v>
                </c:pt>
                <c:pt idx="10466">
                  <c:v>-3.5735799999999998E-3</c:v>
                </c:pt>
                <c:pt idx="10467">
                  <c:v>-2.7835199999999998E-3</c:v>
                </c:pt>
                <c:pt idx="10468">
                  <c:v>-1.5472400000000001E-3</c:v>
                </c:pt>
                <c:pt idx="10469">
                  <c:v>-1.4005700000000001E-3</c:v>
                </c:pt>
                <c:pt idx="10470">
                  <c:v>-2.5400999999999999E-4</c:v>
                </c:pt>
                <c:pt idx="10471">
                  <c:v>-3.7890999999999999E-4</c:v>
                </c:pt>
                <c:pt idx="10472">
                  <c:v>-2.3357E-4</c:v>
                </c:pt>
                <c:pt idx="10473">
                  <c:v>4.8262000000000001E-4</c:v>
                </c:pt>
                <c:pt idx="10474">
                  <c:v>1.40941E-3</c:v>
                </c:pt>
                <c:pt idx="10475">
                  <c:v>2.14051E-3</c:v>
                </c:pt>
                <c:pt idx="10476">
                  <c:v>3.5867799999999999E-3</c:v>
                </c:pt>
                <c:pt idx="10477">
                  <c:v>2.68483E-3</c:v>
                </c:pt>
                <c:pt idx="10478">
                  <c:v>1.8583E-3</c:v>
                </c:pt>
                <c:pt idx="10479">
                  <c:v>2.6007500000000002E-3</c:v>
                </c:pt>
                <c:pt idx="10480">
                  <c:v>2.24427E-3</c:v>
                </c:pt>
                <c:pt idx="10481">
                  <c:v>2.5755600000000002E-3</c:v>
                </c:pt>
                <c:pt idx="10482">
                  <c:v>2.1145600000000001E-3</c:v>
                </c:pt>
                <c:pt idx="10483">
                  <c:v>1.9838999999999998E-3</c:v>
                </c:pt>
                <c:pt idx="10484">
                  <c:v>3.5111600000000001E-3</c:v>
                </c:pt>
                <c:pt idx="10485">
                  <c:v>2.5140700000000002E-3</c:v>
                </c:pt>
                <c:pt idx="10486">
                  <c:v>2.2635799999999998E-3</c:v>
                </c:pt>
                <c:pt idx="10487">
                  <c:v>2.6669799999999998E-3</c:v>
                </c:pt>
                <c:pt idx="10488">
                  <c:v>2.5145499999999999E-3</c:v>
                </c:pt>
                <c:pt idx="10489">
                  <c:v>1.5866000000000001E-3</c:v>
                </c:pt>
                <c:pt idx="10490">
                  <c:v>1.7760000000000001E-4</c:v>
                </c:pt>
                <c:pt idx="10491">
                  <c:v>-9.0890000000000003E-4</c:v>
                </c:pt>
                <c:pt idx="10492">
                  <c:v>-1.0240500000000001E-3</c:v>
                </c:pt>
                <c:pt idx="10493">
                  <c:v>-1.4192999999999999E-4</c:v>
                </c:pt>
                <c:pt idx="10494">
                  <c:v>-4.2129999999999999E-4</c:v>
                </c:pt>
                <c:pt idx="10495">
                  <c:v>-1.7338999999999999E-4</c:v>
                </c:pt>
                <c:pt idx="10496">
                  <c:v>1.09954E-3</c:v>
                </c:pt>
                <c:pt idx="10497" formatCode="0.00E+00">
                  <c:v>9.7639999999999994E-5</c:v>
                </c:pt>
                <c:pt idx="10498">
                  <c:v>-8.4721999999999998E-4</c:v>
                </c:pt>
                <c:pt idx="10499">
                  <c:v>6.9145000000000003E-4</c:v>
                </c:pt>
                <c:pt idx="10500">
                  <c:v>1.33E-3</c:v>
                </c:pt>
                <c:pt idx="10501">
                  <c:v>1.77046E-3</c:v>
                </c:pt>
                <c:pt idx="10502">
                  <c:v>2.78853E-3</c:v>
                </c:pt>
                <c:pt idx="10503">
                  <c:v>2.57924E-3</c:v>
                </c:pt>
                <c:pt idx="10504">
                  <c:v>1.3251000000000001E-3</c:v>
                </c:pt>
                <c:pt idx="10505">
                  <c:v>5.0582000000000003E-4</c:v>
                </c:pt>
                <c:pt idx="10506">
                  <c:v>3.9985999999999998E-4</c:v>
                </c:pt>
                <c:pt idx="10507">
                  <c:v>-1.5708000000000001E-4</c:v>
                </c:pt>
                <c:pt idx="10508">
                  <c:v>2.9310000000000002E-4</c:v>
                </c:pt>
                <c:pt idx="10509">
                  <c:v>2.7840999999999999E-4</c:v>
                </c:pt>
                <c:pt idx="10510">
                  <c:v>6.3018999999999998E-4</c:v>
                </c:pt>
                <c:pt idx="10511">
                  <c:v>6.7480000000000003E-4</c:v>
                </c:pt>
                <c:pt idx="10512">
                  <c:v>2.5217000000000002E-4</c:v>
                </c:pt>
                <c:pt idx="10513" formatCode="0.00E+00">
                  <c:v>-6.8000000000000001E-6</c:v>
                </c:pt>
                <c:pt idx="10514">
                  <c:v>-9.3355E-4</c:v>
                </c:pt>
                <c:pt idx="10515">
                  <c:v>2.5901E-4</c:v>
                </c:pt>
                <c:pt idx="10516">
                  <c:v>1.2761999999999999E-3</c:v>
                </c:pt>
                <c:pt idx="10517">
                  <c:v>1.0732700000000001E-3</c:v>
                </c:pt>
                <c:pt idx="10518">
                  <c:v>2.5213499999999999E-3</c:v>
                </c:pt>
                <c:pt idx="10519">
                  <c:v>1.11948E-3</c:v>
                </c:pt>
                <c:pt idx="10520">
                  <c:v>1.7092800000000001E-3</c:v>
                </c:pt>
                <c:pt idx="10521">
                  <c:v>1.86572E-3</c:v>
                </c:pt>
                <c:pt idx="10522">
                  <c:v>1.0082100000000001E-3</c:v>
                </c:pt>
                <c:pt idx="10523">
                  <c:v>1.26443E-3</c:v>
                </c:pt>
                <c:pt idx="10524">
                  <c:v>-4.1413000000000002E-4</c:v>
                </c:pt>
                <c:pt idx="10525">
                  <c:v>6.8858000000000005E-4</c:v>
                </c:pt>
                <c:pt idx="10526">
                  <c:v>1.5277999999999999E-3</c:v>
                </c:pt>
                <c:pt idx="10527">
                  <c:v>-1.8949100000000001E-3</c:v>
                </c:pt>
                <c:pt idx="10528">
                  <c:v>-7.7402000000000005E-4</c:v>
                </c:pt>
                <c:pt idx="10529">
                  <c:v>1.0966699999999999E-3</c:v>
                </c:pt>
                <c:pt idx="10530">
                  <c:v>-2.7953E-4</c:v>
                </c:pt>
                <c:pt idx="10531">
                  <c:v>-2.9328999999999998E-4</c:v>
                </c:pt>
                <c:pt idx="10532">
                  <c:v>-8.2058000000000001E-4</c:v>
                </c:pt>
                <c:pt idx="10533">
                  <c:v>-1.38389E-3</c:v>
                </c:pt>
                <c:pt idx="10534">
                  <c:v>-1.32591E-3</c:v>
                </c:pt>
                <c:pt idx="10535">
                  <c:v>-1.56434E-3</c:v>
                </c:pt>
                <c:pt idx="10536">
                  <c:v>-1.4839899999999999E-3</c:v>
                </c:pt>
                <c:pt idx="10537">
                  <c:v>-8.9088000000000004E-4</c:v>
                </c:pt>
                <c:pt idx="10538">
                  <c:v>-1.12644E-3</c:v>
                </c:pt>
                <c:pt idx="10539">
                  <c:v>-2.5131099999999998E-3</c:v>
                </c:pt>
                <c:pt idx="10540">
                  <c:v>-2.1599800000000001E-3</c:v>
                </c:pt>
                <c:pt idx="10541">
                  <c:v>-9.2728999999999999E-4</c:v>
                </c:pt>
                <c:pt idx="10542">
                  <c:v>-4.1957000000000002E-4</c:v>
                </c:pt>
                <c:pt idx="10543">
                  <c:v>-8.0502000000000004E-4</c:v>
                </c:pt>
                <c:pt idx="10544">
                  <c:v>-9.8733999999999996E-4</c:v>
                </c:pt>
                <c:pt idx="10545">
                  <c:v>-1.3813899999999999E-3</c:v>
                </c:pt>
                <c:pt idx="10546">
                  <c:v>-1.0024599999999999E-3</c:v>
                </c:pt>
                <c:pt idx="10547" formatCode="0.00E+00">
                  <c:v>-7.2879999999999993E-5</c:v>
                </c:pt>
                <c:pt idx="10548">
                  <c:v>-1.4520000000000001E-4</c:v>
                </c:pt>
                <c:pt idx="10549">
                  <c:v>-3.2210000000000002E-4</c:v>
                </c:pt>
                <c:pt idx="10550">
                  <c:v>-5.2599000000000005E-4</c:v>
                </c:pt>
                <c:pt idx="10551">
                  <c:v>-3.8838000000000002E-4</c:v>
                </c:pt>
                <c:pt idx="10552">
                  <c:v>-1.9995000000000001E-4</c:v>
                </c:pt>
                <c:pt idx="10553" formatCode="0.00E+00">
                  <c:v>-5.9790000000000002E-5</c:v>
                </c:pt>
                <c:pt idx="10554">
                  <c:v>1.0024599999999999E-3</c:v>
                </c:pt>
                <c:pt idx="10555">
                  <c:v>5.9604999999999999E-4</c:v>
                </c:pt>
                <c:pt idx="10556">
                  <c:v>-6.7257999999999999E-4</c:v>
                </c:pt>
                <c:pt idx="10557">
                  <c:v>-1.1018499999999999E-3</c:v>
                </c:pt>
                <c:pt idx="10558">
                  <c:v>-7.2893999999999997E-4</c:v>
                </c:pt>
                <c:pt idx="10559">
                  <c:v>-1.2273200000000001E-3</c:v>
                </c:pt>
                <c:pt idx="10560">
                  <c:v>-3.2480999999999998E-4</c:v>
                </c:pt>
                <c:pt idx="10561">
                  <c:v>6.5426000000000004E-4</c:v>
                </c:pt>
                <c:pt idx="10562">
                  <c:v>4.6841999999999999E-4</c:v>
                </c:pt>
                <c:pt idx="10563">
                  <c:v>2.4445000000000001E-4</c:v>
                </c:pt>
                <c:pt idx="10564" formatCode="0.00E+00">
                  <c:v>-6.0210000000000001E-5</c:v>
                </c:pt>
                <c:pt idx="10565">
                  <c:v>-1.2591600000000001E-3</c:v>
                </c:pt>
                <c:pt idx="10566">
                  <c:v>-9.0658999999999998E-4</c:v>
                </c:pt>
                <c:pt idx="10567">
                  <c:v>-6.9465E-4</c:v>
                </c:pt>
                <c:pt idx="10568">
                  <c:v>3.6403999999999999E-4</c:v>
                </c:pt>
                <c:pt idx="10569">
                  <c:v>1.50676E-3</c:v>
                </c:pt>
                <c:pt idx="10570">
                  <c:v>1.3843900000000001E-3</c:v>
                </c:pt>
                <c:pt idx="10571">
                  <c:v>2.2064400000000001E-3</c:v>
                </c:pt>
                <c:pt idx="10572">
                  <c:v>6.5978E-4</c:v>
                </c:pt>
                <c:pt idx="10573">
                  <c:v>-1.7208999999999999E-4</c:v>
                </c:pt>
                <c:pt idx="10574">
                  <c:v>5.3571000000000001E-4</c:v>
                </c:pt>
                <c:pt idx="10575">
                  <c:v>-7.6115000000000004E-4</c:v>
                </c:pt>
                <c:pt idx="10576">
                  <c:v>-1.6307299999999999E-3</c:v>
                </c:pt>
                <c:pt idx="10577">
                  <c:v>-3.0430000000000002E-4</c:v>
                </c:pt>
                <c:pt idx="10578">
                  <c:v>-1.272E-4</c:v>
                </c:pt>
                <c:pt idx="10579">
                  <c:v>-6.0787999999999999E-4</c:v>
                </c:pt>
                <c:pt idx="10580">
                  <c:v>1.1967E-4</c:v>
                </c:pt>
                <c:pt idx="10581">
                  <c:v>-3.3495999999999998E-4</c:v>
                </c:pt>
                <c:pt idx="10582">
                  <c:v>4.8793000000000003E-4</c:v>
                </c:pt>
                <c:pt idx="10583">
                  <c:v>6.4709000000000001E-4</c:v>
                </c:pt>
                <c:pt idx="10584">
                  <c:v>-1.15237E-3</c:v>
                </c:pt>
                <c:pt idx="10585">
                  <c:v>-2.18798E-3</c:v>
                </c:pt>
                <c:pt idx="10586">
                  <c:v>-1.64543E-3</c:v>
                </c:pt>
                <c:pt idx="10587">
                  <c:v>3.6740999999999998E-4</c:v>
                </c:pt>
                <c:pt idx="10588">
                  <c:v>1.53072E-3</c:v>
                </c:pt>
                <c:pt idx="10589">
                  <c:v>4.572E-4</c:v>
                </c:pt>
                <c:pt idx="10590">
                  <c:v>7.1708999999999998E-4</c:v>
                </c:pt>
                <c:pt idx="10591">
                  <c:v>9.4981999999999998E-4</c:v>
                </c:pt>
                <c:pt idx="10592">
                  <c:v>-2.2309000000000001E-4</c:v>
                </c:pt>
                <c:pt idx="10593">
                  <c:v>-7.6831999999999996E-4</c:v>
                </c:pt>
                <c:pt idx="10594">
                  <c:v>-3.4929999999999998E-4</c:v>
                </c:pt>
                <c:pt idx="10595">
                  <c:v>-9.3902000000000005E-4</c:v>
                </c:pt>
                <c:pt idx="10596">
                  <c:v>-5.2769999999999998E-4</c:v>
                </c:pt>
                <c:pt idx="10597">
                  <c:v>-4.1861999999999997E-4</c:v>
                </c:pt>
                <c:pt idx="10598">
                  <c:v>-2.8395999999999998E-4</c:v>
                </c:pt>
                <c:pt idx="10599">
                  <c:v>3.8881000000000001E-4</c:v>
                </c:pt>
                <c:pt idx="10600">
                  <c:v>-3.5314999999999999E-4</c:v>
                </c:pt>
                <c:pt idx="10601" formatCode="0.00E+00">
                  <c:v>-2.9249999999999999E-5</c:v>
                </c:pt>
                <c:pt idx="10602">
                  <c:v>-1.1716E-4</c:v>
                </c:pt>
                <c:pt idx="10603">
                  <c:v>-3.9906000000000002E-4</c:v>
                </c:pt>
                <c:pt idx="10604">
                  <c:v>1.7967999999999999E-4</c:v>
                </c:pt>
                <c:pt idx="10605">
                  <c:v>1.2382300000000001E-3</c:v>
                </c:pt>
                <c:pt idx="10606">
                  <c:v>1.8165900000000001E-3</c:v>
                </c:pt>
                <c:pt idx="10607">
                  <c:v>1.34639E-3</c:v>
                </c:pt>
                <c:pt idx="10608">
                  <c:v>1.1932799999999999E-3</c:v>
                </c:pt>
                <c:pt idx="10609">
                  <c:v>-6.8190999999999998E-4</c:v>
                </c:pt>
                <c:pt idx="10610">
                  <c:v>-7.4162000000000002E-4</c:v>
                </c:pt>
                <c:pt idx="10611">
                  <c:v>-1.4426599999999999E-3</c:v>
                </c:pt>
                <c:pt idx="10612">
                  <c:v>-2.3078E-3</c:v>
                </c:pt>
                <c:pt idx="10613">
                  <c:v>-4.4303000000000002E-4</c:v>
                </c:pt>
                <c:pt idx="10614">
                  <c:v>5.8640999999999999E-4</c:v>
                </c:pt>
                <c:pt idx="10615">
                  <c:v>-8.0309000000000001E-4</c:v>
                </c:pt>
                <c:pt idx="10616">
                  <c:v>-1.30638E-3</c:v>
                </c:pt>
                <c:pt idx="10617">
                  <c:v>-3.9048000000000002E-4</c:v>
                </c:pt>
                <c:pt idx="10618">
                  <c:v>5.3370999999999996E-4</c:v>
                </c:pt>
                <c:pt idx="10619">
                  <c:v>1.2141000000000001E-3</c:v>
                </c:pt>
                <c:pt idx="10620">
                  <c:v>1.2161699999999999E-3</c:v>
                </c:pt>
                <c:pt idx="10621">
                  <c:v>1.3832E-3</c:v>
                </c:pt>
                <c:pt idx="10622">
                  <c:v>1.8476499999999999E-3</c:v>
                </c:pt>
                <c:pt idx="10623">
                  <c:v>1.38112E-3</c:v>
                </c:pt>
                <c:pt idx="10624">
                  <c:v>3.6497E-4</c:v>
                </c:pt>
                <c:pt idx="10625">
                  <c:v>-1.7545600000000001E-3</c:v>
                </c:pt>
                <c:pt idx="10626">
                  <c:v>-3.4309200000000001E-3</c:v>
                </c:pt>
                <c:pt idx="10627">
                  <c:v>-2.0420400000000002E-3</c:v>
                </c:pt>
                <c:pt idx="10628">
                  <c:v>-1.7747399999999999E-3</c:v>
                </c:pt>
                <c:pt idx="10629">
                  <c:v>-1.4111799999999999E-3</c:v>
                </c:pt>
                <c:pt idx="10630">
                  <c:v>-1.08238E-3</c:v>
                </c:pt>
                <c:pt idx="10631">
                  <c:v>-1.3385000000000001E-3</c:v>
                </c:pt>
                <c:pt idx="10632" formatCode="0.00E+00">
                  <c:v>-6.7780000000000005E-5</c:v>
                </c:pt>
                <c:pt idx="10633">
                  <c:v>-1.09969E-3</c:v>
                </c:pt>
                <c:pt idx="10634">
                  <c:v>2.2848000000000001E-4</c:v>
                </c:pt>
                <c:pt idx="10635">
                  <c:v>9.3583000000000002E-4</c:v>
                </c:pt>
                <c:pt idx="10636" formatCode="0.00E+00">
                  <c:v>-6.6970000000000004E-5</c:v>
                </c:pt>
                <c:pt idx="10637">
                  <c:v>-1.51738E-3</c:v>
                </c:pt>
                <c:pt idx="10638">
                  <c:v>-9.0461999999999997E-4</c:v>
                </c:pt>
                <c:pt idx="10639">
                  <c:v>-2.1293000000000001E-4</c:v>
                </c:pt>
                <c:pt idx="10640">
                  <c:v>7.8114999999999999E-4</c:v>
                </c:pt>
                <c:pt idx="10641">
                  <c:v>3.1464399999999999E-3</c:v>
                </c:pt>
                <c:pt idx="10642">
                  <c:v>1.8682200000000001E-3</c:v>
                </c:pt>
                <c:pt idx="10643">
                  <c:v>8.0311E-4</c:v>
                </c:pt>
                <c:pt idx="10644">
                  <c:v>9.6427000000000004E-4</c:v>
                </c:pt>
                <c:pt idx="10645">
                  <c:v>2.5336999999999999E-4</c:v>
                </c:pt>
                <c:pt idx="10646">
                  <c:v>6.4103999999999995E-4</c:v>
                </c:pt>
                <c:pt idx="10647">
                  <c:v>1.03684E-3</c:v>
                </c:pt>
                <c:pt idx="10648">
                  <c:v>-3.8214999999999999E-4</c:v>
                </c:pt>
                <c:pt idx="10649">
                  <c:v>-4.4024999999999999E-4</c:v>
                </c:pt>
                <c:pt idx="10650">
                  <c:v>1.2257800000000001E-3</c:v>
                </c:pt>
                <c:pt idx="10651">
                  <c:v>7.1703999999999995E-4</c:v>
                </c:pt>
                <c:pt idx="10652" formatCode="0.00E+00">
                  <c:v>-2.315E-5</c:v>
                </c:pt>
                <c:pt idx="10653">
                  <c:v>9.6069000000000005E-4</c:v>
                </c:pt>
                <c:pt idx="10654">
                  <c:v>1.6159799999999999E-3</c:v>
                </c:pt>
                <c:pt idx="10655">
                  <c:v>1.42669E-3</c:v>
                </c:pt>
                <c:pt idx="10656">
                  <c:v>8.8548999999999995E-4</c:v>
                </c:pt>
                <c:pt idx="10657">
                  <c:v>-4.3622000000000002E-4</c:v>
                </c:pt>
                <c:pt idx="10658">
                  <c:v>7.4794E-4</c:v>
                </c:pt>
                <c:pt idx="10659">
                  <c:v>9.0523999999999997E-4</c:v>
                </c:pt>
                <c:pt idx="10660">
                  <c:v>-1.07635E-3</c:v>
                </c:pt>
                <c:pt idx="10661">
                  <c:v>-1.8663799999999999E-3</c:v>
                </c:pt>
                <c:pt idx="10662">
                  <c:v>-2.6150600000000002E-3</c:v>
                </c:pt>
                <c:pt idx="10663">
                  <c:v>-2.4430200000000002E-3</c:v>
                </c:pt>
                <c:pt idx="10664">
                  <c:v>-1.3327899999999999E-3</c:v>
                </c:pt>
                <c:pt idx="10665">
                  <c:v>-6.5680000000000003E-4</c:v>
                </c:pt>
                <c:pt idx="10666">
                  <c:v>2.1905599999999998E-3</c:v>
                </c:pt>
                <c:pt idx="10667">
                  <c:v>3.0850199999999999E-3</c:v>
                </c:pt>
                <c:pt idx="10668">
                  <c:v>1.83807E-3</c:v>
                </c:pt>
                <c:pt idx="10669">
                  <c:v>1.48643E-3</c:v>
                </c:pt>
                <c:pt idx="10670">
                  <c:v>4.8065E-4</c:v>
                </c:pt>
                <c:pt idx="10671">
                  <c:v>1.6199400000000001E-3</c:v>
                </c:pt>
                <c:pt idx="10672">
                  <c:v>2.5875500000000001E-3</c:v>
                </c:pt>
                <c:pt idx="10673">
                  <c:v>2.5975999999999999E-4</c:v>
                </c:pt>
                <c:pt idx="10674">
                  <c:v>1.81525E-3</c:v>
                </c:pt>
                <c:pt idx="10675">
                  <c:v>4.2901000000000001E-4</c:v>
                </c:pt>
                <c:pt idx="10676">
                  <c:v>-2.45283E-3</c:v>
                </c:pt>
                <c:pt idx="10677">
                  <c:v>-2.1414899999999998E-3</c:v>
                </c:pt>
                <c:pt idx="10678">
                  <c:v>-3.9732200000000004E-3</c:v>
                </c:pt>
                <c:pt idx="10679">
                  <c:v>-3.1828099999999999E-3</c:v>
                </c:pt>
                <c:pt idx="10680">
                  <c:v>-5.4418000000000001E-4</c:v>
                </c:pt>
                <c:pt idx="10681">
                  <c:v>1.8290100000000001E-3</c:v>
                </c:pt>
                <c:pt idx="10682">
                  <c:v>2.9079499999999999E-3</c:v>
                </c:pt>
                <c:pt idx="10683">
                  <c:v>3.88857E-3</c:v>
                </c:pt>
                <c:pt idx="10684">
                  <c:v>4.0982400000000004E-3</c:v>
                </c:pt>
                <c:pt idx="10685">
                  <c:v>1.6861000000000001E-3</c:v>
                </c:pt>
                <c:pt idx="10686">
                  <c:v>1.9632E-3</c:v>
                </c:pt>
                <c:pt idx="10687">
                  <c:v>1.6500099999999999E-3</c:v>
                </c:pt>
                <c:pt idx="10688">
                  <c:v>1.6719199999999999E-3</c:v>
                </c:pt>
                <c:pt idx="10689">
                  <c:v>2.8974000000000001E-3</c:v>
                </c:pt>
                <c:pt idx="10690">
                  <c:v>1.64682E-3</c:v>
                </c:pt>
                <c:pt idx="10691">
                  <c:v>1.1641799999999999E-3</c:v>
                </c:pt>
                <c:pt idx="10692">
                  <c:v>1.67728E-3</c:v>
                </c:pt>
                <c:pt idx="10693">
                  <c:v>1.9322300000000001E-3</c:v>
                </c:pt>
                <c:pt idx="10694">
                  <c:v>2.0946300000000001E-3</c:v>
                </c:pt>
                <c:pt idx="10695">
                  <c:v>-6.0353000000000002E-4</c:v>
                </c:pt>
                <c:pt idx="10696">
                  <c:v>-1.8005600000000001E-3</c:v>
                </c:pt>
                <c:pt idx="10697">
                  <c:v>-3.3284299999999998E-3</c:v>
                </c:pt>
                <c:pt idx="10698">
                  <c:v>-4.1044999999999996E-3</c:v>
                </c:pt>
                <c:pt idx="10699">
                  <c:v>-4.45263E-3</c:v>
                </c:pt>
                <c:pt idx="10700">
                  <c:v>-3.5567400000000001E-3</c:v>
                </c:pt>
                <c:pt idx="10701">
                  <c:v>-1.43651E-3</c:v>
                </c:pt>
                <c:pt idx="10702">
                  <c:v>-1.8797600000000001E-3</c:v>
                </c:pt>
                <c:pt idx="10703">
                  <c:v>-1.44871E-3</c:v>
                </c:pt>
                <c:pt idx="10704">
                  <c:v>-1.45437E-3</c:v>
                </c:pt>
                <c:pt idx="10705">
                  <c:v>-2.2590700000000002E-3</c:v>
                </c:pt>
                <c:pt idx="10706">
                  <c:v>-1.40197E-3</c:v>
                </c:pt>
                <c:pt idx="10707">
                  <c:v>-1.9537000000000001E-3</c:v>
                </c:pt>
                <c:pt idx="10708">
                  <c:v>-1.8085899999999999E-3</c:v>
                </c:pt>
                <c:pt idx="10709">
                  <c:v>-2.8965499999999999E-3</c:v>
                </c:pt>
                <c:pt idx="10710">
                  <c:v>-2.6676899999999999E-3</c:v>
                </c:pt>
                <c:pt idx="10711">
                  <c:v>-7.1652E-4</c:v>
                </c:pt>
                <c:pt idx="10712">
                  <c:v>-2.2439199999999999E-3</c:v>
                </c:pt>
                <c:pt idx="10713">
                  <c:v>-2.49175E-3</c:v>
                </c:pt>
                <c:pt idx="10714">
                  <c:v>-3.17367E-3</c:v>
                </c:pt>
                <c:pt idx="10715">
                  <c:v>-1.2657199999999999E-3</c:v>
                </c:pt>
                <c:pt idx="10716">
                  <c:v>2.3218000000000002E-3</c:v>
                </c:pt>
                <c:pt idx="10717">
                  <c:v>2.54098E-3</c:v>
                </c:pt>
                <c:pt idx="10718">
                  <c:v>3.1406400000000001E-3</c:v>
                </c:pt>
                <c:pt idx="10719">
                  <c:v>2.75581E-3</c:v>
                </c:pt>
                <c:pt idx="10720">
                  <c:v>2.2370599999999999E-3</c:v>
                </c:pt>
                <c:pt idx="10721">
                  <c:v>-2.697E-4</c:v>
                </c:pt>
                <c:pt idx="10722">
                  <c:v>-2.2094599999999999E-3</c:v>
                </c:pt>
                <c:pt idx="10723">
                  <c:v>-2.7261999999999998E-3</c:v>
                </c:pt>
                <c:pt idx="10724">
                  <c:v>-4.0462600000000003E-3</c:v>
                </c:pt>
                <c:pt idx="10725">
                  <c:v>-4.2267099999999998E-3</c:v>
                </c:pt>
                <c:pt idx="10726">
                  <c:v>-3.66016E-3</c:v>
                </c:pt>
                <c:pt idx="10727">
                  <c:v>-1.6455700000000001E-3</c:v>
                </c:pt>
                <c:pt idx="10728">
                  <c:v>-2.2332900000000002E-3</c:v>
                </c:pt>
                <c:pt idx="10729">
                  <c:v>-1.9482200000000001E-3</c:v>
                </c:pt>
                <c:pt idx="10730">
                  <c:v>1.9091999999999999E-4</c:v>
                </c:pt>
                <c:pt idx="10731" formatCode="0.00E+00">
                  <c:v>7.7180000000000003E-5</c:v>
                </c:pt>
                <c:pt idx="10732">
                  <c:v>2.4124799999999998E-3</c:v>
                </c:pt>
                <c:pt idx="10733">
                  <c:v>3.0758700000000001E-3</c:v>
                </c:pt>
                <c:pt idx="10734">
                  <c:v>2.1330500000000001E-3</c:v>
                </c:pt>
                <c:pt idx="10735">
                  <c:v>1.27016E-3</c:v>
                </c:pt>
                <c:pt idx="10736">
                  <c:v>8.0657999999999999E-4</c:v>
                </c:pt>
                <c:pt idx="10737">
                  <c:v>-1.0576699999999999E-3</c:v>
                </c:pt>
                <c:pt idx="10738">
                  <c:v>-3.6734599999999999E-3</c:v>
                </c:pt>
                <c:pt idx="10739">
                  <c:v>-4.7166500000000002E-3</c:v>
                </c:pt>
                <c:pt idx="10740">
                  <c:v>-4.5181800000000001E-3</c:v>
                </c:pt>
                <c:pt idx="10741">
                  <c:v>-3.8201699999999999E-3</c:v>
                </c:pt>
                <c:pt idx="10742">
                  <c:v>-2.9297300000000002E-3</c:v>
                </c:pt>
                <c:pt idx="10743">
                  <c:v>-3.5457800000000001E-3</c:v>
                </c:pt>
                <c:pt idx="10744">
                  <c:v>-4.0489899999999997E-3</c:v>
                </c:pt>
                <c:pt idx="10745">
                  <c:v>-2.8701400000000002E-3</c:v>
                </c:pt>
                <c:pt idx="10746">
                  <c:v>-3.4145299999999998E-3</c:v>
                </c:pt>
                <c:pt idx="10747">
                  <c:v>-3.2971400000000001E-3</c:v>
                </c:pt>
                <c:pt idx="10748">
                  <c:v>-2.0056200000000001E-3</c:v>
                </c:pt>
                <c:pt idx="10749">
                  <c:v>-2.7182600000000001E-3</c:v>
                </c:pt>
                <c:pt idx="10750">
                  <c:v>-2.4444900000000001E-3</c:v>
                </c:pt>
                <c:pt idx="10751" formatCode="0.00E+00">
                  <c:v>3.4610000000000002E-5</c:v>
                </c:pt>
                <c:pt idx="10752">
                  <c:v>1.5527799999999999E-3</c:v>
                </c:pt>
                <c:pt idx="10753">
                  <c:v>2.73003E-3</c:v>
                </c:pt>
                <c:pt idx="10754">
                  <c:v>4.5776200000000001E-3</c:v>
                </c:pt>
                <c:pt idx="10755">
                  <c:v>4.2713400000000002E-3</c:v>
                </c:pt>
                <c:pt idx="10756">
                  <c:v>3.8364699999999998E-3</c:v>
                </c:pt>
                <c:pt idx="10757">
                  <c:v>4.1585700000000003E-3</c:v>
                </c:pt>
                <c:pt idx="10758">
                  <c:v>3.7992400000000002E-3</c:v>
                </c:pt>
                <c:pt idx="10759">
                  <c:v>2.7082299999999998E-3</c:v>
                </c:pt>
                <c:pt idx="10760">
                  <c:v>2.3781599999999998E-3</c:v>
                </c:pt>
                <c:pt idx="10761">
                  <c:v>2.6839199999999998E-3</c:v>
                </c:pt>
                <c:pt idx="10762">
                  <c:v>3.3360999999999998E-3</c:v>
                </c:pt>
                <c:pt idx="10763">
                  <c:v>3.2272999999999998E-3</c:v>
                </c:pt>
                <c:pt idx="10764">
                  <c:v>3.16155E-3</c:v>
                </c:pt>
                <c:pt idx="10765">
                  <c:v>2.3966999999999999E-3</c:v>
                </c:pt>
                <c:pt idx="10766">
                  <c:v>1.02798E-3</c:v>
                </c:pt>
                <c:pt idx="10767">
                  <c:v>-1.14617E-3</c:v>
                </c:pt>
                <c:pt idx="10768">
                  <c:v>-4.1899299999999997E-3</c:v>
                </c:pt>
                <c:pt idx="10769">
                  <c:v>-5.3559000000000002E-3</c:v>
                </c:pt>
                <c:pt idx="10770">
                  <c:v>-2.3858199999999999E-3</c:v>
                </c:pt>
                <c:pt idx="10771">
                  <c:v>-1.57175E-3</c:v>
                </c:pt>
                <c:pt idx="10772">
                  <c:v>3.6764000000000002E-4</c:v>
                </c:pt>
                <c:pt idx="10773">
                  <c:v>4.6166699999999998E-3</c:v>
                </c:pt>
                <c:pt idx="10774">
                  <c:v>4.1888200000000002E-3</c:v>
                </c:pt>
                <c:pt idx="10775">
                  <c:v>3.1365299999999998E-3</c:v>
                </c:pt>
                <c:pt idx="10776">
                  <c:v>2.0620399999999998E-3</c:v>
                </c:pt>
                <c:pt idx="10777">
                  <c:v>-8.8007000000000005E-4</c:v>
                </c:pt>
                <c:pt idx="10778">
                  <c:v>-3.0443200000000001E-3</c:v>
                </c:pt>
                <c:pt idx="10779">
                  <c:v>-6.1259900000000004E-3</c:v>
                </c:pt>
                <c:pt idx="10780">
                  <c:v>-6.6937300000000002E-3</c:v>
                </c:pt>
                <c:pt idx="10781">
                  <c:v>-4.7159100000000002E-3</c:v>
                </c:pt>
                <c:pt idx="10782">
                  <c:v>-4.0977599999999998E-3</c:v>
                </c:pt>
                <c:pt idx="10783">
                  <c:v>-4.10283E-3</c:v>
                </c:pt>
                <c:pt idx="10784">
                  <c:v>-4.4324000000000004E-3</c:v>
                </c:pt>
                <c:pt idx="10785">
                  <c:v>-2.5824799999999998E-3</c:v>
                </c:pt>
                <c:pt idx="10786">
                  <c:v>-1.2297E-4</c:v>
                </c:pt>
                <c:pt idx="10787">
                  <c:v>8.5707999999999997E-4</c:v>
                </c:pt>
                <c:pt idx="10788">
                  <c:v>2.5856299999999998E-3</c:v>
                </c:pt>
                <c:pt idx="10789">
                  <c:v>4.6705000000000002E-3</c:v>
                </c:pt>
                <c:pt idx="10790">
                  <c:v>4.3701E-3</c:v>
                </c:pt>
                <c:pt idx="10791">
                  <c:v>2.5394100000000002E-3</c:v>
                </c:pt>
                <c:pt idx="10792">
                  <c:v>8.4648999999999998E-4</c:v>
                </c:pt>
                <c:pt idx="10793">
                  <c:v>-3.4223299999999999E-3</c:v>
                </c:pt>
                <c:pt idx="10794">
                  <c:v>-5.5982899999999997E-3</c:v>
                </c:pt>
                <c:pt idx="10795">
                  <c:v>-6.0220100000000004E-3</c:v>
                </c:pt>
                <c:pt idx="10796">
                  <c:v>-5.1608699999999997E-3</c:v>
                </c:pt>
                <c:pt idx="10797">
                  <c:v>-3.6467499999999998E-3</c:v>
                </c:pt>
                <c:pt idx="10798">
                  <c:v>-4.3927699999999998E-3</c:v>
                </c:pt>
                <c:pt idx="10799">
                  <c:v>-4.7986799999999996E-3</c:v>
                </c:pt>
                <c:pt idx="10800">
                  <c:v>-4.0030300000000003E-3</c:v>
                </c:pt>
                <c:pt idx="10801">
                  <c:v>-4.4410999999999999E-3</c:v>
                </c:pt>
                <c:pt idx="10802">
                  <c:v>-3.4632500000000002E-3</c:v>
                </c:pt>
                <c:pt idx="10803">
                  <c:v>-3.1793899999999998E-3</c:v>
                </c:pt>
                <c:pt idx="10804">
                  <c:v>-3.0534099999999999E-3</c:v>
                </c:pt>
                <c:pt idx="10805">
                  <c:v>-2.2790499999999999E-3</c:v>
                </c:pt>
                <c:pt idx="10806">
                  <c:v>-3.7262300000000001E-3</c:v>
                </c:pt>
                <c:pt idx="10807">
                  <c:v>-5.8540000000000003E-4</c:v>
                </c:pt>
                <c:pt idx="10808">
                  <c:v>2.7952699999999999E-3</c:v>
                </c:pt>
                <c:pt idx="10809">
                  <c:v>2.3016400000000002E-3</c:v>
                </c:pt>
                <c:pt idx="10810">
                  <c:v>5.9558700000000003E-3</c:v>
                </c:pt>
                <c:pt idx="10811">
                  <c:v>6.7778999999999999E-3</c:v>
                </c:pt>
                <c:pt idx="10812">
                  <c:v>4.2296199999999999E-3</c:v>
                </c:pt>
                <c:pt idx="10813">
                  <c:v>4.3212499999999996E-3</c:v>
                </c:pt>
                <c:pt idx="10814">
                  <c:v>3.4175199999999998E-3</c:v>
                </c:pt>
                <c:pt idx="10815">
                  <c:v>4.00264E-3</c:v>
                </c:pt>
                <c:pt idx="10816">
                  <c:v>5.13818E-3</c:v>
                </c:pt>
                <c:pt idx="10817">
                  <c:v>2.9937399999999999E-3</c:v>
                </c:pt>
                <c:pt idx="10818">
                  <c:v>3.1446299999999998E-3</c:v>
                </c:pt>
                <c:pt idx="10819">
                  <c:v>4.3467499999999999E-3</c:v>
                </c:pt>
                <c:pt idx="10820">
                  <c:v>5.1341700000000004E-3</c:v>
                </c:pt>
                <c:pt idx="10821">
                  <c:v>4.8568099999999996E-3</c:v>
                </c:pt>
                <c:pt idx="10822">
                  <c:v>4.7725299999999997E-3</c:v>
                </c:pt>
                <c:pt idx="10823">
                  <c:v>4.7131899999999999E-3</c:v>
                </c:pt>
                <c:pt idx="10824">
                  <c:v>4.2662500000000001E-3</c:v>
                </c:pt>
                <c:pt idx="10825">
                  <c:v>3.0510300000000001E-3</c:v>
                </c:pt>
                <c:pt idx="10826">
                  <c:v>2.5480799999999999E-3</c:v>
                </c:pt>
                <c:pt idx="10827">
                  <c:v>1.0221E-3</c:v>
                </c:pt>
                <c:pt idx="10828">
                  <c:v>-2.5431899999999999E-3</c:v>
                </c:pt>
                <c:pt idx="10829">
                  <c:v>-4.5507000000000004E-3</c:v>
                </c:pt>
                <c:pt idx="10830">
                  <c:v>-4.1162300000000002E-3</c:v>
                </c:pt>
                <c:pt idx="10831">
                  <c:v>-3.8856899999999998E-3</c:v>
                </c:pt>
                <c:pt idx="10832">
                  <c:v>-3.1251299999999998E-3</c:v>
                </c:pt>
                <c:pt idx="10833">
                  <c:v>8.5751000000000002E-4</c:v>
                </c:pt>
                <c:pt idx="10834">
                  <c:v>4.7763700000000003E-3</c:v>
                </c:pt>
                <c:pt idx="10835">
                  <c:v>6.61767E-3</c:v>
                </c:pt>
                <c:pt idx="10836">
                  <c:v>7.6255400000000001E-3</c:v>
                </c:pt>
                <c:pt idx="10837">
                  <c:v>6.6419699999999996E-3</c:v>
                </c:pt>
                <c:pt idx="10838">
                  <c:v>5.0527100000000002E-3</c:v>
                </c:pt>
                <c:pt idx="10839">
                  <c:v>5.05669E-3</c:v>
                </c:pt>
                <c:pt idx="10840">
                  <c:v>4.32965E-3</c:v>
                </c:pt>
                <c:pt idx="10841">
                  <c:v>2.8612199999999998E-3</c:v>
                </c:pt>
                <c:pt idx="10842">
                  <c:v>1.9078700000000001E-3</c:v>
                </c:pt>
                <c:pt idx="10843">
                  <c:v>-6.4387999999999999E-4</c:v>
                </c:pt>
                <c:pt idx="10844">
                  <c:v>-4.4751599999999997E-3</c:v>
                </c:pt>
                <c:pt idx="10845">
                  <c:v>-5.6365399999999998E-3</c:v>
                </c:pt>
                <c:pt idx="10846">
                  <c:v>-5.0360099999999996E-3</c:v>
                </c:pt>
                <c:pt idx="10847">
                  <c:v>-3.4309900000000001E-3</c:v>
                </c:pt>
                <c:pt idx="10848">
                  <c:v>-6.3069000000000005E-4</c:v>
                </c:pt>
                <c:pt idx="10849">
                  <c:v>3.9964500000000003E-3</c:v>
                </c:pt>
                <c:pt idx="10850">
                  <c:v>6.53441E-3</c:v>
                </c:pt>
                <c:pt idx="10851">
                  <c:v>7.1022000000000004E-3</c:v>
                </c:pt>
                <c:pt idx="10852">
                  <c:v>7.4727700000000001E-3</c:v>
                </c:pt>
                <c:pt idx="10853">
                  <c:v>4.7858800000000002E-3</c:v>
                </c:pt>
                <c:pt idx="10854">
                  <c:v>4.9793700000000003E-3</c:v>
                </c:pt>
                <c:pt idx="10855">
                  <c:v>4.2620799999999997E-3</c:v>
                </c:pt>
                <c:pt idx="10856">
                  <c:v>4.4948799999999997E-3</c:v>
                </c:pt>
                <c:pt idx="10857">
                  <c:v>6.3771399999999999E-3</c:v>
                </c:pt>
                <c:pt idx="10858">
                  <c:v>5.4097599999999996E-3</c:v>
                </c:pt>
                <c:pt idx="10859">
                  <c:v>4.6974399999999998E-3</c:v>
                </c:pt>
                <c:pt idx="10860">
                  <c:v>3.8241799999999999E-3</c:v>
                </c:pt>
                <c:pt idx="10861">
                  <c:v>4.0768599999999999E-3</c:v>
                </c:pt>
                <c:pt idx="10862">
                  <c:v>3.9399200000000004E-3</c:v>
                </c:pt>
                <c:pt idx="10863">
                  <c:v>-4.8695999999999999E-4</c:v>
                </c:pt>
                <c:pt idx="10864">
                  <c:v>-3.2320399999999998E-3</c:v>
                </c:pt>
                <c:pt idx="10865">
                  <c:v>-4.42823E-3</c:v>
                </c:pt>
                <c:pt idx="10866">
                  <c:v>-7.0541500000000004E-3</c:v>
                </c:pt>
                <c:pt idx="10867">
                  <c:v>-6.5819499999999996E-3</c:v>
                </c:pt>
                <c:pt idx="10868">
                  <c:v>-4.7968100000000003E-3</c:v>
                </c:pt>
                <c:pt idx="10869">
                  <c:v>-5.6410899999999996E-3</c:v>
                </c:pt>
                <c:pt idx="10870">
                  <c:v>-4.5057999999999999E-3</c:v>
                </c:pt>
                <c:pt idx="10871">
                  <c:v>-5.3770500000000004E-3</c:v>
                </c:pt>
                <c:pt idx="10872">
                  <c:v>-5.7838200000000003E-3</c:v>
                </c:pt>
                <c:pt idx="10873">
                  <c:v>-5.4707499999999999E-3</c:v>
                </c:pt>
                <c:pt idx="10874">
                  <c:v>-5.1835800000000001E-3</c:v>
                </c:pt>
                <c:pt idx="10875">
                  <c:v>-5.2989500000000002E-3</c:v>
                </c:pt>
                <c:pt idx="10876">
                  <c:v>-6.0396900000000003E-3</c:v>
                </c:pt>
                <c:pt idx="10877">
                  <c:v>-4.8582E-3</c:v>
                </c:pt>
                <c:pt idx="10878">
                  <c:v>-4.8256999999999996E-3</c:v>
                </c:pt>
                <c:pt idx="10879">
                  <c:v>-5.5020800000000003E-3</c:v>
                </c:pt>
                <c:pt idx="10880">
                  <c:v>-4.6395799999999999E-3</c:v>
                </c:pt>
                <c:pt idx="10881">
                  <c:v>-3.7734600000000002E-3</c:v>
                </c:pt>
                <c:pt idx="10882">
                  <c:v>-3.3008099999999999E-3</c:v>
                </c:pt>
                <c:pt idx="10883">
                  <c:v>-1.7258099999999999E-3</c:v>
                </c:pt>
                <c:pt idx="10884">
                  <c:v>2.3326200000000001E-3</c:v>
                </c:pt>
                <c:pt idx="10885">
                  <c:v>4.3600499999999999E-3</c:v>
                </c:pt>
                <c:pt idx="10886">
                  <c:v>4.0065700000000001E-3</c:v>
                </c:pt>
                <c:pt idx="10887">
                  <c:v>4.0417200000000004E-3</c:v>
                </c:pt>
                <c:pt idx="10888">
                  <c:v>1.20469E-3</c:v>
                </c:pt>
                <c:pt idx="10889">
                  <c:v>-1.6484900000000001E-3</c:v>
                </c:pt>
                <c:pt idx="10890">
                  <c:v>-3.91005E-3</c:v>
                </c:pt>
                <c:pt idx="10891">
                  <c:v>-5.9683799999999997E-3</c:v>
                </c:pt>
                <c:pt idx="10892">
                  <c:v>-6.2988300000000001E-3</c:v>
                </c:pt>
                <c:pt idx="10893">
                  <c:v>-6.2428900000000001E-3</c:v>
                </c:pt>
                <c:pt idx="10894">
                  <c:v>-5.4399399999999999E-3</c:v>
                </c:pt>
                <c:pt idx="10895">
                  <c:v>-5.1055600000000003E-3</c:v>
                </c:pt>
                <c:pt idx="10896">
                  <c:v>-3.5167599999999999E-3</c:v>
                </c:pt>
                <c:pt idx="10897">
                  <c:v>-3.2999800000000001E-3</c:v>
                </c:pt>
                <c:pt idx="10898">
                  <c:v>-1.9709800000000002E-3</c:v>
                </c:pt>
                <c:pt idx="10899">
                  <c:v>1.4885600000000001E-3</c:v>
                </c:pt>
                <c:pt idx="10900">
                  <c:v>4.4683800000000001E-3</c:v>
                </c:pt>
                <c:pt idx="10901">
                  <c:v>4.3417600000000001E-3</c:v>
                </c:pt>
                <c:pt idx="10902">
                  <c:v>3.3170000000000001E-3</c:v>
                </c:pt>
                <c:pt idx="10903">
                  <c:v>3.6808399999999999E-3</c:v>
                </c:pt>
                <c:pt idx="10904">
                  <c:v>-2.3981999999999999E-4</c:v>
                </c:pt>
                <c:pt idx="10905">
                  <c:v>-3.7556099999999999E-3</c:v>
                </c:pt>
                <c:pt idx="10906">
                  <c:v>-5.5606500000000003E-3</c:v>
                </c:pt>
                <c:pt idx="10907">
                  <c:v>-7.5208799999999998E-3</c:v>
                </c:pt>
                <c:pt idx="10908">
                  <c:v>-6.9676800000000004E-3</c:v>
                </c:pt>
                <c:pt idx="10909">
                  <c:v>-5.3065100000000004E-3</c:v>
                </c:pt>
                <c:pt idx="10910">
                  <c:v>-5.3985700000000001E-3</c:v>
                </c:pt>
                <c:pt idx="10911">
                  <c:v>-6.1058199999999997E-3</c:v>
                </c:pt>
                <c:pt idx="10912">
                  <c:v>-4.62029E-3</c:v>
                </c:pt>
                <c:pt idx="10913">
                  <c:v>-7.1346600000000001E-3</c:v>
                </c:pt>
                <c:pt idx="10914">
                  <c:v>-6.9613299999999999E-3</c:v>
                </c:pt>
                <c:pt idx="10915">
                  <c:v>-6.4266499999999999E-3</c:v>
                </c:pt>
                <c:pt idx="10916">
                  <c:v>-6.6007699999999997E-3</c:v>
                </c:pt>
                <c:pt idx="10917">
                  <c:v>-3.8170499999999998E-3</c:v>
                </c:pt>
                <c:pt idx="10918">
                  <c:v>-3.5818099999999999E-3</c:v>
                </c:pt>
                <c:pt idx="10919" formatCode="0.00E+00">
                  <c:v>4.7190000000000001E-5</c:v>
                </c:pt>
                <c:pt idx="10920">
                  <c:v>3.46357E-3</c:v>
                </c:pt>
                <c:pt idx="10921">
                  <c:v>5.1391199999999996E-3</c:v>
                </c:pt>
                <c:pt idx="10922">
                  <c:v>7.1685999999999998E-3</c:v>
                </c:pt>
                <c:pt idx="10923">
                  <c:v>6.5654900000000002E-3</c:v>
                </c:pt>
                <c:pt idx="10924">
                  <c:v>6.27679E-3</c:v>
                </c:pt>
                <c:pt idx="10925">
                  <c:v>6.1687199999999999E-3</c:v>
                </c:pt>
                <c:pt idx="10926">
                  <c:v>5.9986099999999997E-3</c:v>
                </c:pt>
                <c:pt idx="10927">
                  <c:v>6.2310200000000003E-3</c:v>
                </c:pt>
                <c:pt idx="10928">
                  <c:v>6.1768600000000002E-3</c:v>
                </c:pt>
                <c:pt idx="10929">
                  <c:v>6.2350599999999997E-3</c:v>
                </c:pt>
                <c:pt idx="10930">
                  <c:v>6.7337999999999999E-3</c:v>
                </c:pt>
                <c:pt idx="10931">
                  <c:v>4.8941699999999998E-3</c:v>
                </c:pt>
                <c:pt idx="10932">
                  <c:v>5.1344600000000004E-3</c:v>
                </c:pt>
                <c:pt idx="10933">
                  <c:v>6.62453E-3</c:v>
                </c:pt>
                <c:pt idx="10934">
                  <c:v>5.6366999999999997E-3</c:v>
                </c:pt>
                <c:pt idx="10935">
                  <c:v>6.5218000000000003E-3</c:v>
                </c:pt>
                <c:pt idx="10936">
                  <c:v>5.4359100000000004E-3</c:v>
                </c:pt>
                <c:pt idx="10937">
                  <c:v>3.0038E-3</c:v>
                </c:pt>
                <c:pt idx="10938">
                  <c:v>4.4473799999999999E-3</c:v>
                </c:pt>
                <c:pt idx="10939">
                  <c:v>1.1142000000000001E-3</c:v>
                </c:pt>
                <c:pt idx="10940">
                  <c:v>-3.2789799999999999E-3</c:v>
                </c:pt>
                <c:pt idx="10941">
                  <c:v>-4.5963499999999999E-3</c:v>
                </c:pt>
                <c:pt idx="10942">
                  <c:v>-4.6874899999999999E-3</c:v>
                </c:pt>
                <c:pt idx="10943">
                  <c:v>-4.7602699999999996E-3</c:v>
                </c:pt>
                <c:pt idx="10944">
                  <c:v>-2.6735700000000001E-3</c:v>
                </c:pt>
                <c:pt idx="10945">
                  <c:v>1.37167E-3</c:v>
                </c:pt>
                <c:pt idx="10946">
                  <c:v>3.9839599999999999E-3</c:v>
                </c:pt>
                <c:pt idx="10947">
                  <c:v>7.8816800000000003E-3</c:v>
                </c:pt>
                <c:pt idx="10948">
                  <c:v>8.0043400000000004E-3</c:v>
                </c:pt>
                <c:pt idx="10949">
                  <c:v>7.3187499999999997E-3</c:v>
                </c:pt>
                <c:pt idx="10950">
                  <c:v>7.7437399999999998E-3</c:v>
                </c:pt>
                <c:pt idx="10951">
                  <c:v>5.7150600000000001E-3</c:v>
                </c:pt>
                <c:pt idx="10952">
                  <c:v>5.7913799999999996E-3</c:v>
                </c:pt>
                <c:pt idx="10953">
                  <c:v>4.1726000000000003E-3</c:v>
                </c:pt>
                <c:pt idx="10954">
                  <c:v>2.7456099999999999E-3</c:v>
                </c:pt>
                <c:pt idx="10955">
                  <c:v>-9.0899000000000004E-4</c:v>
                </c:pt>
                <c:pt idx="10956">
                  <c:v>-5.0323700000000004E-3</c:v>
                </c:pt>
                <c:pt idx="10957">
                  <c:v>-5.5401699999999996E-3</c:v>
                </c:pt>
                <c:pt idx="10958">
                  <c:v>-5.5337800000000003E-3</c:v>
                </c:pt>
                <c:pt idx="10959">
                  <c:v>-3.28714E-3</c:v>
                </c:pt>
                <c:pt idx="10960">
                  <c:v>-1.6691099999999999E-3</c:v>
                </c:pt>
                <c:pt idx="10961">
                  <c:v>2.3162199999999999E-3</c:v>
                </c:pt>
                <c:pt idx="10962">
                  <c:v>6.1611299999999999E-3</c:v>
                </c:pt>
                <c:pt idx="10963">
                  <c:v>7.58159E-3</c:v>
                </c:pt>
                <c:pt idx="10964">
                  <c:v>8.6279800000000004E-3</c:v>
                </c:pt>
                <c:pt idx="10965">
                  <c:v>6.2325799999999997E-3</c:v>
                </c:pt>
                <c:pt idx="10966">
                  <c:v>5.5883399999999998E-3</c:v>
                </c:pt>
                <c:pt idx="10967">
                  <c:v>5.2703100000000003E-3</c:v>
                </c:pt>
                <c:pt idx="10968">
                  <c:v>5.8227900000000004E-3</c:v>
                </c:pt>
                <c:pt idx="10969">
                  <c:v>7.7363700000000002E-3</c:v>
                </c:pt>
                <c:pt idx="10970">
                  <c:v>7.19223E-3</c:v>
                </c:pt>
                <c:pt idx="10971">
                  <c:v>7.0067100000000002E-3</c:v>
                </c:pt>
                <c:pt idx="10972">
                  <c:v>5.4005099999999999E-3</c:v>
                </c:pt>
                <c:pt idx="10973">
                  <c:v>4.0269399999999997E-3</c:v>
                </c:pt>
                <c:pt idx="10974">
                  <c:v>3.09575E-3</c:v>
                </c:pt>
                <c:pt idx="10975">
                  <c:v>1.2264E-4</c:v>
                </c:pt>
                <c:pt idx="10976">
                  <c:v>-2.5004099999999998E-3</c:v>
                </c:pt>
                <c:pt idx="10977">
                  <c:v>-6.31009E-3</c:v>
                </c:pt>
                <c:pt idx="10978">
                  <c:v>-8.5586099999999995E-3</c:v>
                </c:pt>
                <c:pt idx="10979">
                  <c:v>-8.0470699999999999E-3</c:v>
                </c:pt>
                <c:pt idx="10980">
                  <c:v>-7.1759900000000001E-3</c:v>
                </c:pt>
                <c:pt idx="10981">
                  <c:v>-7.2415700000000001E-3</c:v>
                </c:pt>
                <c:pt idx="10982">
                  <c:v>-6.4748699999999998E-3</c:v>
                </c:pt>
                <c:pt idx="10983">
                  <c:v>-6.1234000000000002E-3</c:v>
                </c:pt>
                <c:pt idx="10984">
                  <c:v>-6.45848E-3</c:v>
                </c:pt>
                <c:pt idx="10985">
                  <c:v>-7.1444400000000002E-3</c:v>
                </c:pt>
                <c:pt idx="10986">
                  <c:v>-6.1899299999999997E-3</c:v>
                </c:pt>
                <c:pt idx="10987">
                  <c:v>-6.7169899999999999E-3</c:v>
                </c:pt>
                <c:pt idx="10988">
                  <c:v>-5.73801E-3</c:v>
                </c:pt>
                <c:pt idx="10989">
                  <c:v>-3.5525700000000001E-3</c:v>
                </c:pt>
                <c:pt idx="10990">
                  <c:v>-6.9844000000000004E-4</c:v>
                </c:pt>
                <c:pt idx="10991">
                  <c:v>3.2889500000000001E-3</c:v>
                </c:pt>
                <c:pt idx="10992">
                  <c:v>3.7187399999999999E-3</c:v>
                </c:pt>
                <c:pt idx="10993">
                  <c:v>4.1282300000000001E-3</c:v>
                </c:pt>
                <c:pt idx="10994">
                  <c:v>3.8183599999999998E-3</c:v>
                </c:pt>
                <c:pt idx="10995">
                  <c:v>1.7937700000000001E-3</c:v>
                </c:pt>
                <c:pt idx="10996">
                  <c:v>-1.4445300000000001E-3</c:v>
                </c:pt>
                <c:pt idx="10997">
                  <c:v>-4.2485400000000003E-3</c:v>
                </c:pt>
                <c:pt idx="10998">
                  <c:v>-4.3656299999999997E-3</c:v>
                </c:pt>
                <c:pt idx="10999">
                  <c:v>-4.8628500000000002E-3</c:v>
                </c:pt>
                <c:pt idx="11000">
                  <c:v>-3.9745700000000002E-3</c:v>
                </c:pt>
                <c:pt idx="11001">
                  <c:v>5.0286000000000005E-4</c:v>
                </c:pt>
                <c:pt idx="11002">
                  <c:v>4.4198299999999996E-3</c:v>
                </c:pt>
                <c:pt idx="11003">
                  <c:v>6.4874099999999999E-3</c:v>
                </c:pt>
                <c:pt idx="11004">
                  <c:v>8.7371199999999993E-3</c:v>
                </c:pt>
                <c:pt idx="11005">
                  <c:v>7.8596199999999995E-3</c:v>
                </c:pt>
                <c:pt idx="11006">
                  <c:v>7.2544300000000001E-3</c:v>
                </c:pt>
                <c:pt idx="11007">
                  <c:v>7.7109199999999996E-3</c:v>
                </c:pt>
                <c:pt idx="11008">
                  <c:v>5.7467600000000001E-3</c:v>
                </c:pt>
                <c:pt idx="11009">
                  <c:v>4.2728799999999997E-3</c:v>
                </c:pt>
                <c:pt idx="11010">
                  <c:v>2.6420800000000002E-3</c:v>
                </c:pt>
                <c:pt idx="11011">
                  <c:v>-1.0641400000000001E-3</c:v>
                </c:pt>
                <c:pt idx="11012">
                  <c:v>-4.2207199999999999E-3</c:v>
                </c:pt>
                <c:pt idx="11013">
                  <c:v>-5.1169600000000003E-3</c:v>
                </c:pt>
                <c:pt idx="11014">
                  <c:v>-4.7193399999999998E-3</c:v>
                </c:pt>
                <c:pt idx="11015">
                  <c:v>-3.3348399999999999E-3</c:v>
                </c:pt>
                <c:pt idx="11016">
                  <c:v>-6.7100000000000005E-4</c:v>
                </c:pt>
                <c:pt idx="11017">
                  <c:v>2.2989500000000001E-3</c:v>
                </c:pt>
                <c:pt idx="11018">
                  <c:v>7.27021E-3</c:v>
                </c:pt>
                <c:pt idx="11019">
                  <c:v>9.0631800000000005E-3</c:v>
                </c:pt>
                <c:pt idx="11020">
                  <c:v>7.6417899999999999E-3</c:v>
                </c:pt>
                <c:pt idx="11021">
                  <c:v>7.1094299999999999E-3</c:v>
                </c:pt>
                <c:pt idx="11022">
                  <c:v>7.1764000000000003E-3</c:v>
                </c:pt>
                <c:pt idx="11023">
                  <c:v>7.1780699999999999E-3</c:v>
                </c:pt>
                <c:pt idx="11024">
                  <c:v>6.5649699999999998E-3</c:v>
                </c:pt>
                <c:pt idx="11025">
                  <c:v>6.9095900000000002E-3</c:v>
                </c:pt>
                <c:pt idx="11026">
                  <c:v>7.3743100000000002E-3</c:v>
                </c:pt>
                <c:pt idx="11027">
                  <c:v>6.7368200000000001E-3</c:v>
                </c:pt>
                <c:pt idx="11028">
                  <c:v>6.6000499999999997E-3</c:v>
                </c:pt>
                <c:pt idx="11029">
                  <c:v>5.1840300000000001E-3</c:v>
                </c:pt>
                <c:pt idx="11030">
                  <c:v>3.36412E-3</c:v>
                </c:pt>
                <c:pt idx="11031">
                  <c:v>-3.1449000000000001E-4</c:v>
                </c:pt>
                <c:pt idx="11032">
                  <c:v>-4.0002299999999996E-3</c:v>
                </c:pt>
                <c:pt idx="11033">
                  <c:v>-4.8534499999999996E-3</c:v>
                </c:pt>
                <c:pt idx="11034">
                  <c:v>-5.5293900000000003E-3</c:v>
                </c:pt>
                <c:pt idx="11035">
                  <c:v>-8.2332399999999993E-3</c:v>
                </c:pt>
                <c:pt idx="11036">
                  <c:v>-7.77658E-3</c:v>
                </c:pt>
                <c:pt idx="11037">
                  <c:v>-6.3169000000000003E-3</c:v>
                </c:pt>
                <c:pt idx="11038">
                  <c:v>-7.1725399999999998E-3</c:v>
                </c:pt>
                <c:pt idx="11039">
                  <c:v>-6.8638099999999997E-3</c:v>
                </c:pt>
                <c:pt idx="11040">
                  <c:v>-7.1883199999999998E-3</c:v>
                </c:pt>
                <c:pt idx="11041">
                  <c:v>-7.1151499999999998E-3</c:v>
                </c:pt>
                <c:pt idx="11042">
                  <c:v>-6.9971800000000004E-3</c:v>
                </c:pt>
                <c:pt idx="11043">
                  <c:v>-7.2638499999999996E-3</c:v>
                </c:pt>
                <c:pt idx="11044">
                  <c:v>-4.5026399999999996E-3</c:v>
                </c:pt>
                <c:pt idx="11045">
                  <c:v>-2.9359999999999998E-3</c:v>
                </c:pt>
                <c:pt idx="11046" formatCode="0.00E+00">
                  <c:v>-2.9490000000000001E-5</c:v>
                </c:pt>
                <c:pt idx="11047">
                  <c:v>4.5208699999999997E-3</c:v>
                </c:pt>
                <c:pt idx="11048">
                  <c:v>5.0687600000000003E-3</c:v>
                </c:pt>
                <c:pt idx="11049">
                  <c:v>4.7540799999999999E-3</c:v>
                </c:pt>
                <c:pt idx="11050">
                  <c:v>4.44663E-3</c:v>
                </c:pt>
                <c:pt idx="11051">
                  <c:v>6.9707000000000005E-4</c:v>
                </c:pt>
                <c:pt idx="11052">
                  <c:v>-2.3684499999999998E-3</c:v>
                </c:pt>
                <c:pt idx="11053">
                  <c:v>-3.8003500000000001E-3</c:v>
                </c:pt>
                <c:pt idx="11054">
                  <c:v>-4.8329599999999999E-3</c:v>
                </c:pt>
                <c:pt idx="11055">
                  <c:v>-3.7138399999999999E-3</c:v>
                </c:pt>
                <c:pt idx="11056">
                  <c:v>-1.7656E-3</c:v>
                </c:pt>
                <c:pt idx="11057">
                  <c:v>1.0219E-4</c:v>
                </c:pt>
                <c:pt idx="11058">
                  <c:v>3.2271299999999999E-3</c:v>
                </c:pt>
                <c:pt idx="11059">
                  <c:v>6.4712499999999996E-3</c:v>
                </c:pt>
                <c:pt idx="11060">
                  <c:v>8.8236600000000005E-3</c:v>
                </c:pt>
                <c:pt idx="11061">
                  <c:v>8.9557300000000003E-3</c:v>
                </c:pt>
                <c:pt idx="11062">
                  <c:v>7.6715500000000001E-3</c:v>
                </c:pt>
                <c:pt idx="11063">
                  <c:v>7.0713099999999999E-3</c:v>
                </c:pt>
                <c:pt idx="11064">
                  <c:v>6.3901100000000001E-3</c:v>
                </c:pt>
                <c:pt idx="11065">
                  <c:v>4.9078400000000001E-3</c:v>
                </c:pt>
                <c:pt idx="11066">
                  <c:v>2.8107900000000001E-3</c:v>
                </c:pt>
                <c:pt idx="11067">
                  <c:v>-1.0786400000000001E-3</c:v>
                </c:pt>
                <c:pt idx="11068">
                  <c:v>-3.54324E-3</c:v>
                </c:pt>
                <c:pt idx="11069">
                  <c:v>-4.4522499999999996E-3</c:v>
                </c:pt>
                <c:pt idx="11070">
                  <c:v>-4.5661499999999997E-3</c:v>
                </c:pt>
                <c:pt idx="11071">
                  <c:v>-3.38434E-3</c:v>
                </c:pt>
                <c:pt idx="11072">
                  <c:v>-3.0399000000000002E-4</c:v>
                </c:pt>
                <c:pt idx="11073">
                  <c:v>3.5670799999999998E-3</c:v>
                </c:pt>
                <c:pt idx="11074">
                  <c:v>6.7112700000000001E-3</c:v>
                </c:pt>
                <c:pt idx="11075">
                  <c:v>7.59123E-3</c:v>
                </c:pt>
                <c:pt idx="11076">
                  <c:v>7.75539E-3</c:v>
                </c:pt>
                <c:pt idx="11077">
                  <c:v>8.0566200000000004E-3</c:v>
                </c:pt>
                <c:pt idx="11078">
                  <c:v>6.2538400000000001E-3</c:v>
                </c:pt>
                <c:pt idx="11079">
                  <c:v>6.6235399999999998E-3</c:v>
                </c:pt>
                <c:pt idx="11080">
                  <c:v>6.7488599999999998E-3</c:v>
                </c:pt>
                <c:pt idx="11081">
                  <c:v>6.4958500000000001E-3</c:v>
                </c:pt>
                <c:pt idx="11082">
                  <c:v>7.4986899999999997E-3</c:v>
                </c:pt>
                <c:pt idx="11083">
                  <c:v>7.7502300000000003E-3</c:v>
                </c:pt>
                <c:pt idx="11084">
                  <c:v>7.1960799999999997E-3</c:v>
                </c:pt>
                <c:pt idx="11085">
                  <c:v>6.1825999999999999E-3</c:v>
                </c:pt>
                <c:pt idx="11086">
                  <c:v>4.4562999999999998E-3</c:v>
                </c:pt>
                <c:pt idx="11087">
                  <c:v>6.7159999999999995E-4</c:v>
                </c:pt>
                <c:pt idx="11088">
                  <c:v>-2.4005400000000001E-3</c:v>
                </c:pt>
                <c:pt idx="11089">
                  <c:v>-5.6280000000000002E-3</c:v>
                </c:pt>
                <c:pt idx="11090">
                  <c:v>-7.1383200000000001E-3</c:v>
                </c:pt>
                <c:pt idx="11091">
                  <c:v>-7.1708800000000001E-3</c:v>
                </c:pt>
                <c:pt idx="11092">
                  <c:v>-7.03624E-3</c:v>
                </c:pt>
                <c:pt idx="11093">
                  <c:v>-7.3500900000000001E-3</c:v>
                </c:pt>
                <c:pt idx="11094">
                  <c:v>-6.1342499999999999E-3</c:v>
                </c:pt>
                <c:pt idx="11095">
                  <c:v>-6.4934700000000003E-3</c:v>
                </c:pt>
                <c:pt idx="11096">
                  <c:v>-6.6853399999999997E-3</c:v>
                </c:pt>
                <c:pt idx="11097">
                  <c:v>-6.9296499999999999E-3</c:v>
                </c:pt>
                <c:pt idx="11098">
                  <c:v>-7.9595699999999991E-3</c:v>
                </c:pt>
                <c:pt idx="11099">
                  <c:v>-6.48243E-3</c:v>
                </c:pt>
                <c:pt idx="11100">
                  <c:v>-5.0967299999999998E-3</c:v>
                </c:pt>
                <c:pt idx="11101">
                  <c:v>-2.4342000000000001E-3</c:v>
                </c:pt>
                <c:pt idx="11102">
                  <c:v>2.9346E-4</c:v>
                </c:pt>
                <c:pt idx="11103">
                  <c:v>3.3391900000000001E-3</c:v>
                </c:pt>
                <c:pt idx="11104">
                  <c:v>4.8390799999999999E-3</c:v>
                </c:pt>
                <c:pt idx="11105">
                  <c:v>4.9561700000000002E-3</c:v>
                </c:pt>
                <c:pt idx="11106">
                  <c:v>4.6252400000000001E-3</c:v>
                </c:pt>
                <c:pt idx="11107">
                  <c:v>-7.6228000000000005E-4</c:v>
                </c:pt>
                <c:pt idx="11108">
                  <c:v>-2.8154500000000002E-3</c:v>
                </c:pt>
                <c:pt idx="11109">
                  <c:v>-3.7141000000000001E-3</c:v>
                </c:pt>
                <c:pt idx="11110">
                  <c:v>-6.5422800000000001E-3</c:v>
                </c:pt>
                <c:pt idx="11111">
                  <c:v>-3.74793E-3</c:v>
                </c:pt>
                <c:pt idx="11112">
                  <c:v>-2.1144200000000001E-3</c:v>
                </c:pt>
                <c:pt idx="11113" formatCode="0.00E+00">
                  <c:v>-5.897E-5</c:v>
                </c:pt>
                <c:pt idx="11114">
                  <c:v>4.6948700000000003E-3</c:v>
                </c:pt>
                <c:pt idx="11115">
                  <c:v>5.9528000000000003E-3</c:v>
                </c:pt>
                <c:pt idx="11116">
                  <c:v>7.2381099999999999E-3</c:v>
                </c:pt>
                <c:pt idx="11117">
                  <c:v>7.9667200000000001E-3</c:v>
                </c:pt>
                <c:pt idx="11118">
                  <c:v>8.3868699999999994E-3</c:v>
                </c:pt>
                <c:pt idx="11119">
                  <c:v>5.3456700000000003E-3</c:v>
                </c:pt>
                <c:pt idx="11120">
                  <c:v>5.6557300000000003E-3</c:v>
                </c:pt>
                <c:pt idx="11121">
                  <c:v>4.9682299999999997E-3</c:v>
                </c:pt>
                <c:pt idx="11122">
                  <c:v>8.6388999999999997E-4</c:v>
                </c:pt>
                <c:pt idx="11123">
                  <c:v>-1.3899699999999999E-3</c:v>
                </c:pt>
                <c:pt idx="11124">
                  <c:v>-4.0789600000000004E-3</c:v>
                </c:pt>
                <c:pt idx="11125">
                  <c:v>-4.3135999999999999E-3</c:v>
                </c:pt>
                <c:pt idx="11126">
                  <c:v>-4.4917100000000003E-3</c:v>
                </c:pt>
                <c:pt idx="11127">
                  <c:v>-3.4351999999999998E-3</c:v>
                </c:pt>
                <c:pt idx="11128">
                  <c:v>-5.0878999999999996E-4</c:v>
                </c:pt>
                <c:pt idx="11129">
                  <c:v>4.2755299999999996E-3</c:v>
                </c:pt>
                <c:pt idx="11130">
                  <c:v>6.46724E-3</c:v>
                </c:pt>
                <c:pt idx="11131">
                  <c:v>7.4321099999999996E-3</c:v>
                </c:pt>
                <c:pt idx="11132">
                  <c:v>9.4387800000000008E-3</c:v>
                </c:pt>
                <c:pt idx="11133">
                  <c:v>7.4308200000000003E-3</c:v>
                </c:pt>
                <c:pt idx="11134">
                  <c:v>7.5739700000000002E-3</c:v>
                </c:pt>
                <c:pt idx="11135">
                  <c:v>8.4709599999999996E-3</c:v>
                </c:pt>
                <c:pt idx="11136">
                  <c:v>7.0228499999999998E-3</c:v>
                </c:pt>
                <c:pt idx="11137">
                  <c:v>7.60817E-3</c:v>
                </c:pt>
                <c:pt idx="11138">
                  <c:v>7.4969299999999997E-3</c:v>
                </c:pt>
                <c:pt idx="11139">
                  <c:v>6.8799999999999998E-3</c:v>
                </c:pt>
                <c:pt idx="11140">
                  <c:v>7.04588E-3</c:v>
                </c:pt>
                <c:pt idx="11141">
                  <c:v>5.1547499999999996E-3</c:v>
                </c:pt>
                <c:pt idx="11142">
                  <c:v>3.5317199999999999E-3</c:v>
                </c:pt>
                <c:pt idx="11143">
                  <c:v>-1.2970000000000001E-4</c:v>
                </c:pt>
                <c:pt idx="11144">
                  <c:v>-3.3072599999999998E-3</c:v>
                </c:pt>
                <c:pt idx="11145">
                  <c:v>-4.7447100000000001E-3</c:v>
                </c:pt>
                <c:pt idx="11146">
                  <c:v>-7.7926000000000002E-3</c:v>
                </c:pt>
                <c:pt idx="11147">
                  <c:v>-7.7740300000000003E-3</c:v>
                </c:pt>
                <c:pt idx="11148">
                  <c:v>-7.1826099999999999E-3</c:v>
                </c:pt>
                <c:pt idx="11149">
                  <c:v>-8.62396E-3</c:v>
                </c:pt>
                <c:pt idx="11150">
                  <c:v>-7.6525899999999999E-3</c:v>
                </c:pt>
                <c:pt idx="11151">
                  <c:v>-6.4940700000000002E-3</c:v>
                </c:pt>
                <c:pt idx="11152">
                  <c:v>-6.3647699999999996E-3</c:v>
                </c:pt>
                <c:pt idx="11153">
                  <c:v>-6.5625600000000003E-3</c:v>
                </c:pt>
                <c:pt idx="11154">
                  <c:v>-6.7590300000000001E-3</c:v>
                </c:pt>
                <c:pt idx="11155">
                  <c:v>-7.20697E-3</c:v>
                </c:pt>
                <c:pt idx="11156">
                  <c:v>-6.5367799999999998E-3</c:v>
                </c:pt>
                <c:pt idx="11157">
                  <c:v>-7.79702E-3</c:v>
                </c:pt>
                <c:pt idx="11158">
                  <c:v>-7.7043499999999996E-3</c:v>
                </c:pt>
                <c:pt idx="11159">
                  <c:v>-7.5954899999999999E-3</c:v>
                </c:pt>
                <c:pt idx="11160">
                  <c:v>-7.6515999999999997E-3</c:v>
                </c:pt>
                <c:pt idx="11161">
                  <c:v>-6.04691E-3</c:v>
                </c:pt>
                <c:pt idx="11162">
                  <c:v>-6.34309E-3</c:v>
                </c:pt>
                <c:pt idx="11163">
                  <c:v>-2.35658E-3</c:v>
                </c:pt>
                <c:pt idx="11164">
                  <c:v>2.8330299999999998E-3</c:v>
                </c:pt>
                <c:pt idx="11165">
                  <c:v>3.3907500000000001E-3</c:v>
                </c:pt>
                <c:pt idx="11166">
                  <c:v>4.0262600000000003E-3</c:v>
                </c:pt>
                <c:pt idx="11167">
                  <c:v>4.8818999999999998E-3</c:v>
                </c:pt>
                <c:pt idx="11168">
                  <c:v>3.54456E-3</c:v>
                </c:pt>
                <c:pt idx="11169">
                  <c:v>-3.9208999999999999E-4</c:v>
                </c:pt>
                <c:pt idx="11170">
                  <c:v>-3.3251299999999999E-3</c:v>
                </c:pt>
                <c:pt idx="11171">
                  <c:v>-5.27547E-3</c:v>
                </c:pt>
                <c:pt idx="11172">
                  <c:v>-7.3201200000000003E-3</c:v>
                </c:pt>
                <c:pt idx="11173">
                  <c:v>-9.0231200000000008E-3</c:v>
                </c:pt>
                <c:pt idx="11174">
                  <c:v>-7.8547500000000006E-3</c:v>
                </c:pt>
                <c:pt idx="11175">
                  <c:v>-6.2446000000000003E-3</c:v>
                </c:pt>
                <c:pt idx="11176">
                  <c:v>-5.7219300000000001E-3</c:v>
                </c:pt>
                <c:pt idx="11177">
                  <c:v>-3.7615700000000001E-3</c:v>
                </c:pt>
                <c:pt idx="11178">
                  <c:v>-2.30642E-3</c:v>
                </c:pt>
                <c:pt idx="11179">
                  <c:v>1.84464E-3</c:v>
                </c:pt>
                <c:pt idx="11180">
                  <c:v>4.27488E-3</c:v>
                </c:pt>
                <c:pt idx="11181">
                  <c:v>4.1281299999999998E-3</c:v>
                </c:pt>
                <c:pt idx="11182">
                  <c:v>5.63023E-3</c:v>
                </c:pt>
                <c:pt idx="11183">
                  <c:v>2.4371599999999998E-3</c:v>
                </c:pt>
                <c:pt idx="11184">
                  <c:v>-4.9521999999999999E-4</c:v>
                </c:pt>
                <c:pt idx="11185">
                  <c:v>-1.6410400000000001E-3</c:v>
                </c:pt>
                <c:pt idx="11186">
                  <c:v>-4.8509900000000003E-3</c:v>
                </c:pt>
                <c:pt idx="11187">
                  <c:v>-7.2159700000000004E-3</c:v>
                </c:pt>
                <c:pt idx="11188">
                  <c:v>-6.6041099999999998E-3</c:v>
                </c:pt>
                <c:pt idx="11189">
                  <c:v>-7.3302599999999999E-3</c:v>
                </c:pt>
                <c:pt idx="11190">
                  <c:v>-7.7322399999999996E-3</c:v>
                </c:pt>
                <c:pt idx="11191">
                  <c:v>-6.8925499999999999E-3</c:v>
                </c:pt>
                <c:pt idx="11192">
                  <c:v>-5.57706E-3</c:v>
                </c:pt>
                <c:pt idx="11193">
                  <c:v>-6.8427000000000002E-3</c:v>
                </c:pt>
                <c:pt idx="11194">
                  <c:v>-7.7140000000000004E-3</c:v>
                </c:pt>
                <c:pt idx="11195">
                  <c:v>-5.8605100000000002E-3</c:v>
                </c:pt>
                <c:pt idx="11196">
                  <c:v>-5.9231300000000004E-3</c:v>
                </c:pt>
                <c:pt idx="11197">
                  <c:v>-4.9435900000000003E-3</c:v>
                </c:pt>
                <c:pt idx="11198">
                  <c:v>-3.1924399999999999E-3</c:v>
                </c:pt>
                <c:pt idx="11199" formatCode="0.00E+00">
                  <c:v>7.8830000000000002E-5</c:v>
                </c:pt>
                <c:pt idx="11200">
                  <c:v>3.4026199999999999E-3</c:v>
                </c:pt>
                <c:pt idx="11201">
                  <c:v>4.8704300000000002E-3</c:v>
                </c:pt>
                <c:pt idx="11202">
                  <c:v>7.2271599999999998E-3</c:v>
                </c:pt>
                <c:pt idx="11203">
                  <c:v>7.0260499999999998E-3</c:v>
                </c:pt>
                <c:pt idx="11204">
                  <c:v>7.1443000000000001E-3</c:v>
                </c:pt>
                <c:pt idx="11205">
                  <c:v>8.6458400000000001E-3</c:v>
                </c:pt>
                <c:pt idx="11206">
                  <c:v>8.0888699999999997E-3</c:v>
                </c:pt>
                <c:pt idx="11207">
                  <c:v>5.9308099999999999E-3</c:v>
                </c:pt>
                <c:pt idx="11208">
                  <c:v>6.5469100000000004E-3</c:v>
                </c:pt>
                <c:pt idx="11209">
                  <c:v>7.5981099999999999E-3</c:v>
                </c:pt>
                <c:pt idx="11210">
                  <c:v>6.5901700000000002E-3</c:v>
                </c:pt>
                <c:pt idx="11211">
                  <c:v>6.2140099999999998E-3</c:v>
                </c:pt>
                <c:pt idx="11212">
                  <c:v>6.6019E-3</c:v>
                </c:pt>
                <c:pt idx="11213">
                  <c:v>6.8093399999999997E-3</c:v>
                </c:pt>
                <c:pt idx="11214">
                  <c:v>7.9604900000000006E-3</c:v>
                </c:pt>
                <c:pt idx="11215">
                  <c:v>7.8118199999999997E-3</c:v>
                </c:pt>
                <c:pt idx="11216">
                  <c:v>6.8030599999999997E-3</c:v>
                </c:pt>
                <c:pt idx="11217">
                  <c:v>6.2445299999999999E-3</c:v>
                </c:pt>
                <c:pt idx="11218">
                  <c:v>3.8418200000000001E-3</c:v>
                </c:pt>
                <c:pt idx="11219" formatCode="0.00E+00">
                  <c:v>9.7059999999999996E-5</c:v>
                </c:pt>
                <c:pt idx="11220">
                  <c:v>-1.80784E-3</c:v>
                </c:pt>
                <c:pt idx="11221">
                  <c:v>-3.15176E-3</c:v>
                </c:pt>
                <c:pt idx="11222">
                  <c:v>-3.9358099999999997E-3</c:v>
                </c:pt>
                <c:pt idx="11223">
                  <c:v>-2.7600799999999998E-3</c:v>
                </c:pt>
                <c:pt idx="11224">
                  <c:v>-2.3298500000000001E-3</c:v>
                </c:pt>
                <c:pt idx="11225">
                  <c:v>-9.4910999999999997E-4</c:v>
                </c:pt>
                <c:pt idx="11226">
                  <c:v>3.8310200000000001E-3</c:v>
                </c:pt>
                <c:pt idx="11227">
                  <c:v>6.2108299999999996E-3</c:v>
                </c:pt>
                <c:pt idx="11228">
                  <c:v>6.77482E-3</c:v>
                </c:pt>
                <c:pt idx="11229">
                  <c:v>6.9008300000000002E-3</c:v>
                </c:pt>
                <c:pt idx="11230">
                  <c:v>7.7703900000000003E-3</c:v>
                </c:pt>
                <c:pt idx="11231">
                  <c:v>6.3906800000000001E-3</c:v>
                </c:pt>
                <c:pt idx="11232">
                  <c:v>5.7206399999999999E-3</c:v>
                </c:pt>
                <c:pt idx="11233">
                  <c:v>5.0747400000000003E-3</c:v>
                </c:pt>
                <c:pt idx="11234">
                  <c:v>4.9176999999999999E-4</c:v>
                </c:pt>
                <c:pt idx="11235">
                  <c:v>-7.6360000000000002E-4</c:v>
                </c:pt>
                <c:pt idx="11236">
                  <c:v>-2.4964200000000001E-3</c:v>
                </c:pt>
                <c:pt idx="11237">
                  <c:v>-4.4665900000000003E-3</c:v>
                </c:pt>
                <c:pt idx="11238">
                  <c:v>-4.7213100000000003E-3</c:v>
                </c:pt>
                <c:pt idx="11239">
                  <c:v>-2.52096E-3</c:v>
                </c:pt>
                <c:pt idx="11240">
                  <c:v>6.0178E-4</c:v>
                </c:pt>
                <c:pt idx="11241">
                  <c:v>1.8461599999999999E-3</c:v>
                </c:pt>
                <c:pt idx="11242">
                  <c:v>5.5586400000000001E-3</c:v>
                </c:pt>
                <c:pt idx="11243">
                  <c:v>6.9449400000000001E-3</c:v>
                </c:pt>
                <c:pt idx="11244">
                  <c:v>6.7897900000000004E-3</c:v>
                </c:pt>
                <c:pt idx="11245">
                  <c:v>7.8797399999999997E-3</c:v>
                </c:pt>
                <c:pt idx="11246">
                  <c:v>5.5411999999999996E-3</c:v>
                </c:pt>
                <c:pt idx="11247">
                  <c:v>6.1845399999999997E-3</c:v>
                </c:pt>
                <c:pt idx="11248">
                  <c:v>8.2792000000000004E-3</c:v>
                </c:pt>
                <c:pt idx="11249">
                  <c:v>5.6082500000000004E-3</c:v>
                </c:pt>
                <c:pt idx="11250">
                  <c:v>6.37011E-3</c:v>
                </c:pt>
                <c:pt idx="11251">
                  <c:v>6.8998899999999997E-3</c:v>
                </c:pt>
                <c:pt idx="11252">
                  <c:v>6.3134100000000002E-3</c:v>
                </c:pt>
                <c:pt idx="11253">
                  <c:v>4.5240999999999996E-3</c:v>
                </c:pt>
                <c:pt idx="11254">
                  <c:v>2.7804100000000001E-3</c:v>
                </c:pt>
                <c:pt idx="11255">
                  <c:v>6.1408000000000003E-4</c:v>
                </c:pt>
                <c:pt idx="11256">
                  <c:v>-2.9568200000000002E-3</c:v>
                </c:pt>
                <c:pt idx="11257">
                  <c:v>-4.76458E-3</c:v>
                </c:pt>
                <c:pt idx="11258">
                  <c:v>-6.2191499999999997E-3</c:v>
                </c:pt>
                <c:pt idx="11259">
                  <c:v>-5.9691900000000001E-3</c:v>
                </c:pt>
                <c:pt idx="11260">
                  <c:v>-6.9481999999999999E-3</c:v>
                </c:pt>
                <c:pt idx="11261">
                  <c:v>-7.5124399999999996E-3</c:v>
                </c:pt>
                <c:pt idx="11262">
                  <c:v>-5.6426000000000002E-3</c:v>
                </c:pt>
                <c:pt idx="11263">
                  <c:v>-7.3463699999999996E-3</c:v>
                </c:pt>
                <c:pt idx="11264">
                  <c:v>-6.1869100000000003E-3</c:v>
                </c:pt>
                <c:pt idx="11265">
                  <c:v>-5.23867E-3</c:v>
                </c:pt>
                <c:pt idx="11266">
                  <c:v>-6.0867999999999998E-3</c:v>
                </c:pt>
                <c:pt idx="11267">
                  <c:v>-6.2559099999999999E-3</c:v>
                </c:pt>
                <c:pt idx="11268">
                  <c:v>-7.3248599999999999E-3</c:v>
                </c:pt>
                <c:pt idx="11269">
                  <c:v>-7.3430199999999996E-3</c:v>
                </c:pt>
                <c:pt idx="11270">
                  <c:v>-6.9300000000000004E-3</c:v>
                </c:pt>
                <c:pt idx="11271">
                  <c:v>-6.1715299999999997E-3</c:v>
                </c:pt>
                <c:pt idx="11272">
                  <c:v>-5.6533900000000003E-3</c:v>
                </c:pt>
                <c:pt idx="11273">
                  <c:v>-4.6886000000000002E-3</c:v>
                </c:pt>
                <c:pt idx="11274">
                  <c:v>-2.9147499999999998E-3</c:v>
                </c:pt>
                <c:pt idx="11275" formatCode="0.00E+00">
                  <c:v>6.6610000000000001E-5</c:v>
                </c:pt>
                <c:pt idx="11276">
                  <c:v>2.0100399999999998E-3</c:v>
                </c:pt>
                <c:pt idx="11277">
                  <c:v>2.8164000000000002E-3</c:v>
                </c:pt>
                <c:pt idx="11278">
                  <c:v>3.58604E-3</c:v>
                </c:pt>
                <c:pt idx="11279">
                  <c:v>1.9794999999999999E-3</c:v>
                </c:pt>
                <c:pt idx="11280">
                  <c:v>1.6680600000000001E-3</c:v>
                </c:pt>
                <c:pt idx="11281">
                  <c:v>1.8183000000000001E-4</c:v>
                </c:pt>
                <c:pt idx="11282">
                  <c:v>-2.6264600000000002E-3</c:v>
                </c:pt>
                <c:pt idx="11283">
                  <c:v>-5.4425300000000001E-3</c:v>
                </c:pt>
                <c:pt idx="11284">
                  <c:v>-6.3164800000000002E-3</c:v>
                </c:pt>
                <c:pt idx="11285">
                  <c:v>-6.7395099999999998E-3</c:v>
                </c:pt>
                <c:pt idx="11286">
                  <c:v>-6.5148300000000001E-3</c:v>
                </c:pt>
                <c:pt idx="11287">
                  <c:v>-6.0172400000000001E-3</c:v>
                </c:pt>
                <c:pt idx="11288">
                  <c:v>-6.0932900000000003E-3</c:v>
                </c:pt>
                <c:pt idx="11289">
                  <c:v>-2.9542399999999999E-3</c:v>
                </c:pt>
                <c:pt idx="11290">
                  <c:v>-1.8827799999999999E-3</c:v>
                </c:pt>
                <c:pt idx="11291">
                  <c:v>-4.3393000000000001E-4</c:v>
                </c:pt>
                <c:pt idx="11292">
                  <c:v>2.65109E-3</c:v>
                </c:pt>
                <c:pt idx="11293">
                  <c:v>3.29723E-3</c:v>
                </c:pt>
                <c:pt idx="11294">
                  <c:v>3.1101900000000001E-3</c:v>
                </c:pt>
                <c:pt idx="11295">
                  <c:v>1.50249E-3</c:v>
                </c:pt>
                <c:pt idx="11296">
                  <c:v>-9.7864999999999996E-4</c:v>
                </c:pt>
                <c:pt idx="11297">
                  <c:v>-1.94633E-3</c:v>
                </c:pt>
                <c:pt idx="11298">
                  <c:v>-3.9604799999999997E-3</c:v>
                </c:pt>
                <c:pt idx="11299">
                  <c:v>-7.33536E-3</c:v>
                </c:pt>
                <c:pt idx="11300">
                  <c:v>-6.0206799999999996E-3</c:v>
                </c:pt>
                <c:pt idx="11301">
                  <c:v>-5.96336E-3</c:v>
                </c:pt>
                <c:pt idx="11302">
                  <c:v>-6.8027599999999997E-3</c:v>
                </c:pt>
                <c:pt idx="11303">
                  <c:v>-5.41875E-3</c:v>
                </c:pt>
                <c:pt idx="11304">
                  <c:v>-7.2155199999999996E-3</c:v>
                </c:pt>
                <c:pt idx="11305">
                  <c:v>-7.5810399999999998E-3</c:v>
                </c:pt>
                <c:pt idx="11306">
                  <c:v>-5.0588999999999999E-3</c:v>
                </c:pt>
                <c:pt idx="11307">
                  <c:v>-5.2081699999999998E-3</c:v>
                </c:pt>
                <c:pt idx="11308">
                  <c:v>-4.4268199999999997E-3</c:v>
                </c:pt>
                <c:pt idx="11309">
                  <c:v>-3.5047799999999999E-3</c:v>
                </c:pt>
                <c:pt idx="11310">
                  <c:v>-2.3046500000000001E-3</c:v>
                </c:pt>
                <c:pt idx="11311">
                  <c:v>-1.0781E-4</c:v>
                </c:pt>
                <c:pt idx="11312">
                  <c:v>1.0740599999999999E-3</c:v>
                </c:pt>
                <c:pt idx="11313">
                  <c:v>1.82306E-3</c:v>
                </c:pt>
                <c:pt idx="11314">
                  <c:v>3.9913800000000001E-3</c:v>
                </c:pt>
                <c:pt idx="11315">
                  <c:v>5.9186899999999999E-3</c:v>
                </c:pt>
                <c:pt idx="11316">
                  <c:v>5.5600399999999996E-3</c:v>
                </c:pt>
                <c:pt idx="11317">
                  <c:v>5.4043600000000004E-3</c:v>
                </c:pt>
                <c:pt idx="11318">
                  <c:v>5.7343000000000003E-3</c:v>
                </c:pt>
                <c:pt idx="11319">
                  <c:v>5.6699100000000002E-3</c:v>
                </c:pt>
                <c:pt idx="11320">
                  <c:v>5.6550799999999998E-3</c:v>
                </c:pt>
                <c:pt idx="11321">
                  <c:v>4.2321499999999996E-3</c:v>
                </c:pt>
                <c:pt idx="11322">
                  <c:v>5.7150600000000001E-3</c:v>
                </c:pt>
                <c:pt idx="11323">
                  <c:v>5.88551E-3</c:v>
                </c:pt>
                <c:pt idx="11324">
                  <c:v>5.3607899999999998E-3</c:v>
                </c:pt>
                <c:pt idx="11325">
                  <c:v>5.68266E-3</c:v>
                </c:pt>
                <c:pt idx="11326">
                  <c:v>5.4619300000000003E-3</c:v>
                </c:pt>
                <c:pt idx="11327">
                  <c:v>6.2717900000000002E-3</c:v>
                </c:pt>
                <c:pt idx="11328">
                  <c:v>6.0205299999999996E-3</c:v>
                </c:pt>
                <c:pt idx="11329">
                  <c:v>4.4331300000000004E-3</c:v>
                </c:pt>
                <c:pt idx="11330">
                  <c:v>1.72353E-3</c:v>
                </c:pt>
                <c:pt idx="11331">
                  <c:v>5.7991E-4</c:v>
                </c:pt>
                <c:pt idx="11332">
                  <c:v>-6.8973000000000005E-4</c:v>
                </c:pt>
                <c:pt idx="11333">
                  <c:v>-2.8923600000000001E-3</c:v>
                </c:pt>
                <c:pt idx="11334">
                  <c:v>-3.35455E-3</c:v>
                </c:pt>
                <c:pt idx="11335">
                  <c:v>-2.3432599999999998E-3</c:v>
                </c:pt>
                <c:pt idx="11336">
                  <c:v>-1.06759E-3</c:v>
                </c:pt>
                <c:pt idx="11337">
                  <c:v>-5.4297000000000004E-4</c:v>
                </c:pt>
                <c:pt idx="11338">
                  <c:v>2.2306700000000001E-3</c:v>
                </c:pt>
                <c:pt idx="11339">
                  <c:v>4.7225100000000001E-3</c:v>
                </c:pt>
                <c:pt idx="11340">
                  <c:v>5.28116E-3</c:v>
                </c:pt>
                <c:pt idx="11341">
                  <c:v>5.1125299999999997E-3</c:v>
                </c:pt>
                <c:pt idx="11342">
                  <c:v>5.4324200000000003E-3</c:v>
                </c:pt>
                <c:pt idx="11343">
                  <c:v>5.7303700000000003E-3</c:v>
                </c:pt>
                <c:pt idx="11344">
                  <c:v>5.0188400000000001E-3</c:v>
                </c:pt>
                <c:pt idx="11345">
                  <c:v>2.83724E-3</c:v>
                </c:pt>
                <c:pt idx="11346">
                  <c:v>6.1833999999999999E-4</c:v>
                </c:pt>
                <c:pt idx="11347">
                  <c:v>-1.7014599999999999E-3</c:v>
                </c:pt>
                <c:pt idx="11348">
                  <c:v>-2.12393E-3</c:v>
                </c:pt>
                <c:pt idx="11349">
                  <c:v>-1.83673E-3</c:v>
                </c:pt>
                <c:pt idx="11350">
                  <c:v>-2.70054E-3</c:v>
                </c:pt>
                <c:pt idx="11351">
                  <c:v>-1.7238100000000001E-3</c:v>
                </c:pt>
                <c:pt idx="11352">
                  <c:v>-3.1446000000000002E-4</c:v>
                </c:pt>
                <c:pt idx="11353">
                  <c:v>1.60063E-3</c:v>
                </c:pt>
                <c:pt idx="11354">
                  <c:v>2.58363E-3</c:v>
                </c:pt>
                <c:pt idx="11355">
                  <c:v>4.0911000000000003E-3</c:v>
                </c:pt>
                <c:pt idx="11356">
                  <c:v>6.3172200000000001E-3</c:v>
                </c:pt>
                <c:pt idx="11357">
                  <c:v>5.4096099999999996E-3</c:v>
                </c:pt>
                <c:pt idx="11358">
                  <c:v>5.5226199999999998E-3</c:v>
                </c:pt>
                <c:pt idx="11359">
                  <c:v>4.7492400000000001E-3</c:v>
                </c:pt>
                <c:pt idx="11360">
                  <c:v>4.0009099999999999E-3</c:v>
                </c:pt>
                <c:pt idx="11361">
                  <c:v>4.4391300000000003E-3</c:v>
                </c:pt>
                <c:pt idx="11362">
                  <c:v>5.5451299999999997E-3</c:v>
                </c:pt>
                <c:pt idx="11363">
                  <c:v>5.0609000000000001E-3</c:v>
                </c:pt>
                <c:pt idx="11364">
                  <c:v>4.2133800000000001E-3</c:v>
                </c:pt>
                <c:pt idx="11365">
                  <c:v>2.7418400000000002E-3</c:v>
                </c:pt>
                <c:pt idx="11366">
                  <c:v>1.5573799999999999E-3</c:v>
                </c:pt>
                <c:pt idx="11367">
                  <c:v>-8.0307000000000002E-4</c:v>
                </c:pt>
                <c:pt idx="11368">
                  <c:v>-2.4800500000000001E-3</c:v>
                </c:pt>
                <c:pt idx="11369">
                  <c:v>-1.7377200000000001E-3</c:v>
                </c:pt>
                <c:pt idx="11370">
                  <c:v>-4.2887100000000003E-3</c:v>
                </c:pt>
                <c:pt idx="11371">
                  <c:v>-4.4915500000000004E-3</c:v>
                </c:pt>
                <c:pt idx="11372">
                  <c:v>-4.5255599999999997E-3</c:v>
                </c:pt>
                <c:pt idx="11373">
                  <c:v>-5.98352E-3</c:v>
                </c:pt>
                <c:pt idx="11374">
                  <c:v>-3.9676800000000003E-3</c:v>
                </c:pt>
                <c:pt idx="11375">
                  <c:v>-3.3577699999999999E-3</c:v>
                </c:pt>
                <c:pt idx="11376">
                  <c:v>-5.1889600000000003E-3</c:v>
                </c:pt>
                <c:pt idx="11377">
                  <c:v>-5.7602399999999998E-3</c:v>
                </c:pt>
                <c:pt idx="11378">
                  <c:v>-4.9734000000000002E-3</c:v>
                </c:pt>
                <c:pt idx="11379">
                  <c:v>-4.9593700000000003E-3</c:v>
                </c:pt>
                <c:pt idx="11380">
                  <c:v>-3.4189200000000002E-3</c:v>
                </c:pt>
                <c:pt idx="11381">
                  <c:v>-2.0269099999999998E-3</c:v>
                </c:pt>
                <c:pt idx="11382">
                  <c:v>-1.1789E-4</c:v>
                </c:pt>
                <c:pt idx="11383">
                  <c:v>4.5721999999999999E-4</c:v>
                </c:pt>
                <c:pt idx="11384">
                  <c:v>4.3051E-4</c:v>
                </c:pt>
                <c:pt idx="11385">
                  <c:v>1.23314E-3</c:v>
                </c:pt>
                <c:pt idx="11386">
                  <c:v>1.4550800000000001E-3</c:v>
                </c:pt>
                <c:pt idx="11387">
                  <c:v>-9.3126999999999999E-4</c:v>
                </c:pt>
                <c:pt idx="11388">
                  <c:v>-1.0587400000000001E-3</c:v>
                </c:pt>
                <c:pt idx="11389">
                  <c:v>-5.6851999999999998E-4</c:v>
                </c:pt>
                <c:pt idx="11390">
                  <c:v>-2.0681699999999998E-3</c:v>
                </c:pt>
                <c:pt idx="11391">
                  <c:v>-2.2230000000000001E-4</c:v>
                </c:pt>
                <c:pt idx="11392" formatCode="0.00E+00">
                  <c:v>-3.1200000000000002E-6</c:v>
                </c:pt>
                <c:pt idx="11393">
                  <c:v>6.8599000000000004E-4</c:v>
                </c:pt>
                <c:pt idx="11394">
                  <c:v>3.1721599999999998E-3</c:v>
                </c:pt>
                <c:pt idx="11395">
                  <c:v>3.3238500000000002E-3</c:v>
                </c:pt>
                <c:pt idx="11396">
                  <c:v>3.3281000000000001E-3</c:v>
                </c:pt>
                <c:pt idx="11397">
                  <c:v>4.7365699999999998E-3</c:v>
                </c:pt>
                <c:pt idx="11398">
                  <c:v>4.4402399999999998E-3</c:v>
                </c:pt>
                <c:pt idx="11399">
                  <c:v>3.7151699999999998E-3</c:v>
                </c:pt>
                <c:pt idx="11400">
                  <c:v>3.2117199999999999E-3</c:v>
                </c:pt>
                <c:pt idx="11401">
                  <c:v>1.80554E-3</c:v>
                </c:pt>
                <c:pt idx="11402">
                  <c:v>1.23463E-3</c:v>
                </c:pt>
                <c:pt idx="11403">
                  <c:v>-4.3344999999999999E-4</c:v>
                </c:pt>
                <c:pt idx="11404">
                  <c:v>-2.0285199999999998E-3</c:v>
                </c:pt>
                <c:pt idx="11405">
                  <c:v>-3.0571800000000001E-3</c:v>
                </c:pt>
                <c:pt idx="11406">
                  <c:v>-2.0049500000000001E-3</c:v>
                </c:pt>
                <c:pt idx="11407">
                  <c:v>-1.44097E-3</c:v>
                </c:pt>
                <c:pt idx="11408">
                  <c:v>-9.4194000000000005E-4</c:v>
                </c:pt>
                <c:pt idx="11409">
                  <c:v>1.05759E-3</c:v>
                </c:pt>
                <c:pt idx="11410">
                  <c:v>1.79521E-3</c:v>
                </c:pt>
                <c:pt idx="11411">
                  <c:v>3.7219800000000002E-3</c:v>
                </c:pt>
                <c:pt idx="11412">
                  <c:v>4.33052E-3</c:v>
                </c:pt>
                <c:pt idx="11413">
                  <c:v>4.1100900000000003E-3</c:v>
                </c:pt>
                <c:pt idx="11414">
                  <c:v>4.8226800000000002E-3</c:v>
                </c:pt>
                <c:pt idx="11415">
                  <c:v>3.19718E-3</c:v>
                </c:pt>
                <c:pt idx="11416">
                  <c:v>5.3392600000000002E-3</c:v>
                </c:pt>
                <c:pt idx="11417">
                  <c:v>4.4143100000000003E-3</c:v>
                </c:pt>
                <c:pt idx="11418">
                  <c:v>2.52199E-3</c:v>
                </c:pt>
                <c:pt idx="11419">
                  <c:v>5.2016900000000001E-3</c:v>
                </c:pt>
                <c:pt idx="11420">
                  <c:v>4.4108699999999999E-3</c:v>
                </c:pt>
                <c:pt idx="11421">
                  <c:v>1.3784299999999999E-3</c:v>
                </c:pt>
                <c:pt idx="11422">
                  <c:v>5.3492999999999998E-4</c:v>
                </c:pt>
                <c:pt idx="11423" formatCode="0.00E+00">
                  <c:v>-6.2879999999999994E-5</c:v>
                </c:pt>
                <c:pt idx="11424">
                  <c:v>-9.5993000000000001E-4</c:v>
                </c:pt>
                <c:pt idx="11425">
                  <c:v>-1.4520100000000001E-3</c:v>
                </c:pt>
                <c:pt idx="11426">
                  <c:v>-1.9886700000000001E-3</c:v>
                </c:pt>
                <c:pt idx="11427">
                  <c:v>-3.1175999999999999E-3</c:v>
                </c:pt>
                <c:pt idx="11428">
                  <c:v>-3.6718699999999998E-3</c:v>
                </c:pt>
                <c:pt idx="11429">
                  <c:v>-3.4720100000000002E-3</c:v>
                </c:pt>
                <c:pt idx="11430">
                  <c:v>-3.0389200000000001E-3</c:v>
                </c:pt>
                <c:pt idx="11431">
                  <c:v>-3.4775000000000001E-3</c:v>
                </c:pt>
                <c:pt idx="11432">
                  <c:v>-4.2311099999999997E-3</c:v>
                </c:pt>
                <c:pt idx="11433">
                  <c:v>-3.9384800000000003E-3</c:v>
                </c:pt>
                <c:pt idx="11434">
                  <c:v>-3.51725E-3</c:v>
                </c:pt>
                <c:pt idx="11435">
                  <c:v>-4.2635599999999996E-3</c:v>
                </c:pt>
                <c:pt idx="11436">
                  <c:v>-4.3276399999999998E-3</c:v>
                </c:pt>
                <c:pt idx="11437">
                  <c:v>-3.75005E-3</c:v>
                </c:pt>
                <c:pt idx="11438">
                  <c:v>-2.3648200000000001E-3</c:v>
                </c:pt>
                <c:pt idx="11439">
                  <c:v>-3.4741400000000001E-3</c:v>
                </c:pt>
                <c:pt idx="11440">
                  <c:v>-2.9911500000000001E-3</c:v>
                </c:pt>
                <c:pt idx="11441">
                  <c:v>-1.7255199999999999E-3</c:v>
                </c:pt>
                <c:pt idx="11442">
                  <c:v>-1.5115E-3</c:v>
                </c:pt>
                <c:pt idx="11443">
                  <c:v>5.4246999999999997E-4</c:v>
                </c:pt>
                <c:pt idx="11444">
                  <c:v>-4.7465000000000002E-4</c:v>
                </c:pt>
                <c:pt idx="11445">
                  <c:v>2.9661999999999999E-4</c:v>
                </c:pt>
                <c:pt idx="11446">
                  <c:v>1.8960800000000001E-3</c:v>
                </c:pt>
                <c:pt idx="11447">
                  <c:v>1.2379299999999999E-3</c:v>
                </c:pt>
                <c:pt idx="11448">
                  <c:v>1.0313E-3</c:v>
                </c:pt>
                <c:pt idx="11449">
                  <c:v>-2.2080999999999999E-4</c:v>
                </c:pt>
                <c:pt idx="11450">
                  <c:v>-2.096E-4</c:v>
                </c:pt>
                <c:pt idx="11451">
                  <c:v>-1.1531099999999999E-3</c:v>
                </c:pt>
                <c:pt idx="11452">
                  <c:v>-3.4217399999999999E-3</c:v>
                </c:pt>
                <c:pt idx="11453">
                  <c:v>-4.8257200000000004E-3</c:v>
                </c:pt>
                <c:pt idx="11454">
                  <c:v>-4.0917799999999997E-3</c:v>
                </c:pt>
                <c:pt idx="11455">
                  <c:v>-3.1503E-3</c:v>
                </c:pt>
                <c:pt idx="11456">
                  <c:v>-2.0363299999999998E-3</c:v>
                </c:pt>
                <c:pt idx="11457">
                  <c:v>-1.4633300000000001E-3</c:v>
                </c:pt>
                <c:pt idx="11458" formatCode="0.00E+00">
                  <c:v>-5.6539999999999997E-5</c:v>
                </c:pt>
                <c:pt idx="11459">
                  <c:v>5.1803999999999999E-4</c:v>
                </c:pt>
                <c:pt idx="11460" formatCode="0.00E+00">
                  <c:v>5.5810000000000003E-5</c:v>
                </c:pt>
                <c:pt idx="11461">
                  <c:v>3.6074000000000002E-4</c:v>
                </c:pt>
                <c:pt idx="11462" formatCode="0.00E+00">
                  <c:v>-3.6789999999999998E-5</c:v>
                </c:pt>
                <c:pt idx="11463">
                  <c:v>7.3085000000000001E-4</c:v>
                </c:pt>
                <c:pt idx="11464">
                  <c:v>-4.8930000000000002E-4</c:v>
                </c:pt>
                <c:pt idx="11465">
                  <c:v>-1.37951E-3</c:v>
                </c:pt>
                <c:pt idx="11466">
                  <c:v>-1.03477E-3</c:v>
                </c:pt>
                <c:pt idx="11467">
                  <c:v>-8.5696999999999998E-4</c:v>
                </c:pt>
                <c:pt idx="11468">
                  <c:v>-2.2397799999999998E-3</c:v>
                </c:pt>
                <c:pt idx="11469">
                  <c:v>-3.7680999999999999E-3</c:v>
                </c:pt>
                <c:pt idx="11470">
                  <c:v>-3.3722600000000002E-3</c:v>
                </c:pt>
                <c:pt idx="11471">
                  <c:v>-4.10722E-3</c:v>
                </c:pt>
                <c:pt idx="11472">
                  <c:v>-1.81869E-3</c:v>
                </c:pt>
                <c:pt idx="11473">
                  <c:v>-2.5712399999999998E-3</c:v>
                </c:pt>
                <c:pt idx="11474">
                  <c:v>-3.7128600000000001E-3</c:v>
                </c:pt>
                <c:pt idx="11475">
                  <c:v>-2.97248E-3</c:v>
                </c:pt>
                <c:pt idx="11476">
                  <c:v>-2.6322099999999998E-3</c:v>
                </c:pt>
                <c:pt idx="11477">
                  <c:v>-1.1999700000000001E-3</c:v>
                </c:pt>
                <c:pt idx="11478">
                  <c:v>-8.5134999999999996E-4</c:v>
                </c:pt>
                <c:pt idx="11479">
                  <c:v>-1.3760000000000001E-4</c:v>
                </c:pt>
                <c:pt idx="11480">
                  <c:v>9.7594999999999995E-4</c:v>
                </c:pt>
                <c:pt idx="11481">
                  <c:v>4.8609E-4</c:v>
                </c:pt>
                <c:pt idx="11482">
                  <c:v>1.2286899999999999E-3</c:v>
                </c:pt>
                <c:pt idx="11483">
                  <c:v>1.9851999999999999E-3</c:v>
                </c:pt>
                <c:pt idx="11484">
                  <c:v>2.4590599999999999E-3</c:v>
                </c:pt>
                <c:pt idx="11485">
                  <c:v>3.9793399999999996E-3</c:v>
                </c:pt>
                <c:pt idx="11486">
                  <c:v>2.2005100000000001E-3</c:v>
                </c:pt>
                <c:pt idx="11487">
                  <c:v>1.8549899999999999E-3</c:v>
                </c:pt>
                <c:pt idx="11488">
                  <c:v>3.7492200000000002E-3</c:v>
                </c:pt>
                <c:pt idx="11489">
                  <c:v>2.7268000000000001E-3</c:v>
                </c:pt>
                <c:pt idx="11490">
                  <c:v>2.7670300000000002E-3</c:v>
                </c:pt>
                <c:pt idx="11491">
                  <c:v>2.0291799999999998E-3</c:v>
                </c:pt>
                <c:pt idx="11492">
                  <c:v>8.9968000000000003E-4</c:v>
                </c:pt>
                <c:pt idx="11493">
                  <c:v>1.1505599999999999E-3</c:v>
                </c:pt>
                <c:pt idx="11494">
                  <c:v>1.4199E-3</c:v>
                </c:pt>
                <c:pt idx="11495">
                  <c:v>2.9368999999999999E-4</c:v>
                </c:pt>
                <c:pt idx="11496">
                  <c:v>1.6941999999999999E-4</c:v>
                </c:pt>
                <c:pt idx="11497" formatCode="0.00E+00">
                  <c:v>2.724E-5</c:v>
                </c:pt>
                <c:pt idx="11498">
                  <c:v>-4.7059000000000001E-4</c:v>
                </c:pt>
                <c:pt idx="11499" formatCode="0.00E+00">
                  <c:v>7.4109999999999993E-5</c:v>
                </c:pt>
                <c:pt idx="11500">
                  <c:v>4.8351999999999998E-4</c:v>
                </c:pt>
                <c:pt idx="11501">
                  <c:v>-6.7268000000000004E-4</c:v>
                </c:pt>
                <c:pt idx="11502">
                  <c:v>-7.7194000000000004E-4</c:v>
                </c:pt>
                <c:pt idx="11503">
                  <c:v>1.48288E-3</c:v>
                </c:pt>
                <c:pt idx="11504" formatCode="0.00E+00">
                  <c:v>4.2230000000000001E-5</c:v>
                </c:pt>
                <c:pt idx="11505">
                  <c:v>3.3352000000000002E-4</c:v>
                </c:pt>
                <c:pt idx="11506">
                  <c:v>2.6820000000000001E-4</c:v>
                </c:pt>
                <c:pt idx="11507">
                  <c:v>-1.5502300000000001E-3</c:v>
                </c:pt>
                <c:pt idx="11508">
                  <c:v>3.9239E-4</c:v>
                </c:pt>
                <c:pt idx="11509">
                  <c:v>-1.89927E-3</c:v>
                </c:pt>
                <c:pt idx="11510">
                  <c:v>-2.6849999999999999E-3</c:v>
                </c:pt>
                <c:pt idx="11511">
                  <c:v>-1.5617199999999999E-3</c:v>
                </c:pt>
                <c:pt idx="11512">
                  <c:v>-1.6519799999999999E-3</c:v>
                </c:pt>
                <c:pt idx="11513">
                  <c:v>-2.1664000000000001E-4</c:v>
                </c:pt>
                <c:pt idx="11514">
                  <c:v>1.34033E-3</c:v>
                </c:pt>
                <c:pt idx="11515">
                  <c:v>1.7356000000000001E-4</c:v>
                </c:pt>
                <c:pt idx="11516">
                  <c:v>-9.1914000000000004E-4</c:v>
                </c:pt>
                <c:pt idx="11517">
                  <c:v>-1.0576299999999999E-3</c:v>
                </c:pt>
                <c:pt idx="11518">
                  <c:v>-1.9269E-4</c:v>
                </c:pt>
                <c:pt idx="11519">
                  <c:v>2.4073000000000001E-4</c:v>
                </c:pt>
                <c:pt idx="11520">
                  <c:v>-6.6587999999999999E-4</c:v>
                </c:pt>
                <c:pt idx="11521">
                  <c:v>-8.7637000000000001E-4</c:v>
                </c:pt>
                <c:pt idx="11522">
                  <c:v>-1.7213999999999999E-4</c:v>
                </c:pt>
                <c:pt idx="11523">
                  <c:v>6.6023999999999998E-4</c:v>
                </c:pt>
                <c:pt idx="11524" formatCode="0.00E+00">
                  <c:v>1.399E-5</c:v>
                </c:pt>
                <c:pt idx="11525">
                  <c:v>-9.9756999999999992E-4</c:v>
                </c:pt>
                <c:pt idx="11526">
                  <c:v>-1.9856600000000002E-3</c:v>
                </c:pt>
                <c:pt idx="11527">
                  <c:v>-2.0225600000000001E-3</c:v>
                </c:pt>
                <c:pt idx="11528">
                  <c:v>-2.2108200000000001E-3</c:v>
                </c:pt>
                <c:pt idx="11529">
                  <c:v>-3.03374E-3</c:v>
                </c:pt>
                <c:pt idx="11530">
                  <c:v>-1.31639E-3</c:v>
                </c:pt>
                <c:pt idx="11531">
                  <c:v>-1.0027899999999999E-3</c:v>
                </c:pt>
                <c:pt idx="11532">
                  <c:v>-2.04054E-3</c:v>
                </c:pt>
                <c:pt idx="11533">
                  <c:v>-1.1245300000000001E-3</c:v>
                </c:pt>
                <c:pt idx="11534">
                  <c:v>-2.0179E-4</c:v>
                </c:pt>
                <c:pt idx="11535">
                  <c:v>-3.8499999999999998E-4</c:v>
                </c:pt>
                <c:pt idx="11536">
                  <c:v>-1.4797E-3</c:v>
                </c:pt>
                <c:pt idx="11537">
                  <c:v>-2.4300300000000001E-3</c:v>
                </c:pt>
                <c:pt idx="11538">
                  <c:v>4.2949999999999998E-4</c:v>
                </c:pt>
                <c:pt idx="11539">
                  <c:v>4.7362000000000001E-4</c:v>
                </c:pt>
                <c:pt idx="11540">
                  <c:v>1.02465E-3</c:v>
                </c:pt>
                <c:pt idx="11541">
                  <c:v>2.6319799999999999E-3</c:v>
                </c:pt>
                <c:pt idx="11542">
                  <c:v>1.8489999999999999E-3</c:v>
                </c:pt>
                <c:pt idx="11543">
                  <c:v>1.32974E-3</c:v>
                </c:pt>
                <c:pt idx="11544">
                  <c:v>1.19137E-3</c:v>
                </c:pt>
                <c:pt idx="11545">
                  <c:v>1.4901999999999999E-3</c:v>
                </c:pt>
                <c:pt idx="11546">
                  <c:v>1.3687700000000001E-3</c:v>
                </c:pt>
                <c:pt idx="11547">
                  <c:v>1.5746099999999999E-3</c:v>
                </c:pt>
                <c:pt idx="11548">
                  <c:v>1.4604799999999999E-3</c:v>
                </c:pt>
                <c:pt idx="11549">
                  <c:v>-2.1693E-4</c:v>
                </c:pt>
                <c:pt idx="11550">
                  <c:v>1.0418E-4</c:v>
                </c:pt>
                <c:pt idx="11551">
                  <c:v>1.32949E-3</c:v>
                </c:pt>
                <c:pt idx="11552">
                  <c:v>-2.1814E-4</c:v>
                </c:pt>
                <c:pt idx="11553">
                  <c:v>8.6983999999999998E-4</c:v>
                </c:pt>
                <c:pt idx="11554">
                  <c:v>1.6413300000000001E-3</c:v>
                </c:pt>
                <c:pt idx="11555">
                  <c:v>8.8458000000000005E-4</c:v>
                </c:pt>
                <c:pt idx="11556">
                  <c:v>-7.6157000000000004E-4</c:v>
                </c:pt>
                <c:pt idx="11557">
                  <c:v>-2.00504E-3</c:v>
                </c:pt>
                <c:pt idx="11558">
                  <c:v>-9.0839000000000002E-4</c:v>
                </c:pt>
                <c:pt idx="11559">
                  <c:v>-2.01914E-3</c:v>
                </c:pt>
                <c:pt idx="11560">
                  <c:v>-7.2889000000000005E-4</c:v>
                </c:pt>
                <c:pt idx="11561">
                  <c:v>-5.8664000000000003E-4</c:v>
                </c:pt>
                <c:pt idx="11562">
                  <c:v>-3.1158999999999999E-4</c:v>
                </c:pt>
                <c:pt idx="11563">
                  <c:v>8.1251999999999995E-4</c:v>
                </c:pt>
                <c:pt idx="11564">
                  <c:v>3.2047999999999999E-4</c:v>
                </c:pt>
                <c:pt idx="11565">
                  <c:v>-1.5971399999999999E-3</c:v>
                </c:pt>
                <c:pt idx="11566">
                  <c:v>-1.5744400000000001E-3</c:v>
                </c:pt>
                <c:pt idx="11567">
                  <c:v>-5.3859000000000003E-4</c:v>
                </c:pt>
                <c:pt idx="11568">
                  <c:v>-5.3016999999999995E-4</c:v>
                </c:pt>
                <c:pt idx="11569">
                  <c:v>-2.5224999999999998E-4</c:v>
                </c:pt>
                <c:pt idx="11570">
                  <c:v>5.2121999999999997E-4</c:v>
                </c:pt>
                <c:pt idx="11571">
                  <c:v>3.9533999999999999E-4</c:v>
                </c:pt>
                <c:pt idx="11572">
                  <c:v>-1.2622E-3</c:v>
                </c:pt>
                <c:pt idx="11573">
                  <c:v>-1.3644499999999999E-3</c:v>
                </c:pt>
                <c:pt idx="11574">
                  <c:v>-1.9128700000000001E-3</c:v>
                </c:pt>
                <c:pt idx="11575">
                  <c:v>-1.2769000000000001E-3</c:v>
                </c:pt>
                <c:pt idx="11576">
                  <c:v>1.08709E-3</c:v>
                </c:pt>
                <c:pt idx="11577">
                  <c:v>1.19633E-3</c:v>
                </c:pt>
                <c:pt idx="11578">
                  <c:v>9.0260999999999998E-4</c:v>
                </c:pt>
                <c:pt idx="11579">
                  <c:v>7.0976000000000003E-4</c:v>
                </c:pt>
                <c:pt idx="11580">
                  <c:v>8.1749999999999998E-4</c:v>
                </c:pt>
                <c:pt idx="11581">
                  <c:v>8.1592000000000003E-4</c:v>
                </c:pt>
                <c:pt idx="11582">
                  <c:v>-1.8845400000000001E-3</c:v>
                </c:pt>
                <c:pt idx="11583">
                  <c:v>-1.63659E-3</c:v>
                </c:pt>
                <c:pt idx="11584">
                  <c:v>1.4017299999999999E-3</c:v>
                </c:pt>
                <c:pt idx="11585">
                  <c:v>-1.2543599999999999E-3</c:v>
                </c:pt>
                <c:pt idx="11586">
                  <c:v>-6.5193E-4</c:v>
                </c:pt>
                <c:pt idx="11587">
                  <c:v>4.2853999999999999E-4</c:v>
                </c:pt>
                <c:pt idx="11588">
                  <c:v>-4.9631000000000002E-4</c:v>
                </c:pt>
                <c:pt idx="11589">
                  <c:v>8.0364E-4</c:v>
                </c:pt>
                <c:pt idx="11590">
                  <c:v>1.1846000000000001E-3</c:v>
                </c:pt>
                <c:pt idx="11591">
                  <c:v>1.1085400000000001E-3</c:v>
                </c:pt>
                <c:pt idx="11592">
                  <c:v>-1.7704299999999999E-3</c:v>
                </c:pt>
                <c:pt idx="11593">
                  <c:v>-2.0008199999999999E-3</c:v>
                </c:pt>
                <c:pt idx="11594">
                  <c:v>-4.3918000000000001E-4</c:v>
                </c:pt>
                <c:pt idx="11595">
                  <c:v>-1.80701E-3</c:v>
                </c:pt>
                <c:pt idx="11596">
                  <c:v>9.6319000000000005E-4</c:v>
                </c:pt>
                <c:pt idx="11597">
                  <c:v>7.5852999999999999E-4</c:v>
                </c:pt>
                <c:pt idx="11598">
                  <c:v>7.5000999999999996E-4</c:v>
                </c:pt>
                <c:pt idx="11599">
                  <c:v>1.4063700000000001E-3</c:v>
                </c:pt>
                <c:pt idx="11600">
                  <c:v>2.2173000000000001E-4</c:v>
                </c:pt>
                <c:pt idx="11601">
                  <c:v>2.0010900000000001E-3</c:v>
                </c:pt>
                <c:pt idx="11602">
                  <c:v>5.0427999999999996E-4</c:v>
                </c:pt>
                <c:pt idx="11603">
                  <c:v>-8.878E-4</c:v>
                </c:pt>
                <c:pt idx="11604">
                  <c:v>-9.0222999999999996E-4</c:v>
                </c:pt>
                <c:pt idx="11605">
                  <c:v>-6.6051E-4</c:v>
                </c:pt>
                <c:pt idx="11606">
                  <c:v>5.0082000000000002E-4</c:v>
                </c:pt>
                <c:pt idx="11607">
                  <c:v>1.06883E-3</c:v>
                </c:pt>
                <c:pt idx="11608">
                  <c:v>2.07537E-3</c:v>
                </c:pt>
                <c:pt idx="11609">
                  <c:v>6.5547999999999995E-4</c:v>
                </c:pt>
                <c:pt idx="11610">
                  <c:v>6.8676000000000002E-4</c:v>
                </c:pt>
                <c:pt idx="11611">
                  <c:v>1.26611E-3</c:v>
                </c:pt>
                <c:pt idx="11612">
                  <c:v>-1.10889E-3</c:v>
                </c:pt>
                <c:pt idx="11613">
                  <c:v>-2.1602499999999998E-3</c:v>
                </c:pt>
                <c:pt idx="11614">
                  <c:v>-1.3197300000000001E-3</c:v>
                </c:pt>
                <c:pt idx="11615">
                  <c:v>-2.4983200000000001E-3</c:v>
                </c:pt>
                <c:pt idx="11616">
                  <c:v>-1.7029E-4</c:v>
                </c:pt>
                <c:pt idx="11617">
                  <c:v>1.3529499999999999E-3</c:v>
                </c:pt>
                <c:pt idx="11618">
                  <c:v>3.2047999999999999E-4</c:v>
                </c:pt>
                <c:pt idx="11619">
                  <c:v>1.3888399999999999E-3</c:v>
                </c:pt>
                <c:pt idx="11620">
                  <c:v>1.72967E-3</c:v>
                </c:pt>
                <c:pt idx="11621">
                  <c:v>-1.6335000000000001E-4</c:v>
                </c:pt>
                <c:pt idx="11622" formatCode="0.00E+00">
                  <c:v>-1.5379999999999998E-5</c:v>
                </c:pt>
                <c:pt idx="11623">
                  <c:v>6.4355E-4</c:v>
                </c:pt>
                <c:pt idx="11624">
                  <c:v>-1.6709E-4</c:v>
                </c:pt>
                <c:pt idx="11625">
                  <c:v>3.4234000000000001E-4</c:v>
                </c:pt>
                <c:pt idx="11626">
                  <c:v>1.1995E-3</c:v>
                </c:pt>
                <c:pt idx="11627">
                  <c:v>1.1565099999999999E-3</c:v>
                </c:pt>
                <c:pt idx="11628">
                  <c:v>-1.30466E-3</c:v>
                </c:pt>
                <c:pt idx="11629">
                  <c:v>-1.57273E-3</c:v>
                </c:pt>
                <c:pt idx="11630">
                  <c:v>-1.15902E-3</c:v>
                </c:pt>
                <c:pt idx="11631">
                  <c:v>-1.7503E-3</c:v>
                </c:pt>
                <c:pt idx="11632">
                  <c:v>-3.9687000000000001E-4</c:v>
                </c:pt>
                <c:pt idx="11633">
                  <c:v>8.3427000000000002E-4</c:v>
                </c:pt>
                <c:pt idx="11634">
                  <c:v>1.8427999999999999E-3</c:v>
                </c:pt>
                <c:pt idx="11635">
                  <c:v>2.7369600000000001E-3</c:v>
                </c:pt>
                <c:pt idx="11636">
                  <c:v>2.41077E-3</c:v>
                </c:pt>
                <c:pt idx="11637">
                  <c:v>9.5874999999999997E-4</c:v>
                </c:pt>
                <c:pt idx="11638">
                  <c:v>3.6956000000000001E-4</c:v>
                </c:pt>
                <c:pt idx="11639">
                  <c:v>1.7208999999999999E-4</c:v>
                </c:pt>
                <c:pt idx="11640">
                  <c:v>9.785900000000001E-4</c:v>
                </c:pt>
                <c:pt idx="11641">
                  <c:v>-1.2480999999999999E-4</c:v>
                </c:pt>
                <c:pt idx="11642">
                  <c:v>-6.6710999999999995E-4</c:v>
                </c:pt>
                <c:pt idx="11643">
                  <c:v>9.0932999999999997E-4</c:v>
                </c:pt>
                <c:pt idx="11644">
                  <c:v>1.9009999999999999E-3</c:v>
                </c:pt>
                <c:pt idx="11645">
                  <c:v>1.0702999999999999E-3</c:v>
                </c:pt>
                <c:pt idx="11646">
                  <c:v>5.3740999999999999E-4</c:v>
                </c:pt>
                <c:pt idx="11647">
                  <c:v>8.9382000000000003E-4</c:v>
                </c:pt>
                <c:pt idx="11648">
                  <c:v>-3.2888999999999998E-4</c:v>
                </c:pt>
                <c:pt idx="11649">
                  <c:v>-1.8714199999999999E-3</c:v>
                </c:pt>
                <c:pt idx="11650">
                  <c:v>-2.2263700000000001E-3</c:v>
                </c:pt>
                <c:pt idx="11651">
                  <c:v>-2.4805999999999999E-3</c:v>
                </c:pt>
                <c:pt idx="11652">
                  <c:v>-6.2573999999999996E-4</c:v>
                </c:pt>
                <c:pt idx="11653" formatCode="0.00E+00">
                  <c:v>3.7530000000000002E-5</c:v>
                </c:pt>
                <c:pt idx="11654">
                  <c:v>-6.8917000000000002E-4</c:v>
                </c:pt>
                <c:pt idx="11655">
                  <c:v>-6.7131000000000005E-4</c:v>
                </c:pt>
                <c:pt idx="11656">
                  <c:v>-6.8230999999999999E-4</c:v>
                </c:pt>
                <c:pt idx="11657">
                  <c:v>-3.6351999999999999E-4</c:v>
                </c:pt>
                <c:pt idx="11658">
                  <c:v>-1.0733299999999999E-3</c:v>
                </c:pt>
                <c:pt idx="11659">
                  <c:v>-1.5123000000000001E-3</c:v>
                </c:pt>
                <c:pt idx="11660">
                  <c:v>-1.2269099999999999E-3</c:v>
                </c:pt>
                <c:pt idx="11661">
                  <c:v>-1.2474599999999999E-3</c:v>
                </c:pt>
                <c:pt idx="11662">
                  <c:v>-4.0941000000000003E-4</c:v>
                </c:pt>
                <c:pt idx="11663">
                  <c:v>-1.5660800000000001E-3</c:v>
                </c:pt>
                <c:pt idx="11664">
                  <c:v>-1.4755E-3</c:v>
                </c:pt>
                <c:pt idx="11665">
                  <c:v>-1.2758999999999999E-4</c:v>
                </c:pt>
                <c:pt idx="11666">
                  <c:v>-1.5986500000000001E-3</c:v>
                </c:pt>
                <c:pt idx="11667">
                  <c:v>-1.9373400000000001E-3</c:v>
                </c:pt>
                <c:pt idx="11668">
                  <c:v>8.2027000000000001E-4</c:v>
                </c:pt>
                <c:pt idx="11669">
                  <c:v>2.2207199999999998E-3</c:v>
                </c:pt>
                <c:pt idx="11670">
                  <c:v>2.7061699999999999E-3</c:v>
                </c:pt>
                <c:pt idx="11671">
                  <c:v>2.9377700000000001E-3</c:v>
                </c:pt>
                <c:pt idx="11672">
                  <c:v>2.4424E-3</c:v>
                </c:pt>
                <c:pt idx="11673">
                  <c:v>-5.5981E-4</c:v>
                </c:pt>
                <c:pt idx="11674">
                  <c:v>-2.5842700000000001E-3</c:v>
                </c:pt>
                <c:pt idx="11675">
                  <c:v>-3.339E-3</c:v>
                </c:pt>
                <c:pt idx="11676">
                  <c:v>-4.2358500000000002E-3</c:v>
                </c:pt>
                <c:pt idx="11677">
                  <c:v>-1.79411E-3</c:v>
                </c:pt>
                <c:pt idx="11678">
                  <c:v>-1.1823199999999999E-3</c:v>
                </c:pt>
                <c:pt idx="11679">
                  <c:v>-8.0351000000000001E-4</c:v>
                </c:pt>
                <c:pt idx="11680" formatCode="0.00E+00">
                  <c:v>4.176E-5</c:v>
                </c:pt>
                <c:pt idx="11681">
                  <c:v>-1.5632899999999999E-3</c:v>
                </c:pt>
                <c:pt idx="11682">
                  <c:v>-8.2872999999999996E-4</c:v>
                </c:pt>
                <c:pt idx="11683">
                  <c:v>2.8887999999999999E-4</c:v>
                </c:pt>
                <c:pt idx="11684">
                  <c:v>2.66446E-3</c:v>
                </c:pt>
                <c:pt idx="11685">
                  <c:v>3.52016E-3</c:v>
                </c:pt>
                <c:pt idx="11686">
                  <c:v>2.44122E-3</c:v>
                </c:pt>
                <c:pt idx="11687">
                  <c:v>1.5643199999999999E-3</c:v>
                </c:pt>
                <c:pt idx="11688">
                  <c:v>1.27133E-3</c:v>
                </c:pt>
                <c:pt idx="11689">
                  <c:v>-1.78834E-3</c:v>
                </c:pt>
                <c:pt idx="11690">
                  <c:v>-4.8105400000000003E-3</c:v>
                </c:pt>
                <c:pt idx="11691">
                  <c:v>-3.3864899999999998E-3</c:v>
                </c:pt>
                <c:pt idx="11692">
                  <c:v>-2.9253199999999999E-3</c:v>
                </c:pt>
                <c:pt idx="11693">
                  <c:v>-3.0077300000000001E-3</c:v>
                </c:pt>
                <c:pt idx="11694">
                  <c:v>-1.7641600000000001E-3</c:v>
                </c:pt>
                <c:pt idx="11695">
                  <c:v>-1.7469199999999999E-3</c:v>
                </c:pt>
                <c:pt idx="11696">
                  <c:v>-3.2964399999999999E-3</c:v>
                </c:pt>
                <c:pt idx="11697">
                  <c:v>-2.7273200000000001E-3</c:v>
                </c:pt>
                <c:pt idx="11698">
                  <c:v>-1.4396599999999999E-3</c:v>
                </c:pt>
                <c:pt idx="11699">
                  <c:v>-2.4661599999999998E-3</c:v>
                </c:pt>
                <c:pt idx="11700">
                  <c:v>-2.7480500000000001E-3</c:v>
                </c:pt>
                <c:pt idx="11701">
                  <c:v>-1.64766E-3</c:v>
                </c:pt>
                <c:pt idx="11702">
                  <c:v>-2.0104599999999999E-3</c:v>
                </c:pt>
                <c:pt idx="11703">
                  <c:v>-1.00158E-3</c:v>
                </c:pt>
                <c:pt idx="11704">
                  <c:v>2.0969399999999998E-3</c:v>
                </c:pt>
                <c:pt idx="11705">
                  <c:v>3.5484599999999998E-3</c:v>
                </c:pt>
                <c:pt idx="11706">
                  <c:v>4.7386499999999996E-3</c:v>
                </c:pt>
                <c:pt idx="11707">
                  <c:v>3.07523E-3</c:v>
                </c:pt>
                <c:pt idx="11708">
                  <c:v>1.72102E-3</c:v>
                </c:pt>
                <c:pt idx="11709">
                  <c:v>2.7229099999999998E-3</c:v>
                </c:pt>
                <c:pt idx="11710">
                  <c:v>3.3698199999999999E-3</c:v>
                </c:pt>
                <c:pt idx="11711">
                  <c:v>1.83015E-3</c:v>
                </c:pt>
                <c:pt idx="11712">
                  <c:v>9.1275999999999998E-4</c:v>
                </c:pt>
                <c:pt idx="11713">
                  <c:v>1.5077300000000001E-3</c:v>
                </c:pt>
                <c:pt idx="11714">
                  <c:v>1.6325599999999999E-3</c:v>
                </c:pt>
                <c:pt idx="11715">
                  <c:v>2.1679199999999998E-3</c:v>
                </c:pt>
                <c:pt idx="11716">
                  <c:v>2.7483E-3</c:v>
                </c:pt>
                <c:pt idx="11717">
                  <c:v>2.2327800000000002E-3</c:v>
                </c:pt>
                <c:pt idx="11718">
                  <c:v>2.1225100000000002E-3</c:v>
                </c:pt>
                <c:pt idx="11719">
                  <c:v>1.6683100000000001E-3</c:v>
                </c:pt>
                <c:pt idx="11720">
                  <c:v>2.3979800000000001E-3</c:v>
                </c:pt>
                <c:pt idx="11721">
                  <c:v>2.1682400000000001E-3</c:v>
                </c:pt>
                <c:pt idx="11722">
                  <c:v>2.3170700000000001E-3</c:v>
                </c:pt>
                <c:pt idx="11723">
                  <c:v>1.67198E-3</c:v>
                </c:pt>
                <c:pt idx="11724">
                  <c:v>-2.1316199999999999E-3</c:v>
                </c:pt>
                <c:pt idx="11725">
                  <c:v>-3.24588E-3</c:v>
                </c:pt>
                <c:pt idx="11726">
                  <c:v>-2.7990900000000002E-3</c:v>
                </c:pt>
                <c:pt idx="11727">
                  <c:v>-3.4363599999999998E-3</c:v>
                </c:pt>
                <c:pt idx="11728">
                  <c:v>-2.8403199999999999E-3</c:v>
                </c:pt>
                <c:pt idx="11729">
                  <c:v>4.9582000000000001E-4</c:v>
                </c:pt>
                <c:pt idx="11730">
                  <c:v>2.9774799999999998E-3</c:v>
                </c:pt>
                <c:pt idx="11731">
                  <c:v>3.0333700000000001E-3</c:v>
                </c:pt>
                <c:pt idx="11732">
                  <c:v>4.5920199999999996E-3</c:v>
                </c:pt>
                <c:pt idx="11733">
                  <c:v>3.0810500000000001E-3</c:v>
                </c:pt>
                <c:pt idx="11734">
                  <c:v>1.3587300000000001E-3</c:v>
                </c:pt>
                <c:pt idx="11735">
                  <c:v>3.3782999999999999E-3</c:v>
                </c:pt>
                <c:pt idx="11736">
                  <c:v>2.4863799999999998E-3</c:v>
                </c:pt>
                <c:pt idx="11737">
                  <c:v>1.73971E-3</c:v>
                </c:pt>
                <c:pt idx="11738">
                  <c:v>1.75468E-3</c:v>
                </c:pt>
                <c:pt idx="11739">
                  <c:v>-1.9029699999999999E-3</c:v>
                </c:pt>
                <c:pt idx="11740">
                  <c:v>-2.2995400000000001E-3</c:v>
                </c:pt>
                <c:pt idx="11741">
                  <c:v>-2.54091E-3</c:v>
                </c:pt>
                <c:pt idx="11742">
                  <c:v>-4.2798699999999999E-3</c:v>
                </c:pt>
                <c:pt idx="11743">
                  <c:v>-1.9961599999999999E-3</c:v>
                </c:pt>
                <c:pt idx="11744">
                  <c:v>-3.8958999999999999E-4</c:v>
                </c:pt>
                <c:pt idx="11745">
                  <c:v>1.4480700000000001E-3</c:v>
                </c:pt>
                <c:pt idx="11746">
                  <c:v>5.1944699999999996E-3</c:v>
                </c:pt>
                <c:pt idx="11747">
                  <c:v>6.0725199999999997E-3</c:v>
                </c:pt>
                <c:pt idx="11748">
                  <c:v>5.1052900000000002E-3</c:v>
                </c:pt>
                <c:pt idx="11749">
                  <c:v>2.6509799999999998E-3</c:v>
                </c:pt>
                <c:pt idx="11750">
                  <c:v>2.7853800000000001E-3</c:v>
                </c:pt>
                <c:pt idx="11751">
                  <c:v>3.2028400000000002E-3</c:v>
                </c:pt>
                <c:pt idx="11752">
                  <c:v>2.4836400000000001E-3</c:v>
                </c:pt>
                <c:pt idx="11753">
                  <c:v>2.8528199999999998E-3</c:v>
                </c:pt>
                <c:pt idx="11754">
                  <c:v>3.39609E-3</c:v>
                </c:pt>
                <c:pt idx="11755">
                  <c:v>4.2599999999999999E-3</c:v>
                </c:pt>
                <c:pt idx="11756">
                  <c:v>2.6093000000000002E-3</c:v>
                </c:pt>
                <c:pt idx="11757">
                  <c:v>1.8557599999999999E-3</c:v>
                </c:pt>
                <c:pt idx="11758">
                  <c:v>3.39463E-3</c:v>
                </c:pt>
                <c:pt idx="11759">
                  <c:v>2.4852000000000001E-4</c:v>
                </c:pt>
                <c:pt idx="11760">
                  <c:v>-2.9601300000000001E-3</c:v>
                </c:pt>
                <c:pt idx="11761">
                  <c:v>-3.9170899999999998E-3</c:v>
                </c:pt>
                <c:pt idx="11762">
                  <c:v>-4.7235799999999998E-3</c:v>
                </c:pt>
                <c:pt idx="11763">
                  <c:v>-4.7866999999999996E-3</c:v>
                </c:pt>
                <c:pt idx="11764">
                  <c:v>-3.3294900000000001E-3</c:v>
                </c:pt>
                <c:pt idx="11765">
                  <c:v>-3.5104799999999999E-3</c:v>
                </c:pt>
                <c:pt idx="11766">
                  <c:v>-3.04646E-3</c:v>
                </c:pt>
                <c:pt idx="11767">
                  <c:v>-3.25559E-3</c:v>
                </c:pt>
                <c:pt idx="11768">
                  <c:v>-3.6743800000000001E-3</c:v>
                </c:pt>
                <c:pt idx="11769">
                  <c:v>-3.6937200000000002E-3</c:v>
                </c:pt>
                <c:pt idx="11770">
                  <c:v>-4.0175699999999998E-3</c:v>
                </c:pt>
                <c:pt idx="11771">
                  <c:v>-2.6601300000000001E-3</c:v>
                </c:pt>
                <c:pt idx="11772">
                  <c:v>-4.1593000000000003E-3</c:v>
                </c:pt>
                <c:pt idx="11773">
                  <c:v>-4.8170399999999999E-3</c:v>
                </c:pt>
                <c:pt idx="11774">
                  <c:v>-3.5293199999999999E-3</c:v>
                </c:pt>
                <c:pt idx="11775">
                  <c:v>-3.6677699999999999E-3</c:v>
                </c:pt>
                <c:pt idx="11776">
                  <c:v>-3.5017999999999998E-3</c:v>
                </c:pt>
                <c:pt idx="11777">
                  <c:v>-3.1928600000000001E-3</c:v>
                </c:pt>
                <c:pt idx="11778">
                  <c:v>-2.04938E-3</c:v>
                </c:pt>
                <c:pt idx="11779">
                  <c:v>-1.3632E-3</c:v>
                </c:pt>
                <c:pt idx="11780">
                  <c:v>1.5824599999999999E-3</c:v>
                </c:pt>
                <c:pt idx="11781">
                  <c:v>4.0142900000000002E-3</c:v>
                </c:pt>
                <c:pt idx="11782">
                  <c:v>3.4177600000000002E-3</c:v>
                </c:pt>
                <c:pt idx="11783">
                  <c:v>4.39596E-3</c:v>
                </c:pt>
                <c:pt idx="11784">
                  <c:v>3.2523600000000001E-3</c:v>
                </c:pt>
                <c:pt idx="11785">
                  <c:v>-1.7364E-4</c:v>
                </c:pt>
                <c:pt idx="11786">
                  <c:v>-2.8772799999999999E-3</c:v>
                </c:pt>
                <c:pt idx="11787">
                  <c:v>-4.9923500000000004E-3</c:v>
                </c:pt>
                <c:pt idx="11788">
                  <c:v>-6.2529999999999999E-3</c:v>
                </c:pt>
                <c:pt idx="11789">
                  <c:v>-5.6710199999999997E-3</c:v>
                </c:pt>
                <c:pt idx="11790">
                  <c:v>-5.5126200000000002E-3</c:v>
                </c:pt>
                <c:pt idx="11791">
                  <c:v>-4.41961E-3</c:v>
                </c:pt>
                <c:pt idx="11792">
                  <c:v>-2.4878600000000002E-3</c:v>
                </c:pt>
                <c:pt idx="11793">
                  <c:v>-3.388E-3</c:v>
                </c:pt>
                <c:pt idx="11794">
                  <c:v>-2.1335299999999998E-3</c:v>
                </c:pt>
                <c:pt idx="11795">
                  <c:v>1.3129000000000001E-3</c:v>
                </c:pt>
                <c:pt idx="11796">
                  <c:v>4.7142900000000003E-3</c:v>
                </c:pt>
                <c:pt idx="11797">
                  <c:v>4.3034299999999996E-3</c:v>
                </c:pt>
                <c:pt idx="11798">
                  <c:v>2.6970900000000001E-3</c:v>
                </c:pt>
                <c:pt idx="11799">
                  <c:v>1.8764700000000001E-3</c:v>
                </c:pt>
                <c:pt idx="11800">
                  <c:v>3.7876000000000001E-4</c:v>
                </c:pt>
                <c:pt idx="11801">
                  <c:v>-2.36418E-3</c:v>
                </c:pt>
                <c:pt idx="11802">
                  <c:v>-4.9907800000000002E-3</c:v>
                </c:pt>
                <c:pt idx="11803">
                  <c:v>-5.5323000000000004E-3</c:v>
                </c:pt>
                <c:pt idx="11804">
                  <c:v>-5.4149300000000001E-3</c:v>
                </c:pt>
                <c:pt idx="11805">
                  <c:v>-4.2470199999999998E-3</c:v>
                </c:pt>
                <c:pt idx="11806">
                  <c:v>-3.28634E-3</c:v>
                </c:pt>
                <c:pt idx="11807">
                  <c:v>-5.1821000000000002E-3</c:v>
                </c:pt>
                <c:pt idx="11808">
                  <c:v>-4.8774600000000001E-3</c:v>
                </c:pt>
                <c:pt idx="11809">
                  <c:v>-4.2668799999999998E-3</c:v>
                </c:pt>
                <c:pt idx="11810">
                  <c:v>-4.0854699999999999E-3</c:v>
                </c:pt>
                <c:pt idx="11811">
                  <c:v>-4.5097000000000002E-3</c:v>
                </c:pt>
                <c:pt idx="11812">
                  <c:v>-4.7095799999999997E-3</c:v>
                </c:pt>
                <c:pt idx="11813">
                  <c:v>-3.5558999999999999E-3</c:v>
                </c:pt>
                <c:pt idx="11814">
                  <c:v>-2.5754100000000002E-3</c:v>
                </c:pt>
                <c:pt idx="11815">
                  <c:v>1.8173000000000001E-4</c:v>
                </c:pt>
                <c:pt idx="11816">
                  <c:v>2.8972300000000002E-3</c:v>
                </c:pt>
                <c:pt idx="11817">
                  <c:v>4.4417099999999998E-3</c:v>
                </c:pt>
                <c:pt idx="11818">
                  <c:v>5.3363899999999999E-3</c:v>
                </c:pt>
                <c:pt idx="11819">
                  <c:v>5.7965899999999999E-3</c:v>
                </c:pt>
                <c:pt idx="11820">
                  <c:v>5.5661800000000004E-3</c:v>
                </c:pt>
                <c:pt idx="11821">
                  <c:v>4.2960799999999999E-3</c:v>
                </c:pt>
                <c:pt idx="11822">
                  <c:v>5.0425799999999996E-3</c:v>
                </c:pt>
                <c:pt idx="11823">
                  <c:v>5.14578E-3</c:v>
                </c:pt>
                <c:pt idx="11824">
                  <c:v>4.0079900000000003E-3</c:v>
                </c:pt>
                <c:pt idx="11825">
                  <c:v>3.68995E-3</c:v>
                </c:pt>
                <c:pt idx="11826">
                  <c:v>3.8080599999999998E-3</c:v>
                </c:pt>
                <c:pt idx="11827">
                  <c:v>3.1117300000000001E-3</c:v>
                </c:pt>
                <c:pt idx="11828">
                  <c:v>3.9869600000000003E-3</c:v>
                </c:pt>
                <c:pt idx="11829">
                  <c:v>4.6397299999999999E-3</c:v>
                </c:pt>
                <c:pt idx="11830">
                  <c:v>4.4523899999999996E-3</c:v>
                </c:pt>
                <c:pt idx="11831">
                  <c:v>5.4882799999999999E-3</c:v>
                </c:pt>
                <c:pt idx="11832">
                  <c:v>5.3673499999999999E-3</c:v>
                </c:pt>
                <c:pt idx="11833">
                  <c:v>3.4205099999999999E-3</c:v>
                </c:pt>
                <c:pt idx="11834">
                  <c:v>3.5788199999999999E-3</c:v>
                </c:pt>
                <c:pt idx="11835">
                  <c:v>1.35643E-3</c:v>
                </c:pt>
                <c:pt idx="11836">
                  <c:v>-1.7546899999999999E-3</c:v>
                </c:pt>
                <c:pt idx="11837">
                  <c:v>-4.1232700000000001E-3</c:v>
                </c:pt>
                <c:pt idx="11838">
                  <c:v>-5.93634E-3</c:v>
                </c:pt>
                <c:pt idx="11839">
                  <c:v>-4.0595099999999997E-3</c:v>
                </c:pt>
                <c:pt idx="11840">
                  <c:v>-1.8462000000000001E-3</c:v>
                </c:pt>
                <c:pt idx="11841">
                  <c:v>1.2044000000000001E-4</c:v>
                </c:pt>
                <c:pt idx="11842">
                  <c:v>3.5562599999999999E-3</c:v>
                </c:pt>
                <c:pt idx="11843">
                  <c:v>5.4985700000000004E-3</c:v>
                </c:pt>
                <c:pt idx="11844">
                  <c:v>6.1337199999999996E-3</c:v>
                </c:pt>
                <c:pt idx="11845">
                  <c:v>6.2620000000000002E-3</c:v>
                </c:pt>
                <c:pt idx="11846">
                  <c:v>4.7015499999999997E-3</c:v>
                </c:pt>
                <c:pt idx="11847">
                  <c:v>4.6215300000000004E-3</c:v>
                </c:pt>
                <c:pt idx="11848">
                  <c:v>4.7198300000000004E-3</c:v>
                </c:pt>
                <c:pt idx="11849">
                  <c:v>3.41596E-3</c:v>
                </c:pt>
                <c:pt idx="11850">
                  <c:v>1.7206299999999999E-3</c:v>
                </c:pt>
                <c:pt idx="11851">
                  <c:v>-1.3385999999999999E-3</c:v>
                </c:pt>
                <c:pt idx="11852">
                  <c:v>-3.5276399999999999E-3</c:v>
                </c:pt>
                <c:pt idx="11853">
                  <c:v>-5.1538900000000004E-3</c:v>
                </c:pt>
                <c:pt idx="11854">
                  <c:v>-5.7070599999999999E-3</c:v>
                </c:pt>
                <c:pt idx="11855">
                  <c:v>-4.6168800000000003E-3</c:v>
                </c:pt>
                <c:pt idx="11856">
                  <c:v>-6.7721000000000003E-4</c:v>
                </c:pt>
                <c:pt idx="11857">
                  <c:v>3.2278699999999999E-3</c:v>
                </c:pt>
                <c:pt idx="11858">
                  <c:v>4.84769E-3</c:v>
                </c:pt>
                <c:pt idx="11859">
                  <c:v>6.7030099999999997E-3</c:v>
                </c:pt>
                <c:pt idx="11860">
                  <c:v>7.3218800000000002E-3</c:v>
                </c:pt>
                <c:pt idx="11861">
                  <c:v>5.0274899999999999E-3</c:v>
                </c:pt>
                <c:pt idx="11862">
                  <c:v>5.3608199999999996E-3</c:v>
                </c:pt>
                <c:pt idx="11863">
                  <c:v>5.2313500000000001E-3</c:v>
                </c:pt>
                <c:pt idx="11864">
                  <c:v>3.8570599999999998E-3</c:v>
                </c:pt>
                <c:pt idx="11865">
                  <c:v>5.3360400000000002E-3</c:v>
                </c:pt>
                <c:pt idx="11866">
                  <c:v>5.7381899999999998E-3</c:v>
                </c:pt>
                <c:pt idx="11867">
                  <c:v>5.4700599999999997E-3</c:v>
                </c:pt>
                <c:pt idx="11868">
                  <c:v>3.73129E-3</c:v>
                </c:pt>
                <c:pt idx="11869">
                  <c:v>3.1557099999999999E-3</c:v>
                </c:pt>
                <c:pt idx="11870">
                  <c:v>2.5281399999999999E-3</c:v>
                </c:pt>
                <c:pt idx="11871" formatCode="0.00E+00">
                  <c:v>-1.506E-5</c:v>
                </c:pt>
                <c:pt idx="11872">
                  <c:v>-3.3543000000000002E-3</c:v>
                </c:pt>
                <c:pt idx="11873">
                  <c:v>-7.3367299999999996E-3</c:v>
                </c:pt>
                <c:pt idx="11874">
                  <c:v>-6.7184000000000002E-3</c:v>
                </c:pt>
                <c:pt idx="11875">
                  <c:v>-5.4323699999999997E-3</c:v>
                </c:pt>
                <c:pt idx="11876">
                  <c:v>-5.8495400000000003E-3</c:v>
                </c:pt>
                <c:pt idx="11877">
                  <c:v>-5.9752700000000004E-3</c:v>
                </c:pt>
                <c:pt idx="11878">
                  <c:v>-3.6238099999999999E-3</c:v>
                </c:pt>
                <c:pt idx="11879">
                  <c:v>-5.5197900000000001E-3</c:v>
                </c:pt>
                <c:pt idx="11880">
                  <c:v>-6.1020900000000001E-3</c:v>
                </c:pt>
                <c:pt idx="11881">
                  <c:v>-4.9041600000000003E-3</c:v>
                </c:pt>
                <c:pt idx="11882">
                  <c:v>-5.9846300000000003E-3</c:v>
                </c:pt>
                <c:pt idx="11883">
                  <c:v>-4.32132E-3</c:v>
                </c:pt>
                <c:pt idx="11884">
                  <c:v>-6.34485E-3</c:v>
                </c:pt>
                <c:pt idx="11885">
                  <c:v>-5.2404699999999997E-3</c:v>
                </c:pt>
                <c:pt idx="11886">
                  <c:v>-4.0519099999999997E-3</c:v>
                </c:pt>
                <c:pt idx="11887">
                  <c:v>-6.0718100000000004E-3</c:v>
                </c:pt>
                <c:pt idx="11888">
                  <c:v>-4.80285E-3</c:v>
                </c:pt>
                <c:pt idx="11889">
                  <c:v>-4.2031799999999999E-3</c:v>
                </c:pt>
                <c:pt idx="11890">
                  <c:v>-4.2583500000000002E-3</c:v>
                </c:pt>
                <c:pt idx="11891">
                  <c:v>-1.4672000000000001E-3</c:v>
                </c:pt>
                <c:pt idx="11892">
                  <c:v>3.07435E-3</c:v>
                </c:pt>
                <c:pt idx="11893">
                  <c:v>3.5483799999999999E-3</c:v>
                </c:pt>
                <c:pt idx="11894">
                  <c:v>3.9249899999999997E-3</c:v>
                </c:pt>
                <c:pt idx="11895">
                  <c:v>4.2521099999999999E-3</c:v>
                </c:pt>
                <c:pt idx="11896">
                  <c:v>2.4393499999999999E-3</c:v>
                </c:pt>
                <c:pt idx="11897" formatCode="0.00E+00">
                  <c:v>1.8459999999999999E-5</c:v>
                </c:pt>
                <c:pt idx="11898">
                  <c:v>-4.5926600000000001E-3</c:v>
                </c:pt>
                <c:pt idx="11899">
                  <c:v>-6.5135899999999997E-3</c:v>
                </c:pt>
                <c:pt idx="11900">
                  <c:v>-5.4737199999999996E-3</c:v>
                </c:pt>
                <c:pt idx="11901">
                  <c:v>-7.2826200000000001E-3</c:v>
                </c:pt>
                <c:pt idx="11902">
                  <c:v>-5.0444699999999997E-3</c:v>
                </c:pt>
                <c:pt idx="11903">
                  <c:v>-5.1882100000000004E-3</c:v>
                </c:pt>
                <c:pt idx="11904">
                  <c:v>-4.8657400000000003E-3</c:v>
                </c:pt>
                <c:pt idx="11905">
                  <c:v>-2.6744099999999999E-3</c:v>
                </c:pt>
                <c:pt idx="11906">
                  <c:v>-2.3030300000000002E-3</c:v>
                </c:pt>
                <c:pt idx="11907">
                  <c:v>1.39842E-3</c:v>
                </c:pt>
                <c:pt idx="11908">
                  <c:v>4.2241900000000001E-3</c:v>
                </c:pt>
                <c:pt idx="11909">
                  <c:v>4.00659E-3</c:v>
                </c:pt>
                <c:pt idx="11910">
                  <c:v>5.0444000000000001E-3</c:v>
                </c:pt>
                <c:pt idx="11911">
                  <c:v>3.94568E-3</c:v>
                </c:pt>
                <c:pt idx="11912">
                  <c:v>-8.3403999999999998E-4</c:v>
                </c:pt>
                <c:pt idx="11913">
                  <c:v>-2.5115799999999998E-3</c:v>
                </c:pt>
                <c:pt idx="11914">
                  <c:v>-4.8927399999999996E-3</c:v>
                </c:pt>
                <c:pt idx="11915">
                  <c:v>-7.7558599999999998E-3</c:v>
                </c:pt>
                <c:pt idx="11916">
                  <c:v>-7.4584500000000001E-3</c:v>
                </c:pt>
                <c:pt idx="11917">
                  <c:v>-5.8964899999999999E-3</c:v>
                </c:pt>
                <c:pt idx="11918">
                  <c:v>-6.0452300000000004E-3</c:v>
                </c:pt>
                <c:pt idx="11919">
                  <c:v>-6.2302700000000004E-3</c:v>
                </c:pt>
                <c:pt idx="11920">
                  <c:v>-5.4485799999999997E-3</c:v>
                </c:pt>
                <c:pt idx="11921">
                  <c:v>-6.3741500000000003E-3</c:v>
                </c:pt>
                <c:pt idx="11922">
                  <c:v>-5.7353200000000003E-3</c:v>
                </c:pt>
                <c:pt idx="11923">
                  <c:v>-5.3164800000000002E-3</c:v>
                </c:pt>
                <c:pt idx="11924">
                  <c:v>-4.6773600000000002E-3</c:v>
                </c:pt>
                <c:pt idx="11925">
                  <c:v>-4.1857099999999996E-3</c:v>
                </c:pt>
                <c:pt idx="11926">
                  <c:v>-2.3187500000000001E-3</c:v>
                </c:pt>
                <c:pt idx="11927">
                  <c:v>-4.5888E-4</c:v>
                </c:pt>
                <c:pt idx="11928">
                  <c:v>1.2732100000000001E-3</c:v>
                </c:pt>
                <c:pt idx="11929">
                  <c:v>6.41057E-3</c:v>
                </c:pt>
                <c:pt idx="11930">
                  <c:v>6.7227199999999997E-3</c:v>
                </c:pt>
                <c:pt idx="11931">
                  <c:v>5.32761E-3</c:v>
                </c:pt>
                <c:pt idx="11932">
                  <c:v>6.88391E-3</c:v>
                </c:pt>
                <c:pt idx="11933">
                  <c:v>6.5887799999999998E-3</c:v>
                </c:pt>
                <c:pt idx="11934">
                  <c:v>6.3816100000000002E-3</c:v>
                </c:pt>
                <c:pt idx="11935">
                  <c:v>5.9717199999999998E-3</c:v>
                </c:pt>
                <c:pt idx="11936">
                  <c:v>6.5569299999999999E-3</c:v>
                </c:pt>
                <c:pt idx="11937">
                  <c:v>6.7463799999999997E-3</c:v>
                </c:pt>
                <c:pt idx="11938">
                  <c:v>5.0358E-3</c:v>
                </c:pt>
                <c:pt idx="11939">
                  <c:v>6.6067599999999997E-3</c:v>
                </c:pt>
                <c:pt idx="11940">
                  <c:v>7.4596300000000001E-3</c:v>
                </c:pt>
                <c:pt idx="11941">
                  <c:v>5.3282700000000004E-3</c:v>
                </c:pt>
                <c:pt idx="11942">
                  <c:v>7.1695400000000003E-3</c:v>
                </c:pt>
                <c:pt idx="11943">
                  <c:v>6.1202699999999997E-3</c:v>
                </c:pt>
                <c:pt idx="11944">
                  <c:v>5.7142099999999999E-3</c:v>
                </c:pt>
                <c:pt idx="11945">
                  <c:v>5.1335900000000004E-3</c:v>
                </c:pt>
                <c:pt idx="11946">
                  <c:v>1.1289200000000001E-3</c:v>
                </c:pt>
                <c:pt idx="11947">
                  <c:v>-6.0399E-4</c:v>
                </c:pt>
                <c:pt idx="11948">
                  <c:v>-2.4490800000000002E-3</c:v>
                </c:pt>
                <c:pt idx="11949">
                  <c:v>-4.82227E-3</c:v>
                </c:pt>
                <c:pt idx="11950">
                  <c:v>-5.6157500000000001E-3</c:v>
                </c:pt>
                <c:pt idx="11951">
                  <c:v>-4.1799000000000003E-3</c:v>
                </c:pt>
                <c:pt idx="11952">
                  <c:v>-2.3028800000000002E-3</c:v>
                </c:pt>
                <c:pt idx="11953">
                  <c:v>5.8920000000000001E-4</c:v>
                </c:pt>
                <c:pt idx="11954">
                  <c:v>5.3601400000000002E-3</c:v>
                </c:pt>
                <c:pt idx="11955">
                  <c:v>7.0875E-3</c:v>
                </c:pt>
                <c:pt idx="11956">
                  <c:v>7.8235200000000005E-3</c:v>
                </c:pt>
                <c:pt idx="11957">
                  <c:v>7.8127600000000002E-3</c:v>
                </c:pt>
                <c:pt idx="11958">
                  <c:v>6.4049800000000002E-3</c:v>
                </c:pt>
                <c:pt idx="11959">
                  <c:v>6.5032700000000002E-3</c:v>
                </c:pt>
                <c:pt idx="11960">
                  <c:v>5.6942499999999997E-3</c:v>
                </c:pt>
                <c:pt idx="11961">
                  <c:v>4.44459E-3</c:v>
                </c:pt>
                <c:pt idx="11962">
                  <c:v>2.6755699999999999E-3</c:v>
                </c:pt>
                <c:pt idx="11963">
                  <c:v>-2.02623E-3</c:v>
                </c:pt>
                <c:pt idx="11964">
                  <c:v>-4.6458999999999997E-3</c:v>
                </c:pt>
                <c:pt idx="11965">
                  <c:v>-5.2553299999999999E-3</c:v>
                </c:pt>
                <c:pt idx="11966">
                  <c:v>-5.2310899999999999E-3</c:v>
                </c:pt>
                <c:pt idx="11967">
                  <c:v>-3.6842400000000001E-3</c:v>
                </c:pt>
                <c:pt idx="11968">
                  <c:v>2.119E-4</c:v>
                </c:pt>
                <c:pt idx="11969">
                  <c:v>2.7852799999999998E-3</c:v>
                </c:pt>
                <c:pt idx="11970">
                  <c:v>5.2933600000000004E-3</c:v>
                </c:pt>
                <c:pt idx="11971">
                  <c:v>9.5311700000000003E-3</c:v>
                </c:pt>
                <c:pt idx="11972">
                  <c:v>8.2912699999999999E-3</c:v>
                </c:pt>
                <c:pt idx="11973">
                  <c:v>6.1818300000000001E-3</c:v>
                </c:pt>
                <c:pt idx="11974">
                  <c:v>6.9214999999999997E-3</c:v>
                </c:pt>
                <c:pt idx="11975">
                  <c:v>5.5028899999999999E-3</c:v>
                </c:pt>
                <c:pt idx="11976">
                  <c:v>5.1064300000000003E-3</c:v>
                </c:pt>
                <c:pt idx="11977">
                  <c:v>6.0098800000000004E-3</c:v>
                </c:pt>
                <c:pt idx="11978">
                  <c:v>6.4311899999999998E-3</c:v>
                </c:pt>
                <c:pt idx="11979">
                  <c:v>7.0154299999999996E-3</c:v>
                </c:pt>
                <c:pt idx="11980">
                  <c:v>6.0915500000000003E-3</c:v>
                </c:pt>
                <c:pt idx="11981">
                  <c:v>4.7555699999999998E-3</c:v>
                </c:pt>
                <c:pt idx="11982">
                  <c:v>3.4870399999999998E-3</c:v>
                </c:pt>
                <c:pt idx="11983">
                  <c:v>-2.7234999999999998E-4</c:v>
                </c:pt>
                <c:pt idx="11984">
                  <c:v>-2.1560799999999999E-3</c:v>
                </c:pt>
                <c:pt idx="11985">
                  <c:v>-4.5749400000000004E-3</c:v>
                </c:pt>
                <c:pt idx="11986">
                  <c:v>-7.9814199999999995E-3</c:v>
                </c:pt>
                <c:pt idx="11987">
                  <c:v>-7.17587E-3</c:v>
                </c:pt>
                <c:pt idx="11988">
                  <c:v>-8.0044199999999999E-3</c:v>
                </c:pt>
                <c:pt idx="11989">
                  <c:v>-7.8049199999999999E-3</c:v>
                </c:pt>
                <c:pt idx="11990">
                  <c:v>-6.1526000000000003E-3</c:v>
                </c:pt>
                <c:pt idx="11991">
                  <c:v>-7.0172899999999998E-3</c:v>
                </c:pt>
                <c:pt idx="11992">
                  <c:v>-6.5361799999999999E-3</c:v>
                </c:pt>
                <c:pt idx="11993">
                  <c:v>-6.2970600000000002E-3</c:v>
                </c:pt>
                <c:pt idx="11994">
                  <c:v>-6.0711799999999998E-3</c:v>
                </c:pt>
                <c:pt idx="11995">
                  <c:v>-5.7595900000000002E-3</c:v>
                </c:pt>
                <c:pt idx="11996">
                  <c:v>-6.07159E-3</c:v>
                </c:pt>
                <c:pt idx="11997">
                  <c:v>-7.1110499999999998E-3</c:v>
                </c:pt>
                <c:pt idx="11998">
                  <c:v>-6.5046899999999996E-3</c:v>
                </c:pt>
                <c:pt idx="11999">
                  <c:v>-6.0464400000000001E-3</c:v>
                </c:pt>
                <c:pt idx="12000">
                  <c:v>-5.3518000000000003E-3</c:v>
                </c:pt>
                <c:pt idx="12001">
                  <c:v>-5.30497E-3</c:v>
                </c:pt>
                <c:pt idx="12002">
                  <c:v>-3.9616499999999997E-3</c:v>
                </c:pt>
                <c:pt idx="12003">
                  <c:v>-8.2631999999999996E-4</c:v>
                </c:pt>
                <c:pt idx="12004">
                  <c:v>2.0188900000000002E-3</c:v>
                </c:pt>
                <c:pt idx="12005">
                  <c:v>4.4070300000000001E-3</c:v>
                </c:pt>
                <c:pt idx="12006">
                  <c:v>5.3648000000000003E-3</c:v>
                </c:pt>
                <c:pt idx="12007">
                  <c:v>4.9318599999999997E-3</c:v>
                </c:pt>
                <c:pt idx="12008">
                  <c:v>2.6674300000000001E-3</c:v>
                </c:pt>
                <c:pt idx="12009">
                  <c:v>3.5303E-4</c:v>
                </c:pt>
                <c:pt idx="12010">
                  <c:v>-4.0168499999999998E-3</c:v>
                </c:pt>
                <c:pt idx="12011">
                  <c:v>-8.16302E-3</c:v>
                </c:pt>
                <c:pt idx="12012">
                  <c:v>-8.7783300000000009E-3</c:v>
                </c:pt>
                <c:pt idx="12013">
                  <c:v>-8.3701699999999997E-3</c:v>
                </c:pt>
                <c:pt idx="12014">
                  <c:v>-7.31915E-3</c:v>
                </c:pt>
                <c:pt idx="12015">
                  <c:v>-7.2110500000000001E-3</c:v>
                </c:pt>
                <c:pt idx="12016">
                  <c:v>-4.95548E-3</c:v>
                </c:pt>
                <c:pt idx="12017">
                  <c:v>-2.8943800000000002E-3</c:v>
                </c:pt>
                <c:pt idx="12018">
                  <c:v>-2.3146199999999999E-3</c:v>
                </c:pt>
                <c:pt idx="12019">
                  <c:v>6.9291000000000003E-4</c:v>
                </c:pt>
                <c:pt idx="12020">
                  <c:v>4.7651799999999999E-3</c:v>
                </c:pt>
                <c:pt idx="12021">
                  <c:v>5.2160399999999999E-3</c:v>
                </c:pt>
                <c:pt idx="12022">
                  <c:v>4.8305400000000004E-3</c:v>
                </c:pt>
                <c:pt idx="12023">
                  <c:v>2.7269299999999998E-3</c:v>
                </c:pt>
                <c:pt idx="12024">
                  <c:v>-8.5769000000000004E-4</c:v>
                </c:pt>
                <c:pt idx="12025">
                  <c:v>-2.96964E-3</c:v>
                </c:pt>
                <c:pt idx="12026">
                  <c:v>-5.6451399999999999E-3</c:v>
                </c:pt>
                <c:pt idx="12027">
                  <c:v>-7.9480599999999998E-3</c:v>
                </c:pt>
                <c:pt idx="12028">
                  <c:v>-7.8435499999999995E-3</c:v>
                </c:pt>
                <c:pt idx="12029">
                  <c:v>-7.3465400000000004E-3</c:v>
                </c:pt>
                <c:pt idx="12030">
                  <c:v>-8.0289699999999999E-3</c:v>
                </c:pt>
                <c:pt idx="12031">
                  <c:v>-7.4594600000000002E-3</c:v>
                </c:pt>
                <c:pt idx="12032">
                  <c:v>-7.65068E-3</c:v>
                </c:pt>
                <c:pt idx="12033">
                  <c:v>-7.5205200000000002E-3</c:v>
                </c:pt>
                <c:pt idx="12034">
                  <c:v>-5.2882800000000002E-3</c:v>
                </c:pt>
                <c:pt idx="12035">
                  <c:v>-6.5520600000000002E-3</c:v>
                </c:pt>
                <c:pt idx="12036">
                  <c:v>-5.3566999999999998E-3</c:v>
                </c:pt>
                <c:pt idx="12037">
                  <c:v>-3.8588300000000002E-3</c:v>
                </c:pt>
                <c:pt idx="12038">
                  <c:v>-3.8156700000000002E-3</c:v>
                </c:pt>
                <c:pt idx="12039">
                  <c:v>-9.3913999999999998E-4</c:v>
                </c:pt>
                <c:pt idx="12040">
                  <c:v>2.2986600000000001E-3</c:v>
                </c:pt>
                <c:pt idx="12041">
                  <c:v>5.9767900000000001E-3</c:v>
                </c:pt>
                <c:pt idx="12042">
                  <c:v>6.8209500000000001E-3</c:v>
                </c:pt>
                <c:pt idx="12043">
                  <c:v>7.7939100000000002E-3</c:v>
                </c:pt>
                <c:pt idx="12044">
                  <c:v>7.51398E-3</c:v>
                </c:pt>
                <c:pt idx="12045">
                  <c:v>7.24145E-3</c:v>
                </c:pt>
                <c:pt idx="12046">
                  <c:v>8.8159399999999995E-3</c:v>
                </c:pt>
                <c:pt idx="12047">
                  <c:v>6.6063099999999998E-3</c:v>
                </c:pt>
                <c:pt idx="12048">
                  <c:v>6.3105599999999998E-3</c:v>
                </c:pt>
                <c:pt idx="12049">
                  <c:v>6.6830400000000003E-3</c:v>
                </c:pt>
                <c:pt idx="12050">
                  <c:v>6.4475699999999997E-3</c:v>
                </c:pt>
                <c:pt idx="12051">
                  <c:v>6.8195299999999999E-3</c:v>
                </c:pt>
                <c:pt idx="12052">
                  <c:v>6.7069199999999999E-3</c:v>
                </c:pt>
                <c:pt idx="12053">
                  <c:v>6.68353E-3</c:v>
                </c:pt>
                <c:pt idx="12054">
                  <c:v>7.8500199999999992E-3</c:v>
                </c:pt>
                <c:pt idx="12055">
                  <c:v>6.5722200000000001E-3</c:v>
                </c:pt>
                <c:pt idx="12056">
                  <c:v>6.4609999999999997E-3</c:v>
                </c:pt>
                <c:pt idx="12057">
                  <c:v>5.7931399999999996E-3</c:v>
                </c:pt>
                <c:pt idx="12058">
                  <c:v>1.9946600000000001E-3</c:v>
                </c:pt>
                <c:pt idx="12059">
                  <c:v>3.3436000000000002E-4</c:v>
                </c:pt>
                <c:pt idx="12060">
                  <c:v>-1.42717E-3</c:v>
                </c:pt>
                <c:pt idx="12061">
                  <c:v>-4.9968599999999997E-3</c:v>
                </c:pt>
                <c:pt idx="12062">
                  <c:v>-5.9367300000000003E-3</c:v>
                </c:pt>
                <c:pt idx="12063">
                  <c:v>-4.5044300000000002E-3</c:v>
                </c:pt>
                <c:pt idx="12064">
                  <c:v>-3.4009999999999999E-3</c:v>
                </c:pt>
                <c:pt idx="12065">
                  <c:v>-6.4955000000000004E-4</c:v>
                </c:pt>
                <c:pt idx="12066">
                  <c:v>4.4912099999999998E-3</c:v>
                </c:pt>
                <c:pt idx="12067">
                  <c:v>7.0921500000000002E-3</c:v>
                </c:pt>
                <c:pt idx="12068">
                  <c:v>8.8181400000000004E-3</c:v>
                </c:pt>
                <c:pt idx="12069">
                  <c:v>8.6610000000000003E-3</c:v>
                </c:pt>
                <c:pt idx="12070">
                  <c:v>8.4806099999999995E-3</c:v>
                </c:pt>
                <c:pt idx="12071">
                  <c:v>7.1883099999999998E-3</c:v>
                </c:pt>
                <c:pt idx="12072">
                  <c:v>4.2363799999999997E-3</c:v>
                </c:pt>
                <c:pt idx="12073">
                  <c:v>5.3047399999999996E-3</c:v>
                </c:pt>
                <c:pt idx="12074">
                  <c:v>3.1720799999999999E-3</c:v>
                </c:pt>
                <c:pt idx="12075">
                  <c:v>-1.5159699999999999E-3</c:v>
                </c:pt>
                <c:pt idx="12076">
                  <c:v>-4.0413300000000001E-3</c:v>
                </c:pt>
                <c:pt idx="12077">
                  <c:v>-4.7371899999999996E-3</c:v>
                </c:pt>
                <c:pt idx="12078">
                  <c:v>-4.66367E-3</c:v>
                </c:pt>
                <c:pt idx="12079">
                  <c:v>-3.6208799999999999E-3</c:v>
                </c:pt>
                <c:pt idx="12080">
                  <c:v>-7.5872000000000005E-4</c:v>
                </c:pt>
                <c:pt idx="12081">
                  <c:v>2.78626E-3</c:v>
                </c:pt>
                <c:pt idx="12082">
                  <c:v>6.3865700000000003E-3</c:v>
                </c:pt>
                <c:pt idx="12083">
                  <c:v>7.6873200000000001E-3</c:v>
                </c:pt>
                <c:pt idx="12084">
                  <c:v>8.9395499999999992E-3</c:v>
                </c:pt>
                <c:pt idx="12085">
                  <c:v>8.7619800000000008E-3</c:v>
                </c:pt>
                <c:pt idx="12086">
                  <c:v>7.2802199999999996E-3</c:v>
                </c:pt>
                <c:pt idx="12087">
                  <c:v>7.1022899999999998E-3</c:v>
                </c:pt>
                <c:pt idx="12088">
                  <c:v>6.5363799999999996E-3</c:v>
                </c:pt>
                <c:pt idx="12089">
                  <c:v>6.1919100000000001E-3</c:v>
                </c:pt>
                <c:pt idx="12090">
                  <c:v>7.4813900000000001E-3</c:v>
                </c:pt>
                <c:pt idx="12091">
                  <c:v>8.2062599999999999E-3</c:v>
                </c:pt>
                <c:pt idx="12092">
                  <c:v>6.1771700000000001E-3</c:v>
                </c:pt>
                <c:pt idx="12093">
                  <c:v>5.3049000000000004E-3</c:v>
                </c:pt>
                <c:pt idx="12094">
                  <c:v>4.4638000000000004E-3</c:v>
                </c:pt>
                <c:pt idx="12095" formatCode="0.00E+00">
                  <c:v>-5.359E-5</c:v>
                </c:pt>
                <c:pt idx="12096">
                  <c:v>-3.7241800000000001E-3</c:v>
                </c:pt>
                <c:pt idx="12097">
                  <c:v>-6.3032499999999998E-3</c:v>
                </c:pt>
                <c:pt idx="12098">
                  <c:v>-7.44256E-3</c:v>
                </c:pt>
                <c:pt idx="12099">
                  <c:v>-7.4878899999999997E-3</c:v>
                </c:pt>
                <c:pt idx="12100">
                  <c:v>-6.7328300000000004E-3</c:v>
                </c:pt>
                <c:pt idx="12101">
                  <c:v>-7.07758E-3</c:v>
                </c:pt>
                <c:pt idx="12102">
                  <c:v>-7.4760099999999999E-3</c:v>
                </c:pt>
                <c:pt idx="12103">
                  <c:v>-6.9326199999999996E-3</c:v>
                </c:pt>
                <c:pt idx="12104">
                  <c:v>-6.97826E-3</c:v>
                </c:pt>
                <c:pt idx="12105">
                  <c:v>-6.9235299999999998E-3</c:v>
                </c:pt>
                <c:pt idx="12106">
                  <c:v>-7.1869400000000002E-3</c:v>
                </c:pt>
                <c:pt idx="12107">
                  <c:v>-6.5486499999999996E-3</c:v>
                </c:pt>
                <c:pt idx="12108">
                  <c:v>-5.68849E-3</c:v>
                </c:pt>
                <c:pt idx="12109">
                  <c:v>-4.4887099999999999E-3</c:v>
                </c:pt>
                <c:pt idx="12110">
                  <c:v>-4.9038E-4</c:v>
                </c:pt>
                <c:pt idx="12111">
                  <c:v>2.5506600000000002E-3</c:v>
                </c:pt>
                <c:pt idx="12112">
                  <c:v>4.9988000000000003E-3</c:v>
                </c:pt>
                <c:pt idx="12113">
                  <c:v>5.4486700000000001E-3</c:v>
                </c:pt>
                <c:pt idx="12114">
                  <c:v>3.72558E-3</c:v>
                </c:pt>
                <c:pt idx="12115">
                  <c:v>2.0593600000000001E-3</c:v>
                </c:pt>
                <c:pt idx="12116">
                  <c:v>-1.15891E-3</c:v>
                </c:pt>
                <c:pt idx="12117">
                  <c:v>-4.6961599999999996E-3</c:v>
                </c:pt>
                <c:pt idx="12118">
                  <c:v>-4.7367800000000003E-3</c:v>
                </c:pt>
                <c:pt idx="12119">
                  <c:v>-3.6364499999999998E-3</c:v>
                </c:pt>
                <c:pt idx="12120">
                  <c:v>-2.87163E-3</c:v>
                </c:pt>
                <c:pt idx="12121">
                  <c:v>-2.4135000000000001E-4</c:v>
                </c:pt>
                <c:pt idx="12122">
                  <c:v>3.5479700000000001E-3</c:v>
                </c:pt>
                <c:pt idx="12123">
                  <c:v>6.5043799999999997E-3</c:v>
                </c:pt>
                <c:pt idx="12124">
                  <c:v>8.0749099999999994E-3</c:v>
                </c:pt>
                <c:pt idx="12125">
                  <c:v>8.2093700000000006E-3</c:v>
                </c:pt>
                <c:pt idx="12126">
                  <c:v>8.1070099999999996E-3</c:v>
                </c:pt>
                <c:pt idx="12127">
                  <c:v>5.8405699999999998E-3</c:v>
                </c:pt>
                <c:pt idx="12128">
                  <c:v>5.4397100000000004E-3</c:v>
                </c:pt>
                <c:pt idx="12129">
                  <c:v>4.0031499999999996E-3</c:v>
                </c:pt>
                <c:pt idx="12130">
                  <c:v>6.8042999999999999E-4</c:v>
                </c:pt>
                <c:pt idx="12131">
                  <c:v>-6.5403E-4</c:v>
                </c:pt>
                <c:pt idx="12132">
                  <c:v>-3.0268999999999999E-3</c:v>
                </c:pt>
                <c:pt idx="12133">
                  <c:v>-4.8935100000000002E-3</c:v>
                </c:pt>
                <c:pt idx="12134">
                  <c:v>-5.2191499999999997E-3</c:v>
                </c:pt>
                <c:pt idx="12135">
                  <c:v>-3.4827399999999998E-3</c:v>
                </c:pt>
                <c:pt idx="12136">
                  <c:v>-1.08175E-3</c:v>
                </c:pt>
                <c:pt idx="12137">
                  <c:v>3.18432E-3</c:v>
                </c:pt>
                <c:pt idx="12138">
                  <c:v>5.7270999999999997E-3</c:v>
                </c:pt>
                <c:pt idx="12139">
                  <c:v>7.60642E-3</c:v>
                </c:pt>
                <c:pt idx="12140">
                  <c:v>8.7882399999999992E-3</c:v>
                </c:pt>
                <c:pt idx="12141">
                  <c:v>7.2596099999999997E-3</c:v>
                </c:pt>
                <c:pt idx="12142">
                  <c:v>8.0067100000000002E-3</c:v>
                </c:pt>
                <c:pt idx="12143">
                  <c:v>7.7054100000000002E-3</c:v>
                </c:pt>
                <c:pt idx="12144">
                  <c:v>7.9631000000000007E-3</c:v>
                </c:pt>
                <c:pt idx="12145">
                  <c:v>7.1730800000000001E-3</c:v>
                </c:pt>
                <c:pt idx="12146">
                  <c:v>7.6723499999999997E-3</c:v>
                </c:pt>
                <c:pt idx="12147">
                  <c:v>6.6222900000000003E-3</c:v>
                </c:pt>
                <c:pt idx="12148">
                  <c:v>5.0115699999999999E-3</c:v>
                </c:pt>
                <c:pt idx="12149">
                  <c:v>5.0163200000000003E-3</c:v>
                </c:pt>
                <c:pt idx="12150">
                  <c:v>3.5290299999999998E-3</c:v>
                </c:pt>
                <c:pt idx="12151">
                  <c:v>1.20425E-3</c:v>
                </c:pt>
                <c:pt idx="12152">
                  <c:v>-4.9972100000000002E-3</c:v>
                </c:pt>
                <c:pt idx="12153">
                  <c:v>-7.0992499999999997E-3</c:v>
                </c:pt>
                <c:pt idx="12154">
                  <c:v>-7.1597500000000003E-3</c:v>
                </c:pt>
                <c:pt idx="12155">
                  <c:v>-8.1060500000000001E-3</c:v>
                </c:pt>
                <c:pt idx="12156">
                  <c:v>-6.4561799999999997E-3</c:v>
                </c:pt>
                <c:pt idx="12157">
                  <c:v>-7.0023500000000001E-3</c:v>
                </c:pt>
                <c:pt idx="12158">
                  <c:v>-6.9990299999999998E-3</c:v>
                </c:pt>
                <c:pt idx="12159">
                  <c:v>-6.1687900000000004E-3</c:v>
                </c:pt>
                <c:pt idx="12160">
                  <c:v>-6.8469300000000002E-3</c:v>
                </c:pt>
                <c:pt idx="12161">
                  <c:v>-8.4515000000000007E-3</c:v>
                </c:pt>
                <c:pt idx="12162">
                  <c:v>-6.2538799999999999E-3</c:v>
                </c:pt>
                <c:pt idx="12163">
                  <c:v>-5.55281E-3</c:v>
                </c:pt>
                <c:pt idx="12164">
                  <c:v>-5.4113399999999997E-3</c:v>
                </c:pt>
                <c:pt idx="12165">
                  <c:v>-2.5233999999999999E-3</c:v>
                </c:pt>
                <c:pt idx="12166">
                  <c:v>7.7809999999999999E-4</c:v>
                </c:pt>
                <c:pt idx="12167">
                  <c:v>3.2688399999999999E-3</c:v>
                </c:pt>
                <c:pt idx="12168">
                  <c:v>3.9369799999999996E-3</c:v>
                </c:pt>
                <c:pt idx="12169">
                  <c:v>4.8835900000000002E-3</c:v>
                </c:pt>
                <c:pt idx="12170">
                  <c:v>5.7918700000000002E-3</c:v>
                </c:pt>
                <c:pt idx="12171">
                  <c:v>1.7008399999999999E-3</c:v>
                </c:pt>
                <c:pt idx="12172">
                  <c:v>-3.1153499999999998E-3</c:v>
                </c:pt>
                <c:pt idx="12173">
                  <c:v>-3.3029000000000001E-3</c:v>
                </c:pt>
                <c:pt idx="12174">
                  <c:v>-5.2618300000000003E-3</c:v>
                </c:pt>
                <c:pt idx="12175">
                  <c:v>-4.2424300000000002E-3</c:v>
                </c:pt>
                <c:pt idx="12176">
                  <c:v>-5.8179E-4</c:v>
                </c:pt>
                <c:pt idx="12177">
                  <c:v>5.7465999999999995E-4</c:v>
                </c:pt>
                <c:pt idx="12178">
                  <c:v>3.6188800000000001E-3</c:v>
                </c:pt>
                <c:pt idx="12179">
                  <c:v>5.50419E-3</c:v>
                </c:pt>
                <c:pt idx="12180">
                  <c:v>7.1015599999999998E-3</c:v>
                </c:pt>
                <c:pt idx="12181">
                  <c:v>8.0289599999999999E-3</c:v>
                </c:pt>
                <c:pt idx="12182">
                  <c:v>6.9414799999999999E-3</c:v>
                </c:pt>
                <c:pt idx="12183">
                  <c:v>6.8455299999999998E-3</c:v>
                </c:pt>
                <c:pt idx="12184">
                  <c:v>6.6587699999999996E-3</c:v>
                </c:pt>
                <c:pt idx="12185">
                  <c:v>3.6310700000000001E-3</c:v>
                </c:pt>
                <c:pt idx="12186">
                  <c:v>2.0831600000000001E-3</c:v>
                </c:pt>
                <c:pt idx="12187">
                  <c:v>-1.0885700000000001E-3</c:v>
                </c:pt>
                <c:pt idx="12188">
                  <c:v>-5.2488500000000002E-3</c:v>
                </c:pt>
                <c:pt idx="12189">
                  <c:v>-5.0196700000000004E-3</c:v>
                </c:pt>
                <c:pt idx="12190">
                  <c:v>-4.6571299999999998E-3</c:v>
                </c:pt>
                <c:pt idx="12191">
                  <c:v>-3.5187199999999999E-3</c:v>
                </c:pt>
                <c:pt idx="12192">
                  <c:v>1.2108999999999999E-4</c:v>
                </c:pt>
                <c:pt idx="12193">
                  <c:v>2.1730999999999999E-3</c:v>
                </c:pt>
                <c:pt idx="12194">
                  <c:v>4.5378099999999998E-3</c:v>
                </c:pt>
                <c:pt idx="12195">
                  <c:v>6.7244799999999997E-3</c:v>
                </c:pt>
                <c:pt idx="12196">
                  <c:v>7.7283600000000001E-3</c:v>
                </c:pt>
                <c:pt idx="12197">
                  <c:v>7.6039000000000002E-3</c:v>
                </c:pt>
                <c:pt idx="12198">
                  <c:v>6.2102900000000003E-3</c:v>
                </c:pt>
                <c:pt idx="12199">
                  <c:v>6.8630999999999996E-3</c:v>
                </c:pt>
                <c:pt idx="12200">
                  <c:v>7.0845300000000003E-3</c:v>
                </c:pt>
                <c:pt idx="12201">
                  <c:v>6.6080599999999998E-3</c:v>
                </c:pt>
                <c:pt idx="12202">
                  <c:v>7.9311199999999998E-3</c:v>
                </c:pt>
                <c:pt idx="12203">
                  <c:v>6.6961299999999998E-3</c:v>
                </c:pt>
                <c:pt idx="12204">
                  <c:v>5.8650899999999999E-3</c:v>
                </c:pt>
                <c:pt idx="12205">
                  <c:v>5.7947299999999997E-3</c:v>
                </c:pt>
                <c:pt idx="12206">
                  <c:v>4.2358099999999996E-3</c:v>
                </c:pt>
                <c:pt idx="12207">
                  <c:v>4.8081000000000003E-4</c:v>
                </c:pt>
                <c:pt idx="12208">
                  <c:v>-3.8533899999999999E-3</c:v>
                </c:pt>
                <c:pt idx="12209">
                  <c:v>-5.0741600000000003E-3</c:v>
                </c:pt>
                <c:pt idx="12210">
                  <c:v>-5.9796700000000003E-3</c:v>
                </c:pt>
                <c:pt idx="12211">
                  <c:v>-7.1760299999999999E-3</c:v>
                </c:pt>
                <c:pt idx="12212">
                  <c:v>-6.7544700000000003E-3</c:v>
                </c:pt>
                <c:pt idx="12213">
                  <c:v>-6.5605799999999999E-3</c:v>
                </c:pt>
                <c:pt idx="12214">
                  <c:v>-6.1205000000000001E-3</c:v>
                </c:pt>
                <c:pt idx="12215">
                  <c:v>-6.8324099999999997E-3</c:v>
                </c:pt>
                <c:pt idx="12216">
                  <c:v>-7.7751499999999998E-3</c:v>
                </c:pt>
                <c:pt idx="12217">
                  <c:v>-8.4336299999999993E-3</c:v>
                </c:pt>
                <c:pt idx="12218">
                  <c:v>-7.3401500000000001E-3</c:v>
                </c:pt>
                <c:pt idx="12219">
                  <c:v>-7.1128900000000002E-3</c:v>
                </c:pt>
                <c:pt idx="12220">
                  <c:v>-6.4306099999999998E-3</c:v>
                </c:pt>
                <c:pt idx="12221">
                  <c:v>-2.62065E-3</c:v>
                </c:pt>
                <c:pt idx="12222">
                  <c:v>1.0297100000000001E-3</c:v>
                </c:pt>
                <c:pt idx="12223">
                  <c:v>2.89887E-3</c:v>
                </c:pt>
                <c:pt idx="12224">
                  <c:v>3.4926100000000002E-3</c:v>
                </c:pt>
                <c:pt idx="12225">
                  <c:v>3.8221800000000001E-3</c:v>
                </c:pt>
                <c:pt idx="12226">
                  <c:v>3.7172500000000001E-3</c:v>
                </c:pt>
                <c:pt idx="12227">
                  <c:v>4.4239000000000002E-4</c:v>
                </c:pt>
                <c:pt idx="12228">
                  <c:v>-1.85622E-3</c:v>
                </c:pt>
                <c:pt idx="12229">
                  <c:v>-2.3665399999999999E-3</c:v>
                </c:pt>
                <c:pt idx="12230">
                  <c:v>-3.8921899999999998E-3</c:v>
                </c:pt>
                <c:pt idx="12231">
                  <c:v>-3.1422199999999998E-3</c:v>
                </c:pt>
                <c:pt idx="12232">
                  <c:v>-1.84111E-3</c:v>
                </c:pt>
                <c:pt idx="12233">
                  <c:v>8.1088000000000004E-4</c:v>
                </c:pt>
                <c:pt idx="12234">
                  <c:v>3.12744E-3</c:v>
                </c:pt>
                <c:pt idx="12235">
                  <c:v>4.8124700000000001E-3</c:v>
                </c:pt>
                <c:pt idx="12236">
                  <c:v>8.5370499999999992E-3</c:v>
                </c:pt>
                <c:pt idx="12237">
                  <c:v>8.7663499999999991E-3</c:v>
                </c:pt>
                <c:pt idx="12238">
                  <c:v>7.38735E-3</c:v>
                </c:pt>
                <c:pt idx="12239">
                  <c:v>6.2714600000000004E-3</c:v>
                </c:pt>
                <c:pt idx="12240">
                  <c:v>4.9689799999999996E-3</c:v>
                </c:pt>
                <c:pt idx="12241">
                  <c:v>3.6902900000000001E-3</c:v>
                </c:pt>
                <c:pt idx="12242">
                  <c:v>2.9997000000000001E-3</c:v>
                </c:pt>
                <c:pt idx="12243">
                  <c:v>-8.8442999999999996E-4</c:v>
                </c:pt>
                <c:pt idx="12244">
                  <c:v>-4.1202699999999997E-3</c:v>
                </c:pt>
                <c:pt idx="12245">
                  <c:v>-3.3952299999999999E-3</c:v>
                </c:pt>
                <c:pt idx="12246">
                  <c:v>-3.42881E-3</c:v>
                </c:pt>
                <c:pt idx="12247">
                  <c:v>-2.5094399999999999E-3</c:v>
                </c:pt>
                <c:pt idx="12248" formatCode="0.00E+00">
                  <c:v>-1.6010000000000001E-5</c:v>
                </c:pt>
                <c:pt idx="12249">
                  <c:v>2.3540100000000001E-3</c:v>
                </c:pt>
                <c:pt idx="12250">
                  <c:v>4.4320999999999996E-3</c:v>
                </c:pt>
                <c:pt idx="12251">
                  <c:v>7.00339E-3</c:v>
                </c:pt>
                <c:pt idx="12252">
                  <c:v>6.8510799999999998E-3</c:v>
                </c:pt>
                <c:pt idx="12253">
                  <c:v>6.1901200000000003E-3</c:v>
                </c:pt>
                <c:pt idx="12254">
                  <c:v>6.4500399999999998E-3</c:v>
                </c:pt>
                <c:pt idx="12255">
                  <c:v>5.7027700000000002E-3</c:v>
                </c:pt>
                <c:pt idx="12256">
                  <c:v>7.20815E-3</c:v>
                </c:pt>
                <c:pt idx="12257">
                  <c:v>6.5734699999999997E-3</c:v>
                </c:pt>
                <c:pt idx="12258">
                  <c:v>5.5628400000000003E-3</c:v>
                </c:pt>
                <c:pt idx="12259">
                  <c:v>6.8236199999999999E-3</c:v>
                </c:pt>
                <c:pt idx="12260">
                  <c:v>5.7912500000000004E-3</c:v>
                </c:pt>
                <c:pt idx="12261">
                  <c:v>4.2393500000000002E-3</c:v>
                </c:pt>
                <c:pt idx="12262">
                  <c:v>4.4542000000000002E-3</c:v>
                </c:pt>
                <c:pt idx="12263">
                  <c:v>5.8887000000000002E-4</c:v>
                </c:pt>
                <c:pt idx="12264">
                  <c:v>-2.1069499999999998E-3</c:v>
                </c:pt>
                <c:pt idx="12265">
                  <c:v>-2.8543000000000002E-3</c:v>
                </c:pt>
                <c:pt idx="12266">
                  <c:v>-5.8148799999999997E-3</c:v>
                </c:pt>
                <c:pt idx="12267">
                  <c:v>-6.4924400000000004E-3</c:v>
                </c:pt>
                <c:pt idx="12268">
                  <c:v>-6.8624899999999997E-3</c:v>
                </c:pt>
                <c:pt idx="12269">
                  <c:v>-5.5291999999999997E-3</c:v>
                </c:pt>
                <c:pt idx="12270">
                  <c:v>-5.0699899999999999E-3</c:v>
                </c:pt>
                <c:pt idx="12271">
                  <c:v>-7.1699399999999996E-3</c:v>
                </c:pt>
                <c:pt idx="12272">
                  <c:v>-6.7140500000000001E-3</c:v>
                </c:pt>
                <c:pt idx="12273">
                  <c:v>-6.7475800000000004E-3</c:v>
                </c:pt>
                <c:pt idx="12274">
                  <c:v>-6.8426800000000003E-3</c:v>
                </c:pt>
                <c:pt idx="12275">
                  <c:v>-6.0415800000000004E-3</c:v>
                </c:pt>
                <c:pt idx="12276">
                  <c:v>-5.4098499999999999E-3</c:v>
                </c:pt>
                <c:pt idx="12277">
                  <c:v>-3.5077900000000002E-3</c:v>
                </c:pt>
                <c:pt idx="12278">
                  <c:v>1.50537E-3</c:v>
                </c:pt>
                <c:pt idx="12279">
                  <c:v>2.8904099999999999E-3</c:v>
                </c:pt>
                <c:pt idx="12280">
                  <c:v>4.2449100000000002E-3</c:v>
                </c:pt>
                <c:pt idx="12281">
                  <c:v>4.5032900000000001E-3</c:v>
                </c:pt>
                <c:pt idx="12282">
                  <c:v>2.2589900000000002E-3</c:v>
                </c:pt>
                <c:pt idx="12283">
                  <c:v>5.7109000000000001E-4</c:v>
                </c:pt>
                <c:pt idx="12284">
                  <c:v>-1.3396899999999999E-3</c:v>
                </c:pt>
                <c:pt idx="12285">
                  <c:v>-1.3159000000000001E-3</c:v>
                </c:pt>
                <c:pt idx="12286">
                  <c:v>-2.8152899999999998E-3</c:v>
                </c:pt>
                <c:pt idx="12287">
                  <c:v>-3.3882500000000002E-3</c:v>
                </c:pt>
                <c:pt idx="12288">
                  <c:v>-8.0911000000000004E-4</c:v>
                </c:pt>
                <c:pt idx="12289">
                  <c:v>1.0588E-4</c:v>
                </c:pt>
                <c:pt idx="12290">
                  <c:v>2.6795E-3</c:v>
                </c:pt>
                <c:pt idx="12291">
                  <c:v>5.0010899999999997E-3</c:v>
                </c:pt>
                <c:pt idx="12292">
                  <c:v>5.82579E-3</c:v>
                </c:pt>
                <c:pt idx="12293">
                  <c:v>5.9654699999999996E-3</c:v>
                </c:pt>
                <c:pt idx="12294">
                  <c:v>6.8705199999999998E-3</c:v>
                </c:pt>
                <c:pt idx="12295">
                  <c:v>6.6954199999999997E-3</c:v>
                </c:pt>
                <c:pt idx="12296">
                  <c:v>5.7061799999999999E-3</c:v>
                </c:pt>
                <c:pt idx="12297">
                  <c:v>4.1344199999999998E-3</c:v>
                </c:pt>
                <c:pt idx="12298">
                  <c:v>3.6567000000000001E-4</c:v>
                </c:pt>
                <c:pt idx="12299">
                  <c:v>-1.9339400000000001E-3</c:v>
                </c:pt>
                <c:pt idx="12300">
                  <c:v>-2.95401E-3</c:v>
                </c:pt>
                <c:pt idx="12301">
                  <c:v>-3.5302599999999999E-3</c:v>
                </c:pt>
                <c:pt idx="12302">
                  <c:v>-3.7702199999999999E-3</c:v>
                </c:pt>
                <c:pt idx="12303">
                  <c:v>-2.1553399999999999E-3</c:v>
                </c:pt>
                <c:pt idx="12304" formatCode="0.00E+00">
                  <c:v>-9.2399999999999996E-5</c:v>
                </c:pt>
                <c:pt idx="12305">
                  <c:v>1.87451E-3</c:v>
                </c:pt>
                <c:pt idx="12306">
                  <c:v>4.2249599999999998E-3</c:v>
                </c:pt>
                <c:pt idx="12307">
                  <c:v>6.1595699999999996E-3</c:v>
                </c:pt>
                <c:pt idx="12308">
                  <c:v>6.8138199999999999E-3</c:v>
                </c:pt>
                <c:pt idx="12309">
                  <c:v>6.5341000000000002E-3</c:v>
                </c:pt>
                <c:pt idx="12310">
                  <c:v>6.7975900000000001E-3</c:v>
                </c:pt>
                <c:pt idx="12311">
                  <c:v>4.6491400000000004E-3</c:v>
                </c:pt>
                <c:pt idx="12312">
                  <c:v>5.2106499999999998E-3</c:v>
                </c:pt>
                <c:pt idx="12313">
                  <c:v>7.8369900000000003E-3</c:v>
                </c:pt>
                <c:pt idx="12314">
                  <c:v>8.0544799999999993E-3</c:v>
                </c:pt>
                <c:pt idx="12315">
                  <c:v>6.2391900000000004E-3</c:v>
                </c:pt>
                <c:pt idx="12316">
                  <c:v>4.5133600000000001E-3</c:v>
                </c:pt>
                <c:pt idx="12317">
                  <c:v>4.0519299999999996E-3</c:v>
                </c:pt>
                <c:pt idx="12318">
                  <c:v>2.9522799999999998E-3</c:v>
                </c:pt>
                <c:pt idx="12319">
                  <c:v>3.1559999999999997E-4</c:v>
                </c:pt>
                <c:pt idx="12320">
                  <c:v>-3.1836099999999999E-3</c:v>
                </c:pt>
                <c:pt idx="12321">
                  <c:v>-4.4397400000000002E-3</c:v>
                </c:pt>
                <c:pt idx="12322">
                  <c:v>-3.7792899999999998E-3</c:v>
                </c:pt>
                <c:pt idx="12323">
                  <c:v>-3.9993900000000002E-3</c:v>
                </c:pt>
                <c:pt idx="12324">
                  <c:v>-5.1273200000000003E-3</c:v>
                </c:pt>
                <c:pt idx="12325">
                  <c:v>-5.5086400000000004E-3</c:v>
                </c:pt>
                <c:pt idx="12326">
                  <c:v>-4.3965000000000002E-3</c:v>
                </c:pt>
                <c:pt idx="12327">
                  <c:v>-4.7017099999999996E-3</c:v>
                </c:pt>
                <c:pt idx="12328">
                  <c:v>-4.64702E-3</c:v>
                </c:pt>
                <c:pt idx="12329">
                  <c:v>-5.1121500000000002E-3</c:v>
                </c:pt>
                <c:pt idx="12330">
                  <c:v>-4.9117500000000003E-3</c:v>
                </c:pt>
                <c:pt idx="12331">
                  <c:v>-6.3899600000000001E-3</c:v>
                </c:pt>
                <c:pt idx="12332">
                  <c:v>-5.1183000000000001E-3</c:v>
                </c:pt>
                <c:pt idx="12333">
                  <c:v>-4.5935899999999998E-3</c:v>
                </c:pt>
                <c:pt idx="12334">
                  <c:v>-5.4449199999999998E-3</c:v>
                </c:pt>
                <c:pt idx="12335">
                  <c:v>-4.4571799999999998E-3</c:v>
                </c:pt>
                <c:pt idx="12336">
                  <c:v>-4.9000900000000002E-3</c:v>
                </c:pt>
                <c:pt idx="12337">
                  <c:v>-3.7198600000000002E-3</c:v>
                </c:pt>
                <c:pt idx="12338">
                  <c:v>-4.1699500000000004E-3</c:v>
                </c:pt>
                <c:pt idx="12339">
                  <c:v>-2.30386E-3</c:v>
                </c:pt>
                <c:pt idx="12340">
                  <c:v>1.2437699999999999E-3</c:v>
                </c:pt>
                <c:pt idx="12341">
                  <c:v>2.1352200000000002E-3</c:v>
                </c:pt>
                <c:pt idx="12342">
                  <c:v>3.43203E-3</c:v>
                </c:pt>
                <c:pt idx="12343">
                  <c:v>3.16067E-3</c:v>
                </c:pt>
                <c:pt idx="12344">
                  <c:v>1.52881E-3</c:v>
                </c:pt>
                <c:pt idx="12345">
                  <c:v>-3.8607000000000002E-4</c:v>
                </c:pt>
                <c:pt idx="12346">
                  <c:v>-2.06121E-3</c:v>
                </c:pt>
                <c:pt idx="12347">
                  <c:v>-3.7544700000000002E-3</c:v>
                </c:pt>
                <c:pt idx="12348">
                  <c:v>-4.47278E-3</c:v>
                </c:pt>
                <c:pt idx="12349">
                  <c:v>-6.1581199999999996E-3</c:v>
                </c:pt>
                <c:pt idx="12350">
                  <c:v>-6.5083600000000004E-3</c:v>
                </c:pt>
                <c:pt idx="12351">
                  <c:v>-4.6019299999999997E-3</c:v>
                </c:pt>
                <c:pt idx="12352">
                  <c:v>-3.8444600000000001E-3</c:v>
                </c:pt>
                <c:pt idx="12353">
                  <c:v>-3.2816299999999998E-3</c:v>
                </c:pt>
                <c:pt idx="12354">
                  <c:v>-1.2534899999999999E-3</c:v>
                </c:pt>
                <c:pt idx="12355">
                  <c:v>1.92388E-3</c:v>
                </c:pt>
                <c:pt idx="12356">
                  <c:v>1.85904E-3</c:v>
                </c:pt>
                <c:pt idx="12357">
                  <c:v>2.1300799999999999E-3</c:v>
                </c:pt>
                <c:pt idx="12358">
                  <c:v>1.4844700000000001E-3</c:v>
                </c:pt>
                <c:pt idx="12359">
                  <c:v>9.4744000000000002E-4</c:v>
                </c:pt>
                <c:pt idx="12360">
                  <c:v>6.5289999999999999E-4</c:v>
                </c:pt>
                <c:pt idx="12361">
                  <c:v>-2.1423900000000001E-3</c:v>
                </c:pt>
                <c:pt idx="12362">
                  <c:v>-3.2668599999999999E-3</c:v>
                </c:pt>
                <c:pt idx="12363">
                  <c:v>-4.5258800000000004E-3</c:v>
                </c:pt>
                <c:pt idx="12364">
                  <c:v>-4.7086599999999999E-3</c:v>
                </c:pt>
                <c:pt idx="12365">
                  <c:v>-4.5131700000000004E-3</c:v>
                </c:pt>
                <c:pt idx="12366">
                  <c:v>-5.5120500000000001E-3</c:v>
                </c:pt>
                <c:pt idx="12367">
                  <c:v>-6.0152199999999999E-3</c:v>
                </c:pt>
                <c:pt idx="12368">
                  <c:v>-5.6693500000000001E-3</c:v>
                </c:pt>
                <c:pt idx="12369">
                  <c:v>-6.1990200000000004E-3</c:v>
                </c:pt>
                <c:pt idx="12370">
                  <c:v>-4.6682900000000003E-3</c:v>
                </c:pt>
                <c:pt idx="12371">
                  <c:v>-4.9112299999999999E-3</c:v>
                </c:pt>
                <c:pt idx="12372">
                  <c:v>-4.6721499999999999E-3</c:v>
                </c:pt>
                <c:pt idx="12373">
                  <c:v>-3.09276E-3</c:v>
                </c:pt>
                <c:pt idx="12374">
                  <c:v>-1.3802899999999999E-3</c:v>
                </c:pt>
                <c:pt idx="12375">
                  <c:v>-4.4527E-4</c:v>
                </c:pt>
                <c:pt idx="12376" formatCode="0.00E+00">
                  <c:v>3.968E-5</c:v>
                </c:pt>
                <c:pt idx="12377">
                  <c:v>3.16212E-3</c:v>
                </c:pt>
                <c:pt idx="12378">
                  <c:v>4.5680199999999999E-3</c:v>
                </c:pt>
                <c:pt idx="12379">
                  <c:v>5.7146999999999996E-3</c:v>
                </c:pt>
                <c:pt idx="12380">
                  <c:v>6.5307500000000001E-3</c:v>
                </c:pt>
                <c:pt idx="12381">
                  <c:v>5.3349699999999996E-3</c:v>
                </c:pt>
                <c:pt idx="12382">
                  <c:v>5.8898500000000003E-3</c:v>
                </c:pt>
                <c:pt idx="12383">
                  <c:v>5.4815100000000002E-3</c:v>
                </c:pt>
                <c:pt idx="12384">
                  <c:v>4.2317400000000003E-3</c:v>
                </c:pt>
                <c:pt idx="12385">
                  <c:v>4.82549E-3</c:v>
                </c:pt>
                <c:pt idx="12386">
                  <c:v>4.3201400000000001E-3</c:v>
                </c:pt>
                <c:pt idx="12387">
                  <c:v>4.3001999999999997E-3</c:v>
                </c:pt>
                <c:pt idx="12388">
                  <c:v>5.2712999999999996E-3</c:v>
                </c:pt>
                <c:pt idx="12389">
                  <c:v>4.9933199999999999E-3</c:v>
                </c:pt>
                <c:pt idx="12390">
                  <c:v>5.1966199999999999E-3</c:v>
                </c:pt>
                <c:pt idx="12391">
                  <c:v>4.5881999999999997E-3</c:v>
                </c:pt>
                <c:pt idx="12392">
                  <c:v>4.52316E-3</c:v>
                </c:pt>
                <c:pt idx="12393">
                  <c:v>3.4160200000000001E-3</c:v>
                </c:pt>
                <c:pt idx="12394">
                  <c:v>1.8513E-3</c:v>
                </c:pt>
                <c:pt idx="12395">
                  <c:v>-1.1548E-4</c:v>
                </c:pt>
                <c:pt idx="12396">
                  <c:v>-7.1255999999999999E-4</c:v>
                </c:pt>
                <c:pt idx="12397">
                  <c:v>-2.0773900000000001E-3</c:v>
                </c:pt>
                <c:pt idx="12398">
                  <c:v>-3.4496399999999999E-3</c:v>
                </c:pt>
                <c:pt idx="12399">
                  <c:v>-1.43658E-3</c:v>
                </c:pt>
                <c:pt idx="12400">
                  <c:v>-1.17296E-3</c:v>
                </c:pt>
                <c:pt idx="12401">
                  <c:v>-6.6377000000000005E-4</c:v>
                </c:pt>
                <c:pt idx="12402">
                  <c:v>1.7936300000000001E-3</c:v>
                </c:pt>
                <c:pt idx="12403">
                  <c:v>2.9058600000000001E-3</c:v>
                </c:pt>
                <c:pt idx="12404">
                  <c:v>3.6365199999999999E-3</c:v>
                </c:pt>
                <c:pt idx="12405">
                  <c:v>5.0593299999999999E-3</c:v>
                </c:pt>
                <c:pt idx="12406">
                  <c:v>4.9985899999999998E-3</c:v>
                </c:pt>
                <c:pt idx="12407">
                  <c:v>4.4132499999999996E-3</c:v>
                </c:pt>
                <c:pt idx="12408">
                  <c:v>4.9278400000000002E-3</c:v>
                </c:pt>
                <c:pt idx="12409">
                  <c:v>2.4136700000000001E-3</c:v>
                </c:pt>
                <c:pt idx="12410">
                  <c:v>5.7503000000000003E-4</c:v>
                </c:pt>
                <c:pt idx="12411">
                  <c:v>1.01688E-3</c:v>
                </c:pt>
                <c:pt idx="12412">
                  <c:v>-1.2311000000000001E-4</c:v>
                </c:pt>
                <c:pt idx="12413">
                  <c:v>-1.56456E-3</c:v>
                </c:pt>
                <c:pt idx="12414">
                  <c:v>-1.8506200000000001E-3</c:v>
                </c:pt>
                <c:pt idx="12415">
                  <c:v>-8.8038999999999999E-4</c:v>
                </c:pt>
                <c:pt idx="12416">
                  <c:v>1.1791E-4</c:v>
                </c:pt>
                <c:pt idx="12417">
                  <c:v>-5.5106999999999997E-4</c:v>
                </c:pt>
                <c:pt idx="12418">
                  <c:v>1.78002E-3</c:v>
                </c:pt>
                <c:pt idx="12419">
                  <c:v>3.64884E-3</c:v>
                </c:pt>
                <c:pt idx="12420">
                  <c:v>3.1675800000000001E-3</c:v>
                </c:pt>
                <c:pt idx="12421">
                  <c:v>4.3509500000000001E-3</c:v>
                </c:pt>
                <c:pt idx="12422">
                  <c:v>4.7465700000000003E-3</c:v>
                </c:pt>
                <c:pt idx="12423">
                  <c:v>3.8286399999999999E-3</c:v>
                </c:pt>
                <c:pt idx="12424">
                  <c:v>3.65431E-3</c:v>
                </c:pt>
                <c:pt idx="12425">
                  <c:v>4.1414700000000004E-3</c:v>
                </c:pt>
                <c:pt idx="12426">
                  <c:v>4.5891999999999999E-3</c:v>
                </c:pt>
                <c:pt idx="12427">
                  <c:v>3.5729099999999999E-3</c:v>
                </c:pt>
                <c:pt idx="12428">
                  <c:v>3.2469399999999998E-3</c:v>
                </c:pt>
                <c:pt idx="12429">
                  <c:v>1.6887E-3</c:v>
                </c:pt>
                <c:pt idx="12430">
                  <c:v>7.8821999999999996E-4</c:v>
                </c:pt>
                <c:pt idx="12431">
                  <c:v>-3.8143999999999998E-4</c:v>
                </c:pt>
                <c:pt idx="12432">
                  <c:v>-1.6134599999999999E-3</c:v>
                </c:pt>
                <c:pt idx="12433">
                  <c:v>-1.2108900000000001E-3</c:v>
                </c:pt>
                <c:pt idx="12434">
                  <c:v>-3.0074899999999998E-3</c:v>
                </c:pt>
                <c:pt idx="12435">
                  <c:v>-3.85163E-3</c:v>
                </c:pt>
                <c:pt idx="12436">
                  <c:v>-4.6980499999999996E-3</c:v>
                </c:pt>
                <c:pt idx="12437">
                  <c:v>-4.9817999999999998E-3</c:v>
                </c:pt>
                <c:pt idx="12438">
                  <c:v>-3.27297E-3</c:v>
                </c:pt>
                <c:pt idx="12439">
                  <c:v>-4.34498E-3</c:v>
                </c:pt>
                <c:pt idx="12440">
                  <c:v>-4.3515400000000001E-3</c:v>
                </c:pt>
                <c:pt idx="12441">
                  <c:v>-3.04529E-3</c:v>
                </c:pt>
                <c:pt idx="12442">
                  <c:v>-3.6421800000000001E-3</c:v>
                </c:pt>
                <c:pt idx="12443">
                  <c:v>-3.6303400000000001E-3</c:v>
                </c:pt>
                <c:pt idx="12444">
                  <c:v>-3.0644100000000001E-3</c:v>
                </c:pt>
                <c:pt idx="12445">
                  <c:v>-3.7129799999999998E-3</c:v>
                </c:pt>
                <c:pt idx="12446">
                  <c:v>-3.8262700000000001E-3</c:v>
                </c:pt>
                <c:pt idx="12447">
                  <c:v>-3.6909899999999999E-3</c:v>
                </c:pt>
                <c:pt idx="12448">
                  <c:v>-3.14146E-3</c:v>
                </c:pt>
                <c:pt idx="12449">
                  <c:v>-2.9252499999999999E-3</c:v>
                </c:pt>
                <c:pt idx="12450">
                  <c:v>-9.8071000000000009E-4</c:v>
                </c:pt>
                <c:pt idx="12451">
                  <c:v>3.6765000000000002E-4</c:v>
                </c:pt>
                <c:pt idx="12452">
                  <c:v>1.1009699999999999E-3</c:v>
                </c:pt>
                <c:pt idx="12453">
                  <c:v>8.8646999999999999E-4</c:v>
                </c:pt>
                <c:pt idx="12454">
                  <c:v>5.3485999999999996E-4</c:v>
                </c:pt>
                <c:pt idx="12455" formatCode="0.00E+00">
                  <c:v>9.4640000000000002E-5</c:v>
                </c:pt>
                <c:pt idx="12456">
                  <c:v>-2.5149999999999999E-4</c:v>
                </c:pt>
                <c:pt idx="12457">
                  <c:v>2.6710999999999998E-4</c:v>
                </c:pt>
                <c:pt idx="12458">
                  <c:v>-8.9986000000000005E-4</c:v>
                </c:pt>
                <c:pt idx="12459">
                  <c:v>-1.2585999999999999E-3</c:v>
                </c:pt>
                <c:pt idx="12460">
                  <c:v>-2.06514E-3</c:v>
                </c:pt>
                <c:pt idx="12461">
                  <c:v>-4.5828199999999996E-3</c:v>
                </c:pt>
                <c:pt idx="12462">
                  <c:v>-3.52352E-3</c:v>
                </c:pt>
                <c:pt idx="12463">
                  <c:v>-3.04747E-3</c:v>
                </c:pt>
                <c:pt idx="12464">
                  <c:v>-2.6509300000000001E-3</c:v>
                </c:pt>
                <c:pt idx="12465">
                  <c:v>-5.8483999999999999E-4</c:v>
                </c:pt>
                <c:pt idx="12466">
                  <c:v>3.7909E-4</c:v>
                </c:pt>
                <c:pt idx="12467">
                  <c:v>8.7651999999999999E-4</c:v>
                </c:pt>
                <c:pt idx="12468">
                  <c:v>-3.4583999999999998E-4</c:v>
                </c:pt>
                <c:pt idx="12469">
                  <c:v>8.3986E-4</c:v>
                </c:pt>
                <c:pt idx="12470">
                  <c:v>6.6516000000000004E-4</c:v>
                </c:pt>
                <c:pt idx="12471">
                  <c:v>-9.0965999999999996E-4</c:v>
                </c:pt>
                <c:pt idx="12472">
                  <c:v>2.0421E-4</c:v>
                </c:pt>
                <c:pt idx="12473">
                  <c:v>-6.3577999999999996E-4</c:v>
                </c:pt>
                <c:pt idx="12474">
                  <c:v>-9.6179999999999996E-4</c:v>
                </c:pt>
                <c:pt idx="12475">
                  <c:v>-7.2601999999999996E-4</c:v>
                </c:pt>
                <c:pt idx="12476">
                  <c:v>-1.2039399999999999E-3</c:v>
                </c:pt>
                <c:pt idx="12477">
                  <c:v>-1.8262899999999999E-3</c:v>
                </c:pt>
                <c:pt idx="12478">
                  <c:v>-2.76684E-3</c:v>
                </c:pt>
                <c:pt idx="12479">
                  <c:v>-3.2527900000000002E-3</c:v>
                </c:pt>
                <c:pt idx="12480">
                  <c:v>-1.89967E-3</c:v>
                </c:pt>
                <c:pt idx="12481">
                  <c:v>-1.92699E-3</c:v>
                </c:pt>
                <c:pt idx="12482">
                  <c:v>-2.3673700000000002E-3</c:v>
                </c:pt>
                <c:pt idx="12483">
                  <c:v>-2.7099400000000001E-3</c:v>
                </c:pt>
                <c:pt idx="12484">
                  <c:v>-1.5782000000000001E-3</c:v>
                </c:pt>
                <c:pt idx="12485">
                  <c:v>-8.5866000000000002E-4</c:v>
                </c:pt>
                <c:pt idx="12486">
                  <c:v>-7.2683999999999997E-4</c:v>
                </c:pt>
                <c:pt idx="12487" formatCode="0.00E+00">
                  <c:v>9.8850000000000004E-5</c:v>
                </c:pt>
                <c:pt idx="12488" formatCode="0.00E+00">
                  <c:v>3.9900000000000001E-5</c:v>
                </c:pt>
                <c:pt idx="12489">
                  <c:v>-3.3050000000000001E-4</c:v>
                </c:pt>
                <c:pt idx="12490">
                  <c:v>1.1947800000000001E-3</c:v>
                </c:pt>
                <c:pt idx="12491">
                  <c:v>2.40143E-3</c:v>
                </c:pt>
                <c:pt idx="12492">
                  <c:v>2.0399200000000002E-3</c:v>
                </c:pt>
                <c:pt idx="12493">
                  <c:v>3.3858099999999999E-3</c:v>
                </c:pt>
                <c:pt idx="12494">
                  <c:v>3.9516000000000004E-3</c:v>
                </c:pt>
                <c:pt idx="12495">
                  <c:v>3.06953E-3</c:v>
                </c:pt>
                <c:pt idx="12496">
                  <c:v>3.7996800000000002E-3</c:v>
                </c:pt>
                <c:pt idx="12497">
                  <c:v>2.60429E-3</c:v>
                </c:pt>
                <c:pt idx="12498">
                  <c:v>2.1403500000000001E-3</c:v>
                </c:pt>
                <c:pt idx="12499">
                  <c:v>2.46159E-3</c:v>
                </c:pt>
                <c:pt idx="12500">
                  <c:v>9.3439E-4</c:v>
                </c:pt>
                <c:pt idx="12501">
                  <c:v>7.8571999999999995E-4</c:v>
                </c:pt>
                <c:pt idx="12502" formatCode="0.00E+00">
                  <c:v>2.9309999999999999E-5</c:v>
                </c:pt>
                <c:pt idx="12503">
                  <c:v>-5.888E-4</c:v>
                </c:pt>
                <c:pt idx="12504" formatCode="0.00E+00">
                  <c:v>8.7940000000000002E-5</c:v>
                </c:pt>
                <c:pt idx="12505">
                  <c:v>-4.2485999999999999E-4</c:v>
                </c:pt>
                <c:pt idx="12506">
                  <c:v>1.5155999999999999E-4</c:v>
                </c:pt>
                <c:pt idx="12507">
                  <c:v>5.2247999999999997E-4</c:v>
                </c:pt>
                <c:pt idx="12508" formatCode="0.00E+00">
                  <c:v>-9.7029999999999998E-5</c:v>
                </c:pt>
                <c:pt idx="12509">
                  <c:v>1.6742999999999999E-4</c:v>
                </c:pt>
                <c:pt idx="12510">
                  <c:v>-2.9310000000000002E-4</c:v>
                </c:pt>
                <c:pt idx="12511">
                  <c:v>3.5711E-4</c:v>
                </c:pt>
                <c:pt idx="12512">
                  <c:v>3.0054000000000002E-4</c:v>
                </c:pt>
                <c:pt idx="12513">
                  <c:v>-8.8035000000000001E-4</c:v>
                </c:pt>
                <c:pt idx="12514">
                  <c:v>-1.0191000000000001E-4</c:v>
                </c:pt>
                <c:pt idx="12515">
                  <c:v>3.3555E-4</c:v>
                </c:pt>
                <c:pt idx="12516">
                  <c:v>-2.2073000000000001E-4</c:v>
                </c:pt>
                <c:pt idx="12517">
                  <c:v>-2.8082200000000002E-3</c:v>
                </c:pt>
                <c:pt idx="12518">
                  <c:v>-2.1339699999999998E-3</c:v>
                </c:pt>
                <c:pt idx="12519">
                  <c:v>-2.3017599999999999E-3</c:v>
                </c:pt>
                <c:pt idx="12520">
                  <c:v>-1.8249799999999999E-3</c:v>
                </c:pt>
                <c:pt idx="12521">
                  <c:v>-8.0656E-4</c:v>
                </c:pt>
                <c:pt idx="12522">
                  <c:v>4.2596000000000002E-4</c:v>
                </c:pt>
                <c:pt idx="12523">
                  <c:v>1.1716000000000001E-3</c:v>
                </c:pt>
                <c:pt idx="12524">
                  <c:v>1.8150999999999999E-4</c:v>
                </c:pt>
                <c:pt idx="12525">
                  <c:v>4.6005999999999998E-4</c:v>
                </c:pt>
                <c:pt idx="12526">
                  <c:v>-1.20958E-3</c:v>
                </c:pt>
                <c:pt idx="12527" formatCode="0.00E+00">
                  <c:v>-2.7670000000000001E-5</c:v>
                </c:pt>
                <c:pt idx="12528">
                  <c:v>8.1882000000000005E-4</c:v>
                </c:pt>
                <c:pt idx="12529">
                  <c:v>-1.1786E-4</c:v>
                </c:pt>
                <c:pt idx="12530" formatCode="0.00E+00">
                  <c:v>-5.4830000000000002E-5</c:v>
                </c:pt>
                <c:pt idx="12531">
                  <c:v>-3.8406999999999997E-4</c:v>
                </c:pt>
                <c:pt idx="12532">
                  <c:v>-1.2772E-4</c:v>
                </c:pt>
                <c:pt idx="12533">
                  <c:v>-1.7585599999999999E-3</c:v>
                </c:pt>
                <c:pt idx="12534">
                  <c:v>-6.3842E-4</c:v>
                </c:pt>
                <c:pt idx="12535">
                  <c:v>-1.7463999999999999E-3</c:v>
                </c:pt>
                <c:pt idx="12536">
                  <c:v>-2.3432599999999998E-3</c:v>
                </c:pt>
                <c:pt idx="12537">
                  <c:v>-4.4541999999999997E-4</c:v>
                </c:pt>
                <c:pt idx="12538">
                  <c:v>-2.0719599999999999E-3</c:v>
                </c:pt>
                <c:pt idx="12539">
                  <c:v>-1.9980800000000002E-3</c:v>
                </c:pt>
                <c:pt idx="12540">
                  <c:v>-1.9088499999999999E-3</c:v>
                </c:pt>
                <c:pt idx="12541">
                  <c:v>-3.2861000000000001E-4</c:v>
                </c:pt>
                <c:pt idx="12542">
                  <c:v>8.8621000000000001E-4</c:v>
                </c:pt>
                <c:pt idx="12543">
                  <c:v>-8.6165999999999999E-4</c:v>
                </c:pt>
                <c:pt idx="12544">
                  <c:v>-2.5784000000000001E-4</c:v>
                </c:pt>
                <c:pt idx="12545">
                  <c:v>-1.06631E-3</c:v>
                </c:pt>
                <c:pt idx="12546">
                  <c:v>-1.2499799999999999E-3</c:v>
                </c:pt>
                <c:pt idx="12547">
                  <c:v>1.00007E-3</c:v>
                </c:pt>
                <c:pt idx="12548">
                  <c:v>1.2875E-3</c:v>
                </c:pt>
                <c:pt idx="12549">
                  <c:v>8.9813000000000002E-4</c:v>
                </c:pt>
                <c:pt idx="12550">
                  <c:v>9.0505999999999996E-4</c:v>
                </c:pt>
                <c:pt idx="12551" formatCode="0.00E+00">
                  <c:v>2.2730000000000001E-5</c:v>
                </c:pt>
                <c:pt idx="12552">
                  <c:v>6.9377000000000002E-4</c:v>
                </c:pt>
                <c:pt idx="12553">
                  <c:v>2.3687299999999999E-3</c:v>
                </c:pt>
                <c:pt idx="12554">
                  <c:v>8.1862000000000005E-4</c:v>
                </c:pt>
                <c:pt idx="12555">
                  <c:v>5.2278999999999997E-4</c:v>
                </c:pt>
                <c:pt idx="12556">
                  <c:v>2.0890399999999999E-3</c:v>
                </c:pt>
                <c:pt idx="12557">
                  <c:v>1.3873799999999999E-3</c:v>
                </c:pt>
                <c:pt idx="12558">
                  <c:v>1.2673199999999999E-3</c:v>
                </c:pt>
                <c:pt idx="12559">
                  <c:v>1.46529E-3</c:v>
                </c:pt>
                <c:pt idx="12560">
                  <c:v>6.6091000000000001E-4</c:v>
                </c:pt>
                <c:pt idx="12561">
                  <c:v>-8.1921000000000001E-4</c:v>
                </c:pt>
                <c:pt idx="12562" formatCode="0.00E+00">
                  <c:v>-3.6799999999999999E-6</c:v>
                </c:pt>
                <c:pt idx="12563">
                  <c:v>-4.2922000000000001E-4</c:v>
                </c:pt>
                <c:pt idx="12564">
                  <c:v>-1.0465E-4</c:v>
                </c:pt>
                <c:pt idx="12565">
                  <c:v>8.6547999999999996E-4</c:v>
                </c:pt>
                <c:pt idx="12566">
                  <c:v>1.0126099999999999E-3</c:v>
                </c:pt>
                <c:pt idx="12567">
                  <c:v>1.2699899999999999E-3</c:v>
                </c:pt>
                <c:pt idx="12568">
                  <c:v>6.7918999999999998E-4</c:v>
                </c:pt>
                <c:pt idx="12569">
                  <c:v>8.2781E-4</c:v>
                </c:pt>
                <c:pt idx="12570" formatCode="0.00E+00">
                  <c:v>-3.8569999999999998E-5</c:v>
                </c:pt>
                <c:pt idx="12571">
                  <c:v>-1.5706299999999999E-3</c:v>
                </c:pt>
                <c:pt idx="12572">
                  <c:v>-1.5784999999999999E-4</c:v>
                </c:pt>
                <c:pt idx="12573">
                  <c:v>1.6821399999999999E-3</c:v>
                </c:pt>
                <c:pt idx="12574">
                  <c:v>1.7216600000000001E-3</c:v>
                </c:pt>
                <c:pt idx="12575">
                  <c:v>9.9696000000000008E-4</c:v>
                </c:pt>
                <c:pt idx="12576">
                  <c:v>1.2897799999999999E-3</c:v>
                </c:pt>
                <c:pt idx="12577">
                  <c:v>-4.3973999999999999E-4</c:v>
                </c:pt>
                <c:pt idx="12578">
                  <c:v>-9.4260000000000004E-4</c:v>
                </c:pt>
                <c:pt idx="12579" formatCode="0.00E+00">
                  <c:v>7.9740000000000006E-5</c:v>
                </c:pt>
                <c:pt idx="12580">
                  <c:v>5.8255000000000004E-4</c:v>
                </c:pt>
                <c:pt idx="12581">
                  <c:v>4.4813999999999997E-4</c:v>
                </c:pt>
                <c:pt idx="12582" formatCode="0.00E+00">
                  <c:v>2.2670000000000001E-5</c:v>
                </c:pt>
                <c:pt idx="12583">
                  <c:v>1.1071900000000001E-3</c:v>
                </c:pt>
                <c:pt idx="12584">
                  <c:v>6.9006999999999998E-4</c:v>
                </c:pt>
                <c:pt idx="12585">
                  <c:v>-8.4889999999999998E-4</c:v>
                </c:pt>
                <c:pt idx="12586">
                  <c:v>-2.3485099999999998E-3</c:v>
                </c:pt>
                <c:pt idx="12587">
                  <c:v>-2.0580199999999998E-3</c:v>
                </c:pt>
                <c:pt idx="12588">
                  <c:v>6.7371E-4</c:v>
                </c:pt>
                <c:pt idx="12589">
                  <c:v>4.6340999999999998E-4</c:v>
                </c:pt>
                <c:pt idx="12590" formatCode="0.00E+00">
                  <c:v>6.7420000000000002E-5</c:v>
                </c:pt>
                <c:pt idx="12591" formatCode="0.00E+00">
                  <c:v>-5.0550000000000002E-5</c:v>
                </c:pt>
                <c:pt idx="12592">
                  <c:v>7.3035999999999999E-4</c:v>
                </c:pt>
                <c:pt idx="12593">
                  <c:v>1.61718E-3</c:v>
                </c:pt>
                <c:pt idx="12594">
                  <c:v>-1.4216000000000001E-4</c:v>
                </c:pt>
                <c:pt idx="12595">
                  <c:v>-4.5649999999999998E-4</c:v>
                </c:pt>
                <c:pt idx="12596" formatCode="0.00E+00">
                  <c:v>-7.1229999999999994E-5</c:v>
                </c:pt>
                <c:pt idx="12597">
                  <c:v>-4.7821000000000002E-4</c:v>
                </c:pt>
                <c:pt idx="12598">
                  <c:v>-1.0265000000000001E-3</c:v>
                </c:pt>
                <c:pt idx="12599">
                  <c:v>-5.7992000000000004E-4</c:v>
                </c:pt>
                <c:pt idx="12600">
                  <c:v>1.02955E-3</c:v>
                </c:pt>
                <c:pt idx="12601">
                  <c:v>1.74183E-3</c:v>
                </c:pt>
                <c:pt idx="12602">
                  <c:v>1.25556E-3</c:v>
                </c:pt>
                <c:pt idx="12603">
                  <c:v>6.9740000000000004E-4</c:v>
                </c:pt>
                <c:pt idx="12604">
                  <c:v>-1.9515999999999999E-4</c:v>
                </c:pt>
                <c:pt idx="12605">
                  <c:v>-5.6933999999999999E-4</c:v>
                </c:pt>
                <c:pt idx="12606">
                  <c:v>8.1065E-4</c:v>
                </c:pt>
                <c:pt idx="12607">
                  <c:v>5.5979999999999995E-4</c:v>
                </c:pt>
                <c:pt idx="12608">
                  <c:v>-5.6324000000000001E-4</c:v>
                </c:pt>
                <c:pt idx="12609">
                  <c:v>-7.7010000000000002E-4</c:v>
                </c:pt>
                <c:pt idx="12610">
                  <c:v>-2.4823E-4</c:v>
                </c:pt>
                <c:pt idx="12611" formatCode="0.00E+00">
                  <c:v>-7.0500000000000006E-5</c:v>
                </c:pt>
                <c:pt idx="12612">
                  <c:v>6.5899000000000003E-4</c:v>
                </c:pt>
                <c:pt idx="12613">
                  <c:v>-9.8473000000000007E-4</c:v>
                </c:pt>
                <c:pt idx="12614">
                  <c:v>-5.1546000000000003E-4</c:v>
                </c:pt>
                <c:pt idx="12615">
                  <c:v>5.8918000000000002E-4</c:v>
                </c:pt>
                <c:pt idx="12616">
                  <c:v>5.5502999999999998E-4</c:v>
                </c:pt>
                <c:pt idx="12617">
                  <c:v>-3.2628000000000003E-4</c:v>
                </c:pt>
                <c:pt idx="12618">
                  <c:v>-4.2379000000000001E-4</c:v>
                </c:pt>
                <c:pt idx="12619">
                  <c:v>3.1781000000000002E-4</c:v>
                </c:pt>
                <c:pt idx="12620">
                  <c:v>-1.6739400000000001E-3</c:v>
                </c:pt>
                <c:pt idx="12621">
                  <c:v>-1.15953E-3</c:v>
                </c:pt>
                <c:pt idx="12622">
                  <c:v>-5.3428000000000004E-4</c:v>
                </c:pt>
                <c:pt idx="12623">
                  <c:v>-7.7660000000000001E-4</c:v>
                </c:pt>
                <c:pt idx="12624">
                  <c:v>-7.2232000000000004E-4</c:v>
                </c:pt>
                <c:pt idx="12625">
                  <c:v>6.1273999999999996E-4</c:v>
                </c:pt>
                <c:pt idx="12626">
                  <c:v>1.5253599999999999E-3</c:v>
                </c:pt>
                <c:pt idx="12627">
                  <c:v>2.7699399999999998E-3</c:v>
                </c:pt>
                <c:pt idx="12628">
                  <c:v>2.87031E-3</c:v>
                </c:pt>
                <c:pt idx="12629">
                  <c:v>7.3634999999999998E-4</c:v>
                </c:pt>
                <c:pt idx="12630">
                  <c:v>3.9271999999999999E-4</c:v>
                </c:pt>
                <c:pt idx="12631">
                  <c:v>-3.2141E-4</c:v>
                </c:pt>
                <c:pt idx="12632">
                  <c:v>9.7168999999999999E-4</c:v>
                </c:pt>
                <c:pt idx="12633">
                  <c:v>9.4695000000000001E-4</c:v>
                </c:pt>
                <c:pt idx="12634">
                  <c:v>9.1493E-4</c:v>
                </c:pt>
                <c:pt idx="12635" formatCode="0.00E+00">
                  <c:v>1.1770000000000001E-5</c:v>
                </c:pt>
                <c:pt idx="12636">
                  <c:v>-2.3423300000000001E-3</c:v>
                </c:pt>
                <c:pt idx="12637">
                  <c:v>-2.1808499999999998E-3</c:v>
                </c:pt>
                <c:pt idx="12638">
                  <c:v>-1.40749E-3</c:v>
                </c:pt>
                <c:pt idx="12639">
                  <c:v>-7.1325999999999996E-4</c:v>
                </c:pt>
                <c:pt idx="12640">
                  <c:v>1.4658999999999999E-4</c:v>
                </c:pt>
                <c:pt idx="12641">
                  <c:v>1.71725E-3</c:v>
                </c:pt>
                <c:pt idx="12642">
                  <c:v>2.77846E-3</c:v>
                </c:pt>
                <c:pt idx="12643">
                  <c:v>2.7253999999999998E-3</c:v>
                </c:pt>
                <c:pt idx="12644">
                  <c:v>2.5257600000000002E-3</c:v>
                </c:pt>
                <c:pt idx="12645">
                  <c:v>6.9897999999999998E-4</c:v>
                </c:pt>
                <c:pt idx="12646">
                  <c:v>8.6989999999999995E-4</c:v>
                </c:pt>
                <c:pt idx="12647">
                  <c:v>4.8475999999999999E-4</c:v>
                </c:pt>
                <c:pt idx="12648">
                  <c:v>4.0303000000000002E-4</c:v>
                </c:pt>
                <c:pt idx="12649">
                  <c:v>3.1960000000000002E-4</c:v>
                </c:pt>
                <c:pt idx="12650">
                  <c:v>8.4347000000000003E-4</c:v>
                </c:pt>
                <c:pt idx="12651">
                  <c:v>1.8616399999999999E-3</c:v>
                </c:pt>
                <c:pt idx="12652">
                  <c:v>9.5113999999999995E-4</c:v>
                </c:pt>
                <c:pt idx="12653">
                  <c:v>1.9238E-4</c:v>
                </c:pt>
                <c:pt idx="12654">
                  <c:v>8.4212999999999996E-4</c:v>
                </c:pt>
                <c:pt idx="12655">
                  <c:v>7.2838999999999998E-4</c:v>
                </c:pt>
                <c:pt idx="12656">
                  <c:v>-1.8299900000000001E-3</c:v>
                </c:pt>
                <c:pt idx="12657">
                  <c:v>-2.4871200000000002E-3</c:v>
                </c:pt>
                <c:pt idx="12658">
                  <c:v>-3.7786400000000002E-3</c:v>
                </c:pt>
                <c:pt idx="12659">
                  <c:v>-3.45007E-3</c:v>
                </c:pt>
                <c:pt idx="12660">
                  <c:v>-2.7850999999999999E-4</c:v>
                </c:pt>
                <c:pt idx="12661">
                  <c:v>-1.76731E-3</c:v>
                </c:pt>
                <c:pt idx="12662">
                  <c:v>-1.87638E-3</c:v>
                </c:pt>
                <c:pt idx="12663">
                  <c:v>-8.7850999999999999E-4</c:v>
                </c:pt>
                <c:pt idx="12664">
                  <c:v>-1.7743100000000001E-3</c:v>
                </c:pt>
                <c:pt idx="12665">
                  <c:v>-1.0368199999999999E-3</c:v>
                </c:pt>
                <c:pt idx="12666">
                  <c:v>-7.2123E-4</c:v>
                </c:pt>
                <c:pt idx="12667">
                  <c:v>-1.2509800000000001E-3</c:v>
                </c:pt>
                <c:pt idx="12668">
                  <c:v>-1.53483E-3</c:v>
                </c:pt>
                <c:pt idx="12669">
                  <c:v>-1.7333299999999999E-3</c:v>
                </c:pt>
                <c:pt idx="12670">
                  <c:v>1.0918900000000001E-3</c:v>
                </c:pt>
                <c:pt idx="12671">
                  <c:v>2.2531700000000001E-3</c:v>
                </c:pt>
                <c:pt idx="12672">
                  <c:v>1.6894200000000001E-3</c:v>
                </c:pt>
                <c:pt idx="12673">
                  <c:v>2.2599600000000001E-3</c:v>
                </c:pt>
                <c:pt idx="12674">
                  <c:v>1.1126899999999999E-3</c:v>
                </c:pt>
                <c:pt idx="12675">
                  <c:v>-1.2014E-4</c:v>
                </c:pt>
                <c:pt idx="12676">
                  <c:v>-1.0573900000000001E-3</c:v>
                </c:pt>
                <c:pt idx="12677">
                  <c:v>-2.0440200000000001E-3</c:v>
                </c:pt>
                <c:pt idx="12678">
                  <c:v>-1.8233500000000001E-3</c:v>
                </c:pt>
                <c:pt idx="12679">
                  <c:v>-3.0376000000000001E-3</c:v>
                </c:pt>
                <c:pt idx="12680">
                  <c:v>-1.61202E-3</c:v>
                </c:pt>
                <c:pt idx="12681">
                  <c:v>8.8834999999999999E-4</c:v>
                </c:pt>
                <c:pt idx="12682">
                  <c:v>2.3408999999999999E-3</c:v>
                </c:pt>
                <c:pt idx="12683">
                  <c:v>4.7268900000000001E-3</c:v>
                </c:pt>
                <c:pt idx="12684">
                  <c:v>3.8574500000000001E-3</c:v>
                </c:pt>
                <c:pt idx="12685">
                  <c:v>1.87605E-3</c:v>
                </c:pt>
                <c:pt idx="12686">
                  <c:v>2.1575100000000001E-3</c:v>
                </c:pt>
                <c:pt idx="12687">
                  <c:v>1.28692E-3</c:v>
                </c:pt>
                <c:pt idx="12688">
                  <c:v>3.6159000000000001E-4</c:v>
                </c:pt>
                <c:pt idx="12689">
                  <c:v>2.2867600000000001E-3</c:v>
                </c:pt>
                <c:pt idx="12690">
                  <c:v>1.7099699999999999E-3</c:v>
                </c:pt>
                <c:pt idx="12691">
                  <c:v>-1.76804E-3</c:v>
                </c:pt>
                <c:pt idx="12692">
                  <c:v>-2.01826E-3</c:v>
                </c:pt>
                <c:pt idx="12693">
                  <c:v>-2.9497199999999999E-3</c:v>
                </c:pt>
                <c:pt idx="12694">
                  <c:v>-2.56968E-3</c:v>
                </c:pt>
                <c:pt idx="12695">
                  <c:v>-8.7248000000000002E-4</c:v>
                </c:pt>
                <c:pt idx="12696">
                  <c:v>-5.3978999999999995E-4</c:v>
                </c:pt>
                <c:pt idx="12697">
                  <c:v>1.3139600000000001E-3</c:v>
                </c:pt>
                <c:pt idx="12698">
                  <c:v>4.3281200000000004E-3</c:v>
                </c:pt>
                <c:pt idx="12699">
                  <c:v>4.0244E-3</c:v>
                </c:pt>
                <c:pt idx="12700">
                  <c:v>2.6640499999999998E-3</c:v>
                </c:pt>
                <c:pt idx="12701">
                  <c:v>2.2622300000000001E-3</c:v>
                </c:pt>
                <c:pt idx="12702">
                  <c:v>1.2845300000000001E-3</c:v>
                </c:pt>
                <c:pt idx="12703">
                  <c:v>9.7165000000000001E-4</c:v>
                </c:pt>
                <c:pt idx="12704">
                  <c:v>1.7416899999999999E-3</c:v>
                </c:pt>
                <c:pt idx="12705">
                  <c:v>1.14831E-3</c:v>
                </c:pt>
                <c:pt idx="12706">
                  <c:v>1.85691E-3</c:v>
                </c:pt>
                <c:pt idx="12707">
                  <c:v>3.9275100000000004E-3</c:v>
                </c:pt>
                <c:pt idx="12708">
                  <c:v>3.2886399999999998E-3</c:v>
                </c:pt>
                <c:pt idx="12709">
                  <c:v>8.0668999999999999E-4</c:v>
                </c:pt>
                <c:pt idx="12710">
                  <c:v>2.1813100000000001E-3</c:v>
                </c:pt>
                <c:pt idx="12711">
                  <c:v>2.2446100000000002E-3</c:v>
                </c:pt>
                <c:pt idx="12712">
                  <c:v>-1.56332E-3</c:v>
                </c:pt>
                <c:pt idx="12713">
                  <c:v>-2.3253599999999998E-3</c:v>
                </c:pt>
                <c:pt idx="12714">
                  <c:v>-4.6424200000000004E-3</c:v>
                </c:pt>
                <c:pt idx="12715">
                  <c:v>-4.9424899999999999E-3</c:v>
                </c:pt>
                <c:pt idx="12716">
                  <c:v>-7.1062999999999996E-4</c:v>
                </c:pt>
                <c:pt idx="12717">
                  <c:v>-1.9142600000000001E-3</c:v>
                </c:pt>
                <c:pt idx="12718">
                  <c:v>-3.8180599999999999E-3</c:v>
                </c:pt>
                <c:pt idx="12719">
                  <c:v>-3.1998500000000002E-3</c:v>
                </c:pt>
                <c:pt idx="12720">
                  <c:v>-2.8371199999999998E-3</c:v>
                </c:pt>
                <c:pt idx="12721">
                  <c:v>-1.5423500000000001E-3</c:v>
                </c:pt>
                <c:pt idx="12722">
                  <c:v>-2.1564000000000002E-3</c:v>
                </c:pt>
                <c:pt idx="12723">
                  <c:v>-2.5018599999999998E-3</c:v>
                </c:pt>
                <c:pt idx="12724">
                  <c:v>-2.38463E-3</c:v>
                </c:pt>
                <c:pt idx="12725">
                  <c:v>-3.5592699999999998E-3</c:v>
                </c:pt>
                <c:pt idx="12726">
                  <c:v>-2.4164500000000001E-3</c:v>
                </c:pt>
                <c:pt idx="12727">
                  <c:v>-2.4409599999999998E-3</c:v>
                </c:pt>
                <c:pt idx="12728">
                  <c:v>-1.9552800000000002E-3</c:v>
                </c:pt>
                <c:pt idx="12729">
                  <c:v>-2.0100299999999999E-3</c:v>
                </c:pt>
                <c:pt idx="12730">
                  <c:v>-2.10618E-3</c:v>
                </c:pt>
                <c:pt idx="12731">
                  <c:v>-1.1578999999999999E-3</c:v>
                </c:pt>
                <c:pt idx="12732">
                  <c:v>1.5645500000000001E-3</c:v>
                </c:pt>
                <c:pt idx="12733">
                  <c:v>3.29999E-3</c:v>
                </c:pt>
                <c:pt idx="12734">
                  <c:v>2.64978E-3</c:v>
                </c:pt>
                <c:pt idx="12735">
                  <c:v>3.8837899999999998E-3</c:v>
                </c:pt>
                <c:pt idx="12736">
                  <c:v>2.14511E-3</c:v>
                </c:pt>
                <c:pt idx="12737">
                  <c:v>-8.2764000000000004E-4</c:v>
                </c:pt>
                <c:pt idx="12738">
                  <c:v>-3.0310900000000002E-3</c:v>
                </c:pt>
                <c:pt idx="12739">
                  <c:v>-5.6576200000000004E-3</c:v>
                </c:pt>
                <c:pt idx="12740">
                  <c:v>-5.2110000000000004E-3</c:v>
                </c:pt>
                <c:pt idx="12741">
                  <c:v>-3.8541399999999998E-3</c:v>
                </c:pt>
                <c:pt idx="12742">
                  <c:v>-3.5720700000000001E-3</c:v>
                </c:pt>
                <c:pt idx="12743">
                  <c:v>-3.0628999999999999E-3</c:v>
                </c:pt>
                <c:pt idx="12744">
                  <c:v>-3.41807E-3</c:v>
                </c:pt>
                <c:pt idx="12745">
                  <c:v>-2.4964100000000001E-3</c:v>
                </c:pt>
                <c:pt idx="12746">
                  <c:v>-1.4553999999999999E-4</c:v>
                </c:pt>
                <c:pt idx="12747">
                  <c:v>2.5663999999999998E-4</c:v>
                </c:pt>
                <c:pt idx="12748">
                  <c:v>3.7158299999999998E-3</c:v>
                </c:pt>
                <c:pt idx="12749">
                  <c:v>3.66469E-3</c:v>
                </c:pt>
                <c:pt idx="12750">
                  <c:v>2.68045E-3</c:v>
                </c:pt>
                <c:pt idx="12751">
                  <c:v>2.5114400000000002E-3</c:v>
                </c:pt>
                <c:pt idx="12752">
                  <c:v>7.6292999999999999E-4</c:v>
                </c:pt>
                <c:pt idx="12753">
                  <c:v>-1.08639E-3</c:v>
                </c:pt>
                <c:pt idx="12754">
                  <c:v>-4.1558799999999998E-3</c:v>
                </c:pt>
                <c:pt idx="12755">
                  <c:v>-4.9653600000000003E-3</c:v>
                </c:pt>
                <c:pt idx="12756">
                  <c:v>-4.8048500000000003E-3</c:v>
                </c:pt>
                <c:pt idx="12757">
                  <c:v>-3.63474E-3</c:v>
                </c:pt>
                <c:pt idx="12758">
                  <c:v>-3.0941599999999999E-3</c:v>
                </c:pt>
                <c:pt idx="12759">
                  <c:v>-3.1344900000000002E-3</c:v>
                </c:pt>
                <c:pt idx="12760">
                  <c:v>-2.9867700000000001E-3</c:v>
                </c:pt>
                <c:pt idx="12761">
                  <c:v>-3.93356E-3</c:v>
                </c:pt>
                <c:pt idx="12762">
                  <c:v>-3.4825400000000001E-3</c:v>
                </c:pt>
                <c:pt idx="12763">
                  <c:v>-2.9834800000000002E-3</c:v>
                </c:pt>
                <c:pt idx="12764">
                  <c:v>-2.5936599999999998E-3</c:v>
                </c:pt>
                <c:pt idx="12765">
                  <c:v>-2.7116599999999999E-3</c:v>
                </c:pt>
                <c:pt idx="12766">
                  <c:v>-1.28498E-3</c:v>
                </c:pt>
                <c:pt idx="12767">
                  <c:v>-5.3189000000000003E-4</c:v>
                </c:pt>
                <c:pt idx="12768">
                  <c:v>1.8640799999999999E-3</c:v>
                </c:pt>
                <c:pt idx="12769">
                  <c:v>3.99899E-3</c:v>
                </c:pt>
                <c:pt idx="12770">
                  <c:v>4.5529699999999999E-3</c:v>
                </c:pt>
                <c:pt idx="12771">
                  <c:v>4.7382500000000003E-3</c:v>
                </c:pt>
                <c:pt idx="12772">
                  <c:v>2.7204400000000002E-3</c:v>
                </c:pt>
                <c:pt idx="12773">
                  <c:v>3.1984499999999998E-3</c:v>
                </c:pt>
                <c:pt idx="12774">
                  <c:v>4.1365000000000004E-3</c:v>
                </c:pt>
                <c:pt idx="12775">
                  <c:v>4.3240500000000003E-3</c:v>
                </c:pt>
                <c:pt idx="12776">
                  <c:v>3.38499E-3</c:v>
                </c:pt>
                <c:pt idx="12777">
                  <c:v>2.7742600000000002E-3</c:v>
                </c:pt>
                <c:pt idx="12778">
                  <c:v>3.4313799999999999E-3</c:v>
                </c:pt>
                <c:pt idx="12779">
                  <c:v>2.9258700000000001E-3</c:v>
                </c:pt>
                <c:pt idx="12780">
                  <c:v>3.4946500000000002E-3</c:v>
                </c:pt>
                <c:pt idx="12781">
                  <c:v>2.54587E-3</c:v>
                </c:pt>
                <c:pt idx="12782">
                  <c:v>3.1735999999999998E-4</c:v>
                </c:pt>
                <c:pt idx="12783">
                  <c:v>-2.3214199999999998E-3</c:v>
                </c:pt>
                <c:pt idx="12784">
                  <c:v>-4.3733000000000001E-3</c:v>
                </c:pt>
                <c:pt idx="12785">
                  <c:v>-3.6036100000000001E-3</c:v>
                </c:pt>
                <c:pt idx="12786">
                  <c:v>-2.39968E-3</c:v>
                </c:pt>
                <c:pt idx="12787">
                  <c:v>-2.34454E-3</c:v>
                </c:pt>
                <c:pt idx="12788">
                  <c:v>4.5611000000000002E-4</c:v>
                </c:pt>
                <c:pt idx="12789">
                  <c:v>3.06953E-3</c:v>
                </c:pt>
                <c:pt idx="12790">
                  <c:v>3.9150799999999996E-3</c:v>
                </c:pt>
                <c:pt idx="12791">
                  <c:v>3.2935E-3</c:v>
                </c:pt>
                <c:pt idx="12792">
                  <c:v>2.5861199999999999E-3</c:v>
                </c:pt>
                <c:pt idx="12793">
                  <c:v>-1.9979000000000001E-4</c:v>
                </c:pt>
                <c:pt idx="12794">
                  <c:v>-4.0642300000000003E-3</c:v>
                </c:pt>
                <c:pt idx="12795">
                  <c:v>-5.4018099999999999E-3</c:v>
                </c:pt>
                <c:pt idx="12796">
                  <c:v>-5.9672800000000002E-3</c:v>
                </c:pt>
                <c:pt idx="12797">
                  <c:v>-5.1299500000000003E-3</c:v>
                </c:pt>
                <c:pt idx="12798">
                  <c:v>-4.92056E-3</c:v>
                </c:pt>
                <c:pt idx="12799">
                  <c:v>-3.9048199999999998E-3</c:v>
                </c:pt>
                <c:pt idx="12800">
                  <c:v>-2.48204E-3</c:v>
                </c:pt>
                <c:pt idx="12801">
                  <c:v>-3.8265500000000002E-3</c:v>
                </c:pt>
                <c:pt idx="12802">
                  <c:v>-1.3843499999999999E-3</c:v>
                </c:pt>
                <c:pt idx="12803">
                  <c:v>1.1744100000000001E-3</c:v>
                </c:pt>
                <c:pt idx="12804">
                  <c:v>3.2111700000000002E-3</c:v>
                </c:pt>
                <c:pt idx="12805">
                  <c:v>4.3314900000000003E-3</c:v>
                </c:pt>
                <c:pt idx="12806">
                  <c:v>3.44217E-3</c:v>
                </c:pt>
                <c:pt idx="12807">
                  <c:v>2.97218E-3</c:v>
                </c:pt>
                <c:pt idx="12808">
                  <c:v>7.4043000000000004E-4</c:v>
                </c:pt>
                <c:pt idx="12809">
                  <c:v>-1.14555E-3</c:v>
                </c:pt>
                <c:pt idx="12810">
                  <c:v>-3.9583500000000002E-3</c:v>
                </c:pt>
                <c:pt idx="12811">
                  <c:v>-5.0678900000000002E-3</c:v>
                </c:pt>
                <c:pt idx="12812">
                  <c:v>-5.7352699999999998E-3</c:v>
                </c:pt>
                <c:pt idx="12813">
                  <c:v>-4.2721900000000004E-3</c:v>
                </c:pt>
                <c:pt idx="12814">
                  <c:v>-3.4526800000000001E-3</c:v>
                </c:pt>
                <c:pt idx="12815">
                  <c:v>-5.6748800000000002E-3</c:v>
                </c:pt>
                <c:pt idx="12816">
                  <c:v>-4.50827E-3</c:v>
                </c:pt>
                <c:pt idx="12817">
                  <c:v>-5.2827400000000002E-3</c:v>
                </c:pt>
                <c:pt idx="12818">
                  <c:v>-3.98731E-3</c:v>
                </c:pt>
                <c:pt idx="12819">
                  <c:v>-4.0245799999999998E-3</c:v>
                </c:pt>
                <c:pt idx="12820">
                  <c:v>-4.3823899999999999E-3</c:v>
                </c:pt>
                <c:pt idx="12821">
                  <c:v>-2.37726E-3</c:v>
                </c:pt>
                <c:pt idx="12822">
                  <c:v>-2.1039399999999999E-3</c:v>
                </c:pt>
                <c:pt idx="12823">
                  <c:v>-9.3212000000000004E-4</c:v>
                </c:pt>
                <c:pt idx="12824">
                  <c:v>2.2775999999999999E-3</c:v>
                </c:pt>
                <c:pt idx="12825">
                  <c:v>5.0218099999999998E-3</c:v>
                </c:pt>
                <c:pt idx="12826">
                  <c:v>5.5605899999999998E-3</c:v>
                </c:pt>
                <c:pt idx="12827">
                  <c:v>5.3145500000000004E-3</c:v>
                </c:pt>
                <c:pt idx="12828">
                  <c:v>4.8981900000000002E-3</c:v>
                </c:pt>
                <c:pt idx="12829">
                  <c:v>5.0307299999999998E-3</c:v>
                </c:pt>
                <c:pt idx="12830">
                  <c:v>4.0713299999999997E-3</c:v>
                </c:pt>
                <c:pt idx="12831">
                  <c:v>4.4975199999999996E-3</c:v>
                </c:pt>
                <c:pt idx="12832">
                  <c:v>4.2848499999999998E-3</c:v>
                </c:pt>
                <c:pt idx="12833">
                  <c:v>3.9020299999999999E-3</c:v>
                </c:pt>
                <c:pt idx="12834">
                  <c:v>4.10926E-3</c:v>
                </c:pt>
                <c:pt idx="12835">
                  <c:v>3.21588E-3</c:v>
                </c:pt>
                <c:pt idx="12836">
                  <c:v>3.47825E-3</c:v>
                </c:pt>
                <c:pt idx="12837">
                  <c:v>2.42165E-3</c:v>
                </c:pt>
                <c:pt idx="12838">
                  <c:v>1.21945E-3</c:v>
                </c:pt>
                <c:pt idx="12839">
                  <c:v>-2.5058799999999998E-3</c:v>
                </c:pt>
                <c:pt idx="12840">
                  <c:v>-3.5263999999999998E-3</c:v>
                </c:pt>
                <c:pt idx="12841">
                  <c:v>-4.6750100000000003E-3</c:v>
                </c:pt>
                <c:pt idx="12842">
                  <c:v>-4.0143000000000002E-3</c:v>
                </c:pt>
                <c:pt idx="12843">
                  <c:v>-8.8940000000000004E-4</c:v>
                </c:pt>
                <c:pt idx="12844">
                  <c:v>1.27049E-3</c:v>
                </c:pt>
                <c:pt idx="12845">
                  <c:v>3.57421E-3</c:v>
                </c:pt>
                <c:pt idx="12846">
                  <c:v>4.5785899999999996E-3</c:v>
                </c:pt>
                <c:pt idx="12847">
                  <c:v>5.1734800000000003E-3</c:v>
                </c:pt>
                <c:pt idx="12848">
                  <c:v>3.3314999999999998E-3</c:v>
                </c:pt>
                <c:pt idx="12849">
                  <c:v>1.0161E-4</c:v>
                </c:pt>
                <c:pt idx="12850">
                  <c:v>-3.84236E-3</c:v>
                </c:pt>
                <c:pt idx="12851">
                  <c:v>-5.7307299999999999E-3</c:v>
                </c:pt>
                <c:pt idx="12852">
                  <c:v>-6.4637399999999999E-3</c:v>
                </c:pt>
                <c:pt idx="12853">
                  <c:v>-7.2784599999999996E-3</c:v>
                </c:pt>
                <c:pt idx="12854">
                  <c:v>-5.8317300000000002E-3</c:v>
                </c:pt>
                <c:pt idx="12855">
                  <c:v>-4.5718599999999996E-3</c:v>
                </c:pt>
                <c:pt idx="12856">
                  <c:v>-3.6095200000000002E-3</c:v>
                </c:pt>
                <c:pt idx="12857">
                  <c:v>-3.8519399999999999E-3</c:v>
                </c:pt>
                <c:pt idx="12858">
                  <c:v>-1.3530599999999999E-3</c:v>
                </c:pt>
                <c:pt idx="12859">
                  <c:v>2.29021E-3</c:v>
                </c:pt>
                <c:pt idx="12860">
                  <c:v>3.95197E-3</c:v>
                </c:pt>
                <c:pt idx="12861">
                  <c:v>3.8925600000000002E-3</c:v>
                </c:pt>
                <c:pt idx="12862">
                  <c:v>2.5966000000000001E-3</c:v>
                </c:pt>
                <c:pt idx="12863">
                  <c:v>2.90851E-3</c:v>
                </c:pt>
                <c:pt idx="12864">
                  <c:v>7.314E-4</c:v>
                </c:pt>
                <c:pt idx="12865">
                  <c:v>-2.8874199999999999E-3</c:v>
                </c:pt>
                <c:pt idx="12866">
                  <c:v>-5.1166299999999996E-3</c:v>
                </c:pt>
                <c:pt idx="12867">
                  <c:v>-6.9277200000000001E-3</c:v>
                </c:pt>
                <c:pt idx="12868">
                  <c:v>-6.3287300000000003E-3</c:v>
                </c:pt>
                <c:pt idx="12869">
                  <c:v>-5.6505100000000001E-3</c:v>
                </c:pt>
                <c:pt idx="12870">
                  <c:v>-6.3570199999999997E-3</c:v>
                </c:pt>
                <c:pt idx="12871">
                  <c:v>-6.1311500000000001E-3</c:v>
                </c:pt>
                <c:pt idx="12872">
                  <c:v>-5.4564599999999998E-3</c:v>
                </c:pt>
                <c:pt idx="12873">
                  <c:v>-5.6184E-3</c:v>
                </c:pt>
                <c:pt idx="12874">
                  <c:v>-3.78131E-3</c:v>
                </c:pt>
                <c:pt idx="12875">
                  <c:v>-5.2432800000000003E-3</c:v>
                </c:pt>
                <c:pt idx="12876">
                  <c:v>-5.9419299999999998E-3</c:v>
                </c:pt>
                <c:pt idx="12877">
                  <c:v>-3.6964900000000002E-3</c:v>
                </c:pt>
                <c:pt idx="12878">
                  <c:v>-2.8576600000000001E-3</c:v>
                </c:pt>
                <c:pt idx="12879">
                  <c:v>-9.0936999999999995E-4</c:v>
                </c:pt>
                <c:pt idx="12880">
                  <c:v>2.5282999999999998E-3</c:v>
                </c:pt>
                <c:pt idx="12881">
                  <c:v>4.9420799999999997E-3</c:v>
                </c:pt>
                <c:pt idx="12882">
                  <c:v>5.8373699999999997E-3</c:v>
                </c:pt>
                <c:pt idx="12883">
                  <c:v>6.1397400000000003E-3</c:v>
                </c:pt>
                <c:pt idx="12884">
                  <c:v>4.7863699999999999E-3</c:v>
                </c:pt>
                <c:pt idx="12885">
                  <c:v>6.1502099999999997E-3</c:v>
                </c:pt>
                <c:pt idx="12886">
                  <c:v>5.9456200000000004E-3</c:v>
                </c:pt>
                <c:pt idx="12887">
                  <c:v>3.6168699999999999E-3</c:v>
                </c:pt>
                <c:pt idx="12888">
                  <c:v>4.4024600000000004E-3</c:v>
                </c:pt>
                <c:pt idx="12889">
                  <c:v>3.9517199999999997E-3</c:v>
                </c:pt>
                <c:pt idx="12890">
                  <c:v>5.5985899999999996E-3</c:v>
                </c:pt>
                <c:pt idx="12891">
                  <c:v>4.6534000000000002E-3</c:v>
                </c:pt>
                <c:pt idx="12892">
                  <c:v>3.52447E-3</c:v>
                </c:pt>
                <c:pt idx="12893">
                  <c:v>3.36951E-3</c:v>
                </c:pt>
                <c:pt idx="12894">
                  <c:v>1.25527E-3</c:v>
                </c:pt>
                <c:pt idx="12895">
                  <c:v>-1.4993199999999999E-3</c:v>
                </c:pt>
                <c:pt idx="12896">
                  <c:v>-4.5604799999999996E-3</c:v>
                </c:pt>
                <c:pt idx="12897">
                  <c:v>-4.9843700000000001E-3</c:v>
                </c:pt>
                <c:pt idx="12898">
                  <c:v>-3.1857500000000002E-3</c:v>
                </c:pt>
                <c:pt idx="12899">
                  <c:v>-2.1255100000000002E-3</c:v>
                </c:pt>
                <c:pt idx="12900">
                  <c:v>-4.1728000000000002E-4</c:v>
                </c:pt>
                <c:pt idx="12901">
                  <c:v>3.1770399999999999E-3</c:v>
                </c:pt>
                <c:pt idx="12902">
                  <c:v>5.8588900000000003E-3</c:v>
                </c:pt>
                <c:pt idx="12903">
                  <c:v>3.8590500000000002E-3</c:v>
                </c:pt>
                <c:pt idx="12904">
                  <c:v>1.6868899999999999E-3</c:v>
                </c:pt>
                <c:pt idx="12905" formatCode="0.00E+00">
                  <c:v>-1.8980000000000001E-5</c:v>
                </c:pt>
                <c:pt idx="12906">
                  <c:v>-3.6063200000000001E-3</c:v>
                </c:pt>
                <c:pt idx="12907">
                  <c:v>-6.2974800000000003E-3</c:v>
                </c:pt>
                <c:pt idx="12908">
                  <c:v>-7.6324299999999999E-3</c:v>
                </c:pt>
                <c:pt idx="12909">
                  <c:v>-7.59401E-3</c:v>
                </c:pt>
                <c:pt idx="12910">
                  <c:v>-6.2097999999999997E-3</c:v>
                </c:pt>
                <c:pt idx="12911">
                  <c:v>-4.9397299999999998E-3</c:v>
                </c:pt>
                <c:pt idx="12912">
                  <c:v>-4.2370300000000001E-3</c:v>
                </c:pt>
                <c:pt idx="12913">
                  <c:v>-3.9430999999999997E-3</c:v>
                </c:pt>
                <c:pt idx="12914">
                  <c:v>-2.49519E-3</c:v>
                </c:pt>
                <c:pt idx="12915">
                  <c:v>1.3863599999999999E-3</c:v>
                </c:pt>
                <c:pt idx="12916">
                  <c:v>3.9692499999999997E-3</c:v>
                </c:pt>
                <c:pt idx="12917">
                  <c:v>5.4077400000000003E-3</c:v>
                </c:pt>
                <c:pt idx="12918">
                  <c:v>6.0283899999999998E-3</c:v>
                </c:pt>
                <c:pt idx="12919">
                  <c:v>2.97358E-3</c:v>
                </c:pt>
                <c:pt idx="12920" formatCode="0.00E+00">
                  <c:v>2.703E-5</c:v>
                </c:pt>
                <c:pt idx="12921">
                  <c:v>-2.9448899999999999E-3</c:v>
                </c:pt>
                <c:pt idx="12922">
                  <c:v>-5.91516E-3</c:v>
                </c:pt>
                <c:pt idx="12923">
                  <c:v>-7.8023399999999996E-3</c:v>
                </c:pt>
                <c:pt idx="12924">
                  <c:v>-7.2642200000000001E-3</c:v>
                </c:pt>
                <c:pt idx="12925">
                  <c:v>-6.1463100000000003E-3</c:v>
                </c:pt>
                <c:pt idx="12926">
                  <c:v>-6.5198399999999998E-3</c:v>
                </c:pt>
                <c:pt idx="12927">
                  <c:v>-6.7825799999999999E-3</c:v>
                </c:pt>
                <c:pt idx="12928">
                  <c:v>-6.1525599999999996E-3</c:v>
                </c:pt>
                <c:pt idx="12929">
                  <c:v>-5.9906200000000003E-3</c:v>
                </c:pt>
                <c:pt idx="12930">
                  <c:v>-7.4776299999999999E-3</c:v>
                </c:pt>
                <c:pt idx="12931">
                  <c:v>-7.4706699999999996E-3</c:v>
                </c:pt>
                <c:pt idx="12932">
                  <c:v>-5.9843400000000003E-3</c:v>
                </c:pt>
                <c:pt idx="12933">
                  <c:v>-4.1510000000000002E-3</c:v>
                </c:pt>
                <c:pt idx="12934">
                  <c:v>-3.8123800000000002E-3</c:v>
                </c:pt>
                <c:pt idx="12935">
                  <c:v>-1.0121100000000001E-3</c:v>
                </c:pt>
                <c:pt idx="12936">
                  <c:v>4.3067100000000001E-3</c:v>
                </c:pt>
                <c:pt idx="12937">
                  <c:v>5.0685399999999999E-3</c:v>
                </c:pt>
                <c:pt idx="12938">
                  <c:v>6.1650000000000003E-3</c:v>
                </c:pt>
                <c:pt idx="12939">
                  <c:v>7.9396599999999994E-3</c:v>
                </c:pt>
                <c:pt idx="12940">
                  <c:v>8.0262400000000005E-3</c:v>
                </c:pt>
                <c:pt idx="12941">
                  <c:v>6.2018999999999998E-3</c:v>
                </c:pt>
                <c:pt idx="12942">
                  <c:v>5.6816999999999996E-3</c:v>
                </c:pt>
                <c:pt idx="12943">
                  <c:v>6.1082100000000002E-3</c:v>
                </c:pt>
                <c:pt idx="12944">
                  <c:v>6.0772100000000004E-3</c:v>
                </c:pt>
                <c:pt idx="12945">
                  <c:v>4.8388499999999996E-3</c:v>
                </c:pt>
                <c:pt idx="12946">
                  <c:v>6.0269299999999998E-3</c:v>
                </c:pt>
                <c:pt idx="12947">
                  <c:v>5.7648400000000002E-3</c:v>
                </c:pt>
                <c:pt idx="12948">
                  <c:v>3.3819000000000002E-3</c:v>
                </c:pt>
                <c:pt idx="12949">
                  <c:v>3.2226899999999998E-3</c:v>
                </c:pt>
                <c:pt idx="12950">
                  <c:v>8.8276000000000001E-4</c:v>
                </c:pt>
                <c:pt idx="12951">
                  <c:v>-2.8983500000000001E-3</c:v>
                </c:pt>
                <c:pt idx="12952">
                  <c:v>-4.2123000000000004E-3</c:v>
                </c:pt>
                <c:pt idx="12953">
                  <c:v>-4.4939999999999997E-3</c:v>
                </c:pt>
                <c:pt idx="12954">
                  <c:v>-4.2179499999999998E-3</c:v>
                </c:pt>
                <c:pt idx="12955">
                  <c:v>-5.3450999999999998E-4</c:v>
                </c:pt>
                <c:pt idx="12956">
                  <c:v>1.74135E-3</c:v>
                </c:pt>
                <c:pt idx="12957">
                  <c:v>4.3741300000000004E-3</c:v>
                </c:pt>
                <c:pt idx="12958">
                  <c:v>6.0397999999999997E-3</c:v>
                </c:pt>
                <c:pt idx="12959">
                  <c:v>4.3198200000000003E-3</c:v>
                </c:pt>
                <c:pt idx="12960">
                  <c:v>3.3057099999999999E-3</c:v>
                </c:pt>
                <c:pt idx="12961">
                  <c:v>-1.2998700000000001E-3</c:v>
                </c:pt>
                <c:pt idx="12962">
                  <c:v>-3.0882800000000001E-3</c:v>
                </c:pt>
                <c:pt idx="12963">
                  <c:v>-6.2587500000000004E-3</c:v>
                </c:pt>
                <c:pt idx="12964">
                  <c:v>-8.9490100000000003E-3</c:v>
                </c:pt>
                <c:pt idx="12965">
                  <c:v>-7.3764299999999998E-3</c:v>
                </c:pt>
                <c:pt idx="12966">
                  <c:v>-7.1151399999999998E-3</c:v>
                </c:pt>
                <c:pt idx="12967">
                  <c:v>-6.23093E-3</c:v>
                </c:pt>
                <c:pt idx="12968">
                  <c:v>-5.70894E-3</c:v>
                </c:pt>
                <c:pt idx="12969">
                  <c:v>-4.5367599999999999E-3</c:v>
                </c:pt>
                <c:pt idx="12970">
                  <c:v>-2.0577799999999999E-3</c:v>
                </c:pt>
                <c:pt idx="12971">
                  <c:v>1.5672399999999999E-3</c:v>
                </c:pt>
                <c:pt idx="12972">
                  <c:v>4.2692299999999997E-3</c:v>
                </c:pt>
                <c:pt idx="12973">
                  <c:v>4.55179E-3</c:v>
                </c:pt>
                <c:pt idx="12974">
                  <c:v>5.4594200000000004E-3</c:v>
                </c:pt>
                <c:pt idx="12975">
                  <c:v>3.9858699999999999E-3</c:v>
                </c:pt>
                <c:pt idx="12976" formatCode="0.00E+00">
                  <c:v>1.288E-5</c:v>
                </c:pt>
                <c:pt idx="12977">
                  <c:v>-2.16949E-3</c:v>
                </c:pt>
                <c:pt idx="12978">
                  <c:v>-5.9054600000000004E-3</c:v>
                </c:pt>
                <c:pt idx="12979">
                  <c:v>-7.9238499999999996E-3</c:v>
                </c:pt>
                <c:pt idx="12980">
                  <c:v>-7.5429800000000003E-3</c:v>
                </c:pt>
                <c:pt idx="12981">
                  <c:v>-7.5180100000000003E-3</c:v>
                </c:pt>
                <c:pt idx="12982">
                  <c:v>-6.8691400000000001E-3</c:v>
                </c:pt>
                <c:pt idx="12983">
                  <c:v>-7.2151100000000003E-3</c:v>
                </c:pt>
                <c:pt idx="12984">
                  <c:v>-5.7690199999999997E-3</c:v>
                </c:pt>
                <c:pt idx="12985">
                  <c:v>-6.88129E-3</c:v>
                </c:pt>
                <c:pt idx="12986">
                  <c:v>-6.5774500000000003E-3</c:v>
                </c:pt>
                <c:pt idx="12987">
                  <c:v>-6.0761900000000004E-3</c:v>
                </c:pt>
                <c:pt idx="12988">
                  <c:v>-5.90086E-3</c:v>
                </c:pt>
                <c:pt idx="12989">
                  <c:v>-3.4628599999999999E-3</c:v>
                </c:pt>
                <c:pt idx="12990">
                  <c:v>-2.8812600000000001E-3</c:v>
                </c:pt>
                <c:pt idx="12991">
                  <c:v>-1.1172000000000001E-3</c:v>
                </c:pt>
                <c:pt idx="12992">
                  <c:v>1.9928599999999999E-3</c:v>
                </c:pt>
                <c:pt idx="12993">
                  <c:v>5.7847000000000003E-3</c:v>
                </c:pt>
                <c:pt idx="12994">
                  <c:v>7.1601900000000003E-3</c:v>
                </c:pt>
                <c:pt idx="12995">
                  <c:v>6.1880800000000003E-3</c:v>
                </c:pt>
                <c:pt idx="12996">
                  <c:v>6.16258E-3</c:v>
                </c:pt>
                <c:pt idx="12997">
                  <c:v>7.0149699999999997E-3</c:v>
                </c:pt>
                <c:pt idx="12998">
                  <c:v>7.0481500000000004E-3</c:v>
                </c:pt>
                <c:pt idx="12999">
                  <c:v>5.9298099999999998E-3</c:v>
                </c:pt>
                <c:pt idx="13000">
                  <c:v>7.7528400000000004E-3</c:v>
                </c:pt>
                <c:pt idx="13001">
                  <c:v>6.9239899999999997E-3</c:v>
                </c:pt>
                <c:pt idx="13002">
                  <c:v>5.3260699999999996E-3</c:v>
                </c:pt>
                <c:pt idx="13003">
                  <c:v>6.2206600000000003E-3</c:v>
                </c:pt>
                <c:pt idx="13004">
                  <c:v>5.9272700000000001E-3</c:v>
                </c:pt>
                <c:pt idx="13005">
                  <c:v>6.4215899999999996E-3</c:v>
                </c:pt>
                <c:pt idx="13006">
                  <c:v>8.1997200000000006E-3</c:v>
                </c:pt>
                <c:pt idx="13007">
                  <c:v>7.1597600000000003E-3</c:v>
                </c:pt>
                <c:pt idx="13008">
                  <c:v>6.06939E-3</c:v>
                </c:pt>
                <c:pt idx="13009">
                  <c:v>4.6450099999999998E-3</c:v>
                </c:pt>
                <c:pt idx="13010">
                  <c:v>4.5358100000000004E-3</c:v>
                </c:pt>
                <c:pt idx="13011">
                  <c:v>1.7803199999999999E-3</c:v>
                </c:pt>
                <c:pt idx="13012">
                  <c:v>-3.9663600000000004E-3</c:v>
                </c:pt>
                <c:pt idx="13013">
                  <c:v>-4.7907499999999999E-3</c:v>
                </c:pt>
                <c:pt idx="13014">
                  <c:v>-3.2701499999999999E-3</c:v>
                </c:pt>
                <c:pt idx="13015">
                  <c:v>-3.9333600000000003E-3</c:v>
                </c:pt>
                <c:pt idx="13016">
                  <c:v>-3.4963899999999998E-3</c:v>
                </c:pt>
                <c:pt idx="13017">
                  <c:v>1.1349999999999999E-4</c:v>
                </c:pt>
                <c:pt idx="13018">
                  <c:v>4.0454499999999999E-3</c:v>
                </c:pt>
                <c:pt idx="13019">
                  <c:v>8.0603099999999994E-3</c:v>
                </c:pt>
                <c:pt idx="13020">
                  <c:v>8.7737100000000005E-3</c:v>
                </c:pt>
                <c:pt idx="13021">
                  <c:v>6.9854399999999999E-3</c:v>
                </c:pt>
                <c:pt idx="13022">
                  <c:v>8.2003800000000002E-3</c:v>
                </c:pt>
                <c:pt idx="13023">
                  <c:v>7.4981500000000003E-3</c:v>
                </c:pt>
                <c:pt idx="13024">
                  <c:v>5.3055300000000001E-3</c:v>
                </c:pt>
                <c:pt idx="13025">
                  <c:v>4.3800100000000002E-3</c:v>
                </c:pt>
                <c:pt idx="13026">
                  <c:v>2.1859599999999998E-3</c:v>
                </c:pt>
                <c:pt idx="13027">
                  <c:v>-2.0367499999999999E-3</c:v>
                </c:pt>
                <c:pt idx="13028">
                  <c:v>-5.2638399999999997E-3</c:v>
                </c:pt>
                <c:pt idx="13029">
                  <c:v>-5.1103900000000002E-3</c:v>
                </c:pt>
                <c:pt idx="13030">
                  <c:v>-4.1084399999999997E-3</c:v>
                </c:pt>
                <c:pt idx="13031">
                  <c:v>-3.01395E-3</c:v>
                </c:pt>
                <c:pt idx="13032">
                  <c:v>-7.1821000000000005E-4</c:v>
                </c:pt>
                <c:pt idx="13033">
                  <c:v>2.9708899999999999E-3</c:v>
                </c:pt>
                <c:pt idx="13034">
                  <c:v>5.8231000000000003E-3</c:v>
                </c:pt>
                <c:pt idx="13035">
                  <c:v>7.9577899999999993E-3</c:v>
                </c:pt>
                <c:pt idx="13036">
                  <c:v>8.3080299999999992E-3</c:v>
                </c:pt>
                <c:pt idx="13037">
                  <c:v>7.0292899999999997E-3</c:v>
                </c:pt>
                <c:pt idx="13038">
                  <c:v>7.6889899999999997E-3</c:v>
                </c:pt>
                <c:pt idx="13039">
                  <c:v>6.0705799999999999E-3</c:v>
                </c:pt>
                <c:pt idx="13040">
                  <c:v>6.0860599999999999E-3</c:v>
                </c:pt>
                <c:pt idx="13041">
                  <c:v>7.9543099999999992E-3</c:v>
                </c:pt>
                <c:pt idx="13042">
                  <c:v>7.1488100000000002E-3</c:v>
                </c:pt>
                <c:pt idx="13043">
                  <c:v>7.8159100000000006E-3</c:v>
                </c:pt>
                <c:pt idx="13044">
                  <c:v>7.1613700000000002E-3</c:v>
                </c:pt>
                <c:pt idx="13045">
                  <c:v>5.0974899999999997E-3</c:v>
                </c:pt>
                <c:pt idx="13046">
                  <c:v>2.8550699999999999E-3</c:v>
                </c:pt>
                <c:pt idx="13047">
                  <c:v>2.9860999999999999E-4</c:v>
                </c:pt>
                <c:pt idx="13048">
                  <c:v>-3.85032E-3</c:v>
                </c:pt>
                <c:pt idx="13049">
                  <c:v>-7.2108800000000002E-3</c:v>
                </c:pt>
                <c:pt idx="13050">
                  <c:v>-7.0605099999999999E-3</c:v>
                </c:pt>
                <c:pt idx="13051">
                  <c:v>-8.9511399999999998E-3</c:v>
                </c:pt>
                <c:pt idx="13052">
                  <c:v>-7.5849899999999998E-3</c:v>
                </c:pt>
                <c:pt idx="13053">
                  <c:v>-7.6207100000000002E-3</c:v>
                </c:pt>
                <c:pt idx="13054">
                  <c:v>-7.4709299999999998E-3</c:v>
                </c:pt>
                <c:pt idx="13055">
                  <c:v>-6.91371E-3</c:v>
                </c:pt>
                <c:pt idx="13056">
                  <c:v>-6.9024200000000003E-3</c:v>
                </c:pt>
                <c:pt idx="13057">
                  <c:v>-5.9062300000000002E-3</c:v>
                </c:pt>
                <c:pt idx="13058">
                  <c:v>-6.1081599999999996E-3</c:v>
                </c:pt>
                <c:pt idx="13059">
                  <c:v>-6.8316200000000001E-3</c:v>
                </c:pt>
                <c:pt idx="13060">
                  <c:v>-5.5492400000000004E-3</c:v>
                </c:pt>
                <c:pt idx="13061">
                  <c:v>-2.7619300000000001E-3</c:v>
                </c:pt>
                <c:pt idx="13062">
                  <c:v>-6.8305000000000004E-4</c:v>
                </c:pt>
                <c:pt idx="13063">
                  <c:v>3.9743199999999999E-3</c:v>
                </c:pt>
                <c:pt idx="13064">
                  <c:v>4.4925700000000004E-3</c:v>
                </c:pt>
                <c:pt idx="13065">
                  <c:v>4.8546500000000003E-3</c:v>
                </c:pt>
                <c:pt idx="13066">
                  <c:v>4.9669299999999996E-3</c:v>
                </c:pt>
                <c:pt idx="13067">
                  <c:v>8.1738000000000004E-4</c:v>
                </c:pt>
                <c:pt idx="13068">
                  <c:v>-1.9204700000000001E-3</c:v>
                </c:pt>
                <c:pt idx="13069">
                  <c:v>-3.9092199999999997E-3</c:v>
                </c:pt>
                <c:pt idx="13070">
                  <c:v>-3.9952800000000004E-3</c:v>
                </c:pt>
                <c:pt idx="13071">
                  <c:v>-5.0357199999999996E-3</c:v>
                </c:pt>
                <c:pt idx="13072">
                  <c:v>-3.2093899999999999E-3</c:v>
                </c:pt>
                <c:pt idx="13073">
                  <c:v>-3.8714000000000001E-4</c:v>
                </c:pt>
                <c:pt idx="13074">
                  <c:v>4.1075399999999998E-3</c:v>
                </c:pt>
                <c:pt idx="13075">
                  <c:v>7.3468600000000002E-3</c:v>
                </c:pt>
                <c:pt idx="13076">
                  <c:v>7.7447699999999998E-3</c:v>
                </c:pt>
                <c:pt idx="13077">
                  <c:v>8.4948699999999999E-3</c:v>
                </c:pt>
                <c:pt idx="13078">
                  <c:v>7.4539300000000001E-3</c:v>
                </c:pt>
                <c:pt idx="13079">
                  <c:v>7.3749799999999997E-3</c:v>
                </c:pt>
                <c:pt idx="13080">
                  <c:v>5.7116299999999997E-3</c:v>
                </c:pt>
                <c:pt idx="13081">
                  <c:v>3.31073E-3</c:v>
                </c:pt>
                <c:pt idx="13082">
                  <c:v>1.88243E-3</c:v>
                </c:pt>
                <c:pt idx="13083">
                  <c:v>-1.24566E-3</c:v>
                </c:pt>
                <c:pt idx="13084">
                  <c:v>-4.6856600000000003E-3</c:v>
                </c:pt>
                <c:pt idx="13085">
                  <c:v>-5.0377E-3</c:v>
                </c:pt>
                <c:pt idx="13086">
                  <c:v>-4.7619300000000002E-3</c:v>
                </c:pt>
                <c:pt idx="13087">
                  <c:v>-3.81467E-3</c:v>
                </c:pt>
                <c:pt idx="13088">
                  <c:v>-6.9516000000000001E-4</c:v>
                </c:pt>
                <c:pt idx="13089">
                  <c:v>3.0205200000000001E-3</c:v>
                </c:pt>
                <c:pt idx="13090">
                  <c:v>6.6108599999999997E-3</c:v>
                </c:pt>
                <c:pt idx="13091">
                  <c:v>8.6002100000000005E-3</c:v>
                </c:pt>
                <c:pt idx="13092">
                  <c:v>7.5331699999999996E-3</c:v>
                </c:pt>
                <c:pt idx="13093">
                  <c:v>6.3226999999999997E-3</c:v>
                </c:pt>
                <c:pt idx="13094">
                  <c:v>7.7736899999999998E-3</c:v>
                </c:pt>
                <c:pt idx="13095">
                  <c:v>7.2803E-3</c:v>
                </c:pt>
                <c:pt idx="13096">
                  <c:v>6.28744E-3</c:v>
                </c:pt>
                <c:pt idx="13097">
                  <c:v>6.9193600000000003E-3</c:v>
                </c:pt>
                <c:pt idx="13098">
                  <c:v>7.8053699999999998E-3</c:v>
                </c:pt>
                <c:pt idx="13099">
                  <c:v>6.9374399999999996E-3</c:v>
                </c:pt>
                <c:pt idx="13100">
                  <c:v>6.99492E-3</c:v>
                </c:pt>
                <c:pt idx="13101">
                  <c:v>5.1702500000000004E-3</c:v>
                </c:pt>
                <c:pt idx="13102">
                  <c:v>2.4179499999999999E-3</c:v>
                </c:pt>
                <c:pt idx="13103">
                  <c:v>7.9637000000000002E-4</c:v>
                </c:pt>
                <c:pt idx="13104">
                  <c:v>-3.9604200000000001E-3</c:v>
                </c:pt>
                <c:pt idx="13105">
                  <c:v>-6.8660800000000001E-3</c:v>
                </c:pt>
                <c:pt idx="13106">
                  <c:v>-6.8756599999999996E-3</c:v>
                </c:pt>
                <c:pt idx="13107">
                  <c:v>-7.3942699999999997E-3</c:v>
                </c:pt>
                <c:pt idx="13108">
                  <c:v>-7.7265700000000003E-3</c:v>
                </c:pt>
                <c:pt idx="13109">
                  <c:v>-8.7770000000000001E-3</c:v>
                </c:pt>
                <c:pt idx="13110">
                  <c:v>-6.6943799999999998E-3</c:v>
                </c:pt>
                <c:pt idx="13111">
                  <c:v>-6.1650999999999997E-3</c:v>
                </c:pt>
                <c:pt idx="13112">
                  <c:v>-7.4985E-3</c:v>
                </c:pt>
                <c:pt idx="13113">
                  <c:v>-5.5918900000000004E-3</c:v>
                </c:pt>
                <c:pt idx="13114">
                  <c:v>-6.8539100000000004E-3</c:v>
                </c:pt>
                <c:pt idx="13115">
                  <c:v>-7.45088E-3</c:v>
                </c:pt>
                <c:pt idx="13116">
                  <c:v>-5.9316799999999999E-3</c:v>
                </c:pt>
                <c:pt idx="13117">
                  <c:v>-7.6816599999999999E-3</c:v>
                </c:pt>
                <c:pt idx="13118">
                  <c:v>-6.3652200000000004E-3</c:v>
                </c:pt>
                <c:pt idx="13119">
                  <c:v>-6.17295E-3</c:v>
                </c:pt>
                <c:pt idx="13120">
                  <c:v>-6.5619600000000004E-3</c:v>
                </c:pt>
                <c:pt idx="13121">
                  <c:v>-5.2032500000000004E-3</c:v>
                </c:pt>
                <c:pt idx="13122">
                  <c:v>-4.6331899999999997E-3</c:v>
                </c:pt>
                <c:pt idx="13123">
                  <c:v>-9.7161000000000003E-4</c:v>
                </c:pt>
                <c:pt idx="13124">
                  <c:v>3.5864299999999998E-3</c:v>
                </c:pt>
                <c:pt idx="13125">
                  <c:v>5.08342E-3</c:v>
                </c:pt>
                <c:pt idx="13126">
                  <c:v>4.2296800000000004E-3</c:v>
                </c:pt>
                <c:pt idx="13127">
                  <c:v>4.3914399999999999E-3</c:v>
                </c:pt>
                <c:pt idx="13128">
                  <c:v>3.1067500000000001E-3</c:v>
                </c:pt>
                <c:pt idx="13129">
                  <c:v>-1.0621300000000001E-3</c:v>
                </c:pt>
                <c:pt idx="13130">
                  <c:v>-4.40385E-3</c:v>
                </c:pt>
                <c:pt idx="13131">
                  <c:v>-6.2645699999999997E-3</c:v>
                </c:pt>
                <c:pt idx="13132">
                  <c:v>-8.2218199999999995E-3</c:v>
                </c:pt>
                <c:pt idx="13133">
                  <c:v>-8.8955300000000005E-3</c:v>
                </c:pt>
                <c:pt idx="13134">
                  <c:v>-7.2431700000000002E-3</c:v>
                </c:pt>
                <c:pt idx="13135">
                  <c:v>-7.7959300000000004E-3</c:v>
                </c:pt>
                <c:pt idx="13136">
                  <c:v>-5.3151700000000001E-3</c:v>
                </c:pt>
                <c:pt idx="13137">
                  <c:v>-2.56975E-3</c:v>
                </c:pt>
                <c:pt idx="13138">
                  <c:v>-1.80277E-3</c:v>
                </c:pt>
                <c:pt idx="13139">
                  <c:v>1.57373E-3</c:v>
                </c:pt>
                <c:pt idx="13140">
                  <c:v>4.4239500000000003E-3</c:v>
                </c:pt>
                <c:pt idx="13141">
                  <c:v>4.0386900000000002E-3</c:v>
                </c:pt>
                <c:pt idx="13142">
                  <c:v>3.6022599999999999E-3</c:v>
                </c:pt>
                <c:pt idx="13143">
                  <c:v>2.8447899999999998E-3</c:v>
                </c:pt>
                <c:pt idx="13144">
                  <c:v>3.3008000000000001E-4</c:v>
                </c:pt>
                <c:pt idx="13145">
                  <c:v>-1.5265299999999999E-3</c:v>
                </c:pt>
                <c:pt idx="13146">
                  <c:v>-4.9907199999999997E-3</c:v>
                </c:pt>
                <c:pt idx="13147">
                  <c:v>-8.6688600000000005E-3</c:v>
                </c:pt>
                <c:pt idx="13148">
                  <c:v>-7.3971000000000002E-3</c:v>
                </c:pt>
                <c:pt idx="13149">
                  <c:v>-6.7595099999999998E-3</c:v>
                </c:pt>
                <c:pt idx="13150">
                  <c:v>-6.2169299999999999E-3</c:v>
                </c:pt>
                <c:pt idx="13151">
                  <c:v>-6.4092300000000001E-3</c:v>
                </c:pt>
                <c:pt idx="13152">
                  <c:v>-7.6339099999999998E-3</c:v>
                </c:pt>
                <c:pt idx="13153">
                  <c:v>-6.9383600000000002E-3</c:v>
                </c:pt>
                <c:pt idx="13154">
                  <c:v>-6.6440300000000004E-3</c:v>
                </c:pt>
                <c:pt idx="13155">
                  <c:v>-7.2744100000000003E-3</c:v>
                </c:pt>
                <c:pt idx="13156">
                  <c:v>-6.29461E-3</c:v>
                </c:pt>
                <c:pt idx="13157">
                  <c:v>-4.2405899999999998E-3</c:v>
                </c:pt>
                <c:pt idx="13158">
                  <c:v>-3.1474900000000002E-3</c:v>
                </c:pt>
                <c:pt idx="13159">
                  <c:v>-6.7794000000000003E-4</c:v>
                </c:pt>
                <c:pt idx="13160">
                  <c:v>2.9023600000000001E-3</c:v>
                </c:pt>
                <c:pt idx="13161">
                  <c:v>4.3885E-3</c:v>
                </c:pt>
                <c:pt idx="13162">
                  <c:v>6.0248400000000001E-3</c:v>
                </c:pt>
                <c:pt idx="13163">
                  <c:v>7.2363000000000002E-3</c:v>
                </c:pt>
                <c:pt idx="13164">
                  <c:v>7.9741099999999995E-3</c:v>
                </c:pt>
                <c:pt idx="13165">
                  <c:v>7.9594000000000002E-3</c:v>
                </c:pt>
                <c:pt idx="13166">
                  <c:v>7.3798199999999996E-3</c:v>
                </c:pt>
                <c:pt idx="13167">
                  <c:v>8.0136600000000006E-3</c:v>
                </c:pt>
                <c:pt idx="13168">
                  <c:v>7.5053999999999997E-3</c:v>
                </c:pt>
                <c:pt idx="13169">
                  <c:v>6.9329999999999999E-3</c:v>
                </c:pt>
                <c:pt idx="13170">
                  <c:v>7.4596200000000001E-3</c:v>
                </c:pt>
                <c:pt idx="13171">
                  <c:v>5.7793899999999997E-3</c:v>
                </c:pt>
                <c:pt idx="13172">
                  <c:v>4.7354299999999997E-3</c:v>
                </c:pt>
                <c:pt idx="13173">
                  <c:v>3.2695799999999998E-3</c:v>
                </c:pt>
                <c:pt idx="13174" formatCode="0.00E+00">
                  <c:v>7.9480000000000005E-5</c:v>
                </c:pt>
                <c:pt idx="13175">
                  <c:v>-2.4111599999999999E-3</c:v>
                </c:pt>
                <c:pt idx="13176">
                  <c:v>-4.3478099999999997E-3</c:v>
                </c:pt>
                <c:pt idx="13177">
                  <c:v>-3.9661699999999998E-3</c:v>
                </c:pt>
                <c:pt idx="13178">
                  <c:v>-3.14942E-3</c:v>
                </c:pt>
                <c:pt idx="13179">
                  <c:v>-1.66698E-3</c:v>
                </c:pt>
                <c:pt idx="13180">
                  <c:v>1.30003E-3</c:v>
                </c:pt>
                <c:pt idx="13181">
                  <c:v>3.0038199999999999E-3</c:v>
                </c:pt>
                <c:pt idx="13182">
                  <c:v>4.3885299999999999E-3</c:v>
                </c:pt>
                <c:pt idx="13183">
                  <c:v>2.9663200000000002E-3</c:v>
                </c:pt>
                <c:pt idx="13184">
                  <c:v>1.8316999999999999E-3</c:v>
                </c:pt>
                <c:pt idx="13185">
                  <c:v>-1.1550499999999999E-3</c:v>
                </c:pt>
                <c:pt idx="13186">
                  <c:v>-4.7397400000000001E-3</c:v>
                </c:pt>
                <c:pt idx="13187">
                  <c:v>-5.1708500000000003E-3</c:v>
                </c:pt>
                <c:pt idx="13188">
                  <c:v>-8.1882499999999993E-3</c:v>
                </c:pt>
                <c:pt idx="13189">
                  <c:v>-9.5402200000000003E-3</c:v>
                </c:pt>
                <c:pt idx="13190">
                  <c:v>-7.3150100000000003E-3</c:v>
                </c:pt>
                <c:pt idx="13191">
                  <c:v>-7.3750700000000001E-3</c:v>
                </c:pt>
                <c:pt idx="13192">
                  <c:v>-5.6506400000000002E-3</c:v>
                </c:pt>
                <c:pt idx="13193">
                  <c:v>-3.7529E-3</c:v>
                </c:pt>
                <c:pt idx="13194">
                  <c:v>-1.41709E-3</c:v>
                </c:pt>
                <c:pt idx="13195">
                  <c:v>2.0251599999999998E-3</c:v>
                </c:pt>
                <c:pt idx="13196">
                  <c:v>2.96846E-3</c:v>
                </c:pt>
                <c:pt idx="13197">
                  <c:v>4.3577299999999998E-3</c:v>
                </c:pt>
                <c:pt idx="13198">
                  <c:v>2.7421799999999999E-3</c:v>
                </c:pt>
                <c:pt idx="13199">
                  <c:v>2.7122100000000001E-3</c:v>
                </c:pt>
                <c:pt idx="13200">
                  <c:v>-1.8521E-4</c:v>
                </c:pt>
                <c:pt idx="13201">
                  <c:v>-4.59706E-3</c:v>
                </c:pt>
                <c:pt idx="13202">
                  <c:v>-5.1140600000000001E-3</c:v>
                </c:pt>
                <c:pt idx="13203">
                  <c:v>-7.3729199999999998E-3</c:v>
                </c:pt>
                <c:pt idx="13204">
                  <c:v>-7.8767899999999998E-3</c:v>
                </c:pt>
                <c:pt idx="13205">
                  <c:v>-8.0749299999999993E-3</c:v>
                </c:pt>
                <c:pt idx="13206">
                  <c:v>-6.7534400000000003E-3</c:v>
                </c:pt>
                <c:pt idx="13207">
                  <c:v>-6.7991199999999996E-3</c:v>
                </c:pt>
                <c:pt idx="13208">
                  <c:v>-7.8296500000000005E-3</c:v>
                </c:pt>
                <c:pt idx="13209">
                  <c:v>-7.1300599999999997E-3</c:v>
                </c:pt>
                <c:pt idx="13210">
                  <c:v>-6.29212E-3</c:v>
                </c:pt>
                <c:pt idx="13211">
                  <c:v>-6.5081999999999996E-3</c:v>
                </c:pt>
                <c:pt idx="13212">
                  <c:v>-5.4692999999999999E-3</c:v>
                </c:pt>
                <c:pt idx="13213">
                  <c:v>-4.2643899999999998E-3</c:v>
                </c:pt>
                <c:pt idx="13214">
                  <c:v>-2.6604200000000001E-3</c:v>
                </c:pt>
                <c:pt idx="13215" formatCode="0.00E+00">
                  <c:v>4.9599999999999999E-5</c:v>
                </c:pt>
                <c:pt idx="13216">
                  <c:v>2.5575300000000001E-3</c:v>
                </c:pt>
                <c:pt idx="13217">
                  <c:v>4.3579600000000001E-3</c:v>
                </c:pt>
                <c:pt idx="13218">
                  <c:v>6.685E-3</c:v>
                </c:pt>
                <c:pt idx="13219">
                  <c:v>7.8947500000000007E-3</c:v>
                </c:pt>
                <c:pt idx="13220">
                  <c:v>6.8954899999999998E-3</c:v>
                </c:pt>
                <c:pt idx="13221">
                  <c:v>5.7296700000000001E-3</c:v>
                </c:pt>
                <c:pt idx="13222">
                  <c:v>6.6182000000000003E-3</c:v>
                </c:pt>
                <c:pt idx="13223">
                  <c:v>7.1789499999999999E-3</c:v>
                </c:pt>
                <c:pt idx="13224">
                  <c:v>5.8914900000000001E-3</c:v>
                </c:pt>
                <c:pt idx="13225">
                  <c:v>6.5319999999999996E-3</c:v>
                </c:pt>
                <c:pt idx="13226">
                  <c:v>6.7858299999999996E-3</c:v>
                </c:pt>
                <c:pt idx="13227">
                  <c:v>5.8269999999999997E-3</c:v>
                </c:pt>
                <c:pt idx="13228">
                  <c:v>6.9339800000000002E-3</c:v>
                </c:pt>
                <c:pt idx="13229">
                  <c:v>6.1026700000000001E-3</c:v>
                </c:pt>
                <c:pt idx="13230">
                  <c:v>6.3619499999999999E-3</c:v>
                </c:pt>
                <c:pt idx="13231">
                  <c:v>8.3940999999999998E-3</c:v>
                </c:pt>
                <c:pt idx="13232">
                  <c:v>6.87617E-3</c:v>
                </c:pt>
                <c:pt idx="13233">
                  <c:v>5.4928299999999998E-3</c:v>
                </c:pt>
                <c:pt idx="13234">
                  <c:v>3.9614899999999998E-3</c:v>
                </c:pt>
                <c:pt idx="13235">
                  <c:v>8.4146000000000004E-4</c:v>
                </c:pt>
                <c:pt idx="13236">
                  <c:v>-1.4419400000000001E-3</c:v>
                </c:pt>
                <c:pt idx="13237">
                  <c:v>-3.8807400000000001E-3</c:v>
                </c:pt>
                <c:pt idx="13238">
                  <c:v>-4.6477799999999998E-3</c:v>
                </c:pt>
                <c:pt idx="13239">
                  <c:v>-2.1631200000000001E-3</c:v>
                </c:pt>
                <c:pt idx="13240">
                  <c:v>-4.3451999999999998E-4</c:v>
                </c:pt>
                <c:pt idx="13241">
                  <c:v>7.0124E-4</c:v>
                </c:pt>
                <c:pt idx="13242">
                  <c:v>4.2496599999999997E-3</c:v>
                </c:pt>
                <c:pt idx="13243">
                  <c:v>5.6633899999999999E-3</c:v>
                </c:pt>
                <c:pt idx="13244">
                  <c:v>6.7451799999999999E-3</c:v>
                </c:pt>
                <c:pt idx="13245">
                  <c:v>6.5991299999999999E-3</c:v>
                </c:pt>
                <c:pt idx="13246">
                  <c:v>6.2175199999999998E-3</c:v>
                </c:pt>
                <c:pt idx="13247">
                  <c:v>6.8744699999999997E-3</c:v>
                </c:pt>
                <c:pt idx="13248">
                  <c:v>5.2255899999999996E-3</c:v>
                </c:pt>
                <c:pt idx="13249">
                  <c:v>3.9748199999999996E-3</c:v>
                </c:pt>
                <c:pt idx="13250">
                  <c:v>1.82536E-3</c:v>
                </c:pt>
                <c:pt idx="13251">
                  <c:v>-2.2450999999999999E-3</c:v>
                </c:pt>
                <c:pt idx="13252">
                  <c:v>-2.85315E-3</c:v>
                </c:pt>
                <c:pt idx="13253">
                  <c:v>-3.40975E-3</c:v>
                </c:pt>
                <c:pt idx="13254">
                  <c:v>-3.7762E-3</c:v>
                </c:pt>
                <c:pt idx="13255">
                  <c:v>-1.8590099999999999E-3</c:v>
                </c:pt>
                <c:pt idx="13256">
                  <c:v>-1.7531E-4</c:v>
                </c:pt>
                <c:pt idx="13257">
                  <c:v>2.94042E-3</c:v>
                </c:pt>
                <c:pt idx="13258">
                  <c:v>4.4881399999999998E-3</c:v>
                </c:pt>
                <c:pt idx="13259">
                  <c:v>5.3828299999999999E-3</c:v>
                </c:pt>
                <c:pt idx="13260">
                  <c:v>7.4055299999999996E-3</c:v>
                </c:pt>
                <c:pt idx="13261">
                  <c:v>6.3223999999999997E-3</c:v>
                </c:pt>
                <c:pt idx="13262">
                  <c:v>5.5140399999999996E-3</c:v>
                </c:pt>
                <c:pt idx="13263">
                  <c:v>5.8654099999999997E-3</c:v>
                </c:pt>
                <c:pt idx="13264">
                  <c:v>7.1986300000000001E-3</c:v>
                </c:pt>
                <c:pt idx="13265">
                  <c:v>6.78635E-3</c:v>
                </c:pt>
                <c:pt idx="13266">
                  <c:v>6.4102200000000003E-3</c:v>
                </c:pt>
                <c:pt idx="13267">
                  <c:v>6.32425E-3</c:v>
                </c:pt>
                <c:pt idx="13268">
                  <c:v>6.2822599999999996E-3</c:v>
                </c:pt>
                <c:pt idx="13269">
                  <c:v>5.16578E-3</c:v>
                </c:pt>
                <c:pt idx="13270">
                  <c:v>3.9615400000000004E-3</c:v>
                </c:pt>
                <c:pt idx="13271">
                  <c:v>6.2111000000000002E-4</c:v>
                </c:pt>
                <c:pt idx="13272">
                  <c:v>-3.0475599999999999E-3</c:v>
                </c:pt>
                <c:pt idx="13273">
                  <c:v>-4.5917500000000003E-3</c:v>
                </c:pt>
                <c:pt idx="13274">
                  <c:v>-6.2702299999999999E-3</c:v>
                </c:pt>
                <c:pt idx="13275">
                  <c:v>-5.76956E-3</c:v>
                </c:pt>
                <c:pt idx="13276">
                  <c:v>-6.7864900000000001E-3</c:v>
                </c:pt>
                <c:pt idx="13277">
                  <c:v>-6.7839299999999996E-3</c:v>
                </c:pt>
                <c:pt idx="13278">
                  <c:v>-5.2196600000000001E-3</c:v>
                </c:pt>
                <c:pt idx="13279">
                  <c:v>-5.4907300000000001E-3</c:v>
                </c:pt>
                <c:pt idx="13280">
                  <c:v>-6.3588799999999999E-3</c:v>
                </c:pt>
                <c:pt idx="13281">
                  <c:v>-5.6721999999999996E-3</c:v>
                </c:pt>
                <c:pt idx="13282">
                  <c:v>-5.5505600000000004E-3</c:v>
                </c:pt>
                <c:pt idx="13283">
                  <c:v>-5.6279399999999997E-3</c:v>
                </c:pt>
                <c:pt idx="13284">
                  <c:v>-4.0334100000000003E-3</c:v>
                </c:pt>
                <c:pt idx="13285">
                  <c:v>-3.69396E-3</c:v>
                </c:pt>
                <c:pt idx="13286">
                  <c:v>-7.4768000000000002E-4</c:v>
                </c:pt>
                <c:pt idx="13287">
                  <c:v>2.3252799999999999E-3</c:v>
                </c:pt>
                <c:pt idx="13288">
                  <c:v>4.5407499999999996E-3</c:v>
                </c:pt>
                <c:pt idx="13289">
                  <c:v>3.8861500000000001E-3</c:v>
                </c:pt>
                <c:pt idx="13290">
                  <c:v>1.7921899999999999E-3</c:v>
                </c:pt>
                <c:pt idx="13291">
                  <c:v>8.3138999999999999E-4</c:v>
                </c:pt>
                <c:pt idx="13292">
                  <c:v>-6.7518000000000005E-4</c:v>
                </c:pt>
                <c:pt idx="13293">
                  <c:v>-2.5189100000000001E-3</c:v>
                </c:pt>
                <c:pt idx="13294">
                  <c:v>-2.8116399999999998E-3</c:v>
                </c:pt>
                <c:pt idx="13295">
                  <c:v>-1.5121900000000001E-3</c:v>
                </c:pt>
                <c:pt idx="13296">
                  <c:v>-2.1050999999999999E-4</c:v>
                </c:pt>
                <c:pt idx="13297">
                  <c:v>4.8066E-4</c:v>
                </c:pt>
                <c:pt idx="13298">
                  <c:v>1.7405299999999999E-3</c:v>
                </c:pt>
                <c:pt idx="13299">
                  <c:v>4.6976500000000003E-3</c:v>
                </c:pt>
                <c:pt idx="13300">
                  <c:v>4.8742799999999999E-3</c:v>
                </c:pt>
                <c:pt idx="13301">
                  <c:v>6.1429800000000001E-3</c:v>
                </c:pt>
                <c:pt idx="13302">
                  <c:v>7.47922E-3</c:v>
                </c:pt>
                <c:pt idx="13303">
                  <c:v>4.6015700000000001E-3</c:v>
                </c:pt>
                <c:pt idx="13304">
                  <c:v>6.0327599999999999E-3</c:v>
                </c:pt>
                <c:pt idx="13305">
                  <c:v>5.6156799999999996E-3</c:v>
                </c:pt>
                <c:pt idx="13306">
                  <c:v>1.5957300000000001E-3</c:v>
                </c:pt>
                <c:pt idx="13307">
                  <c:v>-1.3267299999999999E-3</c:v>
                </c:pt>
                <c:pt idx="13308">
                  <c:v>-3.3182099999999998E-3</c:v>
                </c:pt>
                <c:pt idx="13309">
                  <c:v>-3.1287200000000002E-3</c:v>
                </c:pt>
                <c:pt idx="13310">
                  <c:v>-3.3915799999999999E-3</c:v>
                </c:pt>
                <c:pt idx="13311">
                  <c:v>-2.5615899999999999E-3</c:v>
                </c:pt>
                <c:pt idx="13312">
                  <c:v>-1.03812E-3</c:v>
                </c:pt>
                <c:pt idx="13313">
                  <c:v>1.3069399999999999E-3</c:v>
                </c:pt>
                <c:pt idx="13314">
                  <c:v>4.2205999999999997E-3</c:v>
                </c:pt>
                <c:pt idx="13315">
                  <c:v>4.8935100000000002E-3</c:v>
                </c:pt>
                <c:pt idx="13316">
                  <c:v>6.7737800000000001E-3</c:v>
                </c:pt>
                <c:pt idx="13317">
                  <c:v>6.5440799999999999E-3</c:v>
                </c:pt>
                <c:pt idx="13318">
                  <c:v>5.2199400000000002E-3</c:v>
                </c:pt>
                <c:pt idx="13319">
                  <c:v>5.5421000000000003E-3</c:v>
                </c:pt>
                <c:pt idx="13320">
                  <c:v>5.5551699999999999E-3</c:v>
                </c:pt>
                <c:pt idx="13321">
                  <c:v>4.9052499999999999E-3</c:v>
                </c:pt>
                <c:pt idx="13322">
                  <c:v>7.09292E-3</c:v>
                </c:pt>
                <c:pt idx="13323">
                  <c:v>5.9587700000000004E-3</c:v>
                </c:pt>
                <c:pt idx="13324">
                  <c:v>4.0792099999999998E-3</c:v>
                </c:pt>
                <c:pt idx="13325">
                  <c:v>3.6861200000000002E-3</c:v>
                </c:pt>
                <c:pt idx="13326">
                  <c:v>1.8966600000000001E-3</c:v>
                </c:pt>
                <c:pt idx="13327">
                  <c:v>2.5640999999999999E-4</c:v>
                </c:pt>
                <c:pt idx="13328">
                  <c:v>-1.9064799999999999E-3</c:v>
                </c:pt>
                <c:pt idx="13329">
                  <c:v>-3.7629E-3</c:v>
                </c:pt>
                <c:pt idx="13330">
                  <c:v>-5.0361499999999997E-3</c:v>
                </c:pt>
                <c:pt idx="13331">
                  <c:v>-4.5876299999999997E-3</c:v>
                </c:pt>
                <c:pt idx="13332">
                  <c:v>-4.9618400000000003E-3</c:v>
                </c:pt>
                <c:pt idx="13333">
                  <c:v>-6.4373199999999998E-3</c:v>
                </c:pt>
                <c:pt idx="13334">
                  <c:v>-5.65871E-3</c:v>
                </c:pt>
                <c:pt idx="13335">
                  <c:v>-5.2747899999999997E-3</c:v>
                </c:pt>
                <c:pt idx="13336">
                  <c:v>-5.90698E-3</c:v>
                </c:pt>
                <c:pt idx="13337">
                  <c:v>-6.6182899999999998E-3</c:v>
                </c:pt>
                <c:pt idx="13338">
                  <c:v>-5.7597600000000001E-3</c:v>
                </c:pt>
                <c:pt idx="13339">
                  <c:v>-5.2098300000000004E-3</c:v>
                </c:pt>
                <c:pt idx="13340">
                  <c:v>-5.5472100000000003E-3</c:v>
                </c:pt>
                <c:pt idx="13341">
                  <c:v>-6.4053399999999998E-3</c:v>
                </c:pt>
                <c:pt idx="13342">
                  <c:v>-5.4844100000000003E-3</c:v>
                </c:pt>
                <c:pt idx="13343">
                  <c:v>-4.7783900000000004E-3</c:v>
                </c:pt>
                <c:pt idx="13344">
                  <c:v>-4.9787399999999997E-3</c:v>
                </c:pt>
                <c:pt idx="13345">
                  <c:v>-4.7992299999999998E-3</c:v>
                </c:pt>
                <c:pt idx="13346">
                  <c:v>-2.8325300000000002E-3</c:v>
                </c:pt>
                <c:pt idx="13347">
                  <c:v>-1.8478E-4</c:v>
                </c:pt>
                <c:pt idx="13348">
                  <c:v>1.2405599999999999E-3</c:v>
                </c:pt>
                <c:pt idx="13349">
                  <c:v>1.70177E-3</c:v>
                </c:pt>
                <c:pt idx="13350">
                  <c:v>1.80854E-3</c:v>
                </c:pt>
                <c:pt idx="13351">
                  <c:v>2.99869E-3</c:v>
                </c:pt>
                <c:pt idx="13352">
                  <c:v>1.1679800000000001E-3</c:v>
                </c:pt>
                <c:pt idx="13353">
                  <c:v>-9.9108000000000009E-4</c:v>
                </c:pt>
                <c:pt idx="13354">
                  <c:v>-1.6827000000000001E-3</c:v>
                </c:pt>
                <c:pt idx="13355">
                  <c:v>-4.2624300000000002E-3</c:v>
                </c:pt>
                <c:pt idx="13356">
                  <c:v>-5.7180099999999999E-3</c:v>
                </c:pt>
                <c:pt idx="13357">
                  <c:v>-5.55837E-3</c:v>
                </c:pt>
                <c:pt idx="13358">
                  <c:v>-4.8809600000000002E-3</c:v>
                </c:pt>
                <c:pt idx="13359">
                  <c:v>-5.3269900000000002E-3</c:v>
                </c:pt>
                <c:pt idx="13360">
                  <c:v>-5.5958600000000002E-3</c:v>
                </c:pt>
                <c:pt idx="13361">
                  <c:v>-3.2173000000000002E-3</c:v>
                </c:pt>
                <c:pt idx="13362">
                  <c:v>1.0310600000000001E-3</c:v>
                </c:pt>
                <c:pt idx="13363">
                  <c:v>5.4102000000000002E-4</c:v>
                </c:pt>
                <c:pt idx="13364">
                  <c:v>1.58858E-3</c:v>
                </c:pt>
                <c:pt idx="13365">
                  <c:v>3.7276599999999998E-3</c:v>
                </c:pt>
                <c:pt idx="13366">
                  <c:v>1.21565E-3</c:v>
                </c:pt>
                <c:pt idx="13367">
                  <c:v>5.9758000000000001E-4</c:v>
                </c:pt>
                <c:pt idx="13368">
                  <c:v>-4.1022999999999998E-4</c:v>
                </c:pt>
                <c:pt idx="13369">
                  <c:v>-2.2120899999999999E-3</c:v>
                </c:pt>
                <c:pt idx="13370">
                  <c:v>-3.5952699999999998E-3</c:v>
                </c:pt>
                <c:pt idx="13371">
                  <c:v>-4.1706199999999999E-3</c:v>
                </c:pt>
                <c:pt idx="13372">
                  <c:v>-4.0744199999999996E-3</c:v>
                </c:pt>
                <c:pt idx="13373">
                  <c:v>-4.6983900000000002E-3</c:v>
                </c:pt>
                <c:pt idx="13374">
                  <c:v>-4.6517800000000003E-3</c:v>
                </c:pt>
                <c:pt idx="13375">
                  <c:v>-5.7451500000000001E-3</c:v>
                </c:pt>
                <c:pt idx="13376">
                  <c:v>-5.8528199999999999E-3</c:v>
                </c:pt>
                <c:pt idx="13377">
                  <c:v>-4.2328899999999996E-3</c:v>
                </c:pt>
                <c:pt idx="13378">
                  <c:v>-4.4178500000000001E-3</c:v>
                </c:pt>
                <c:pt idx="13379">
                  <c:v>-4.5041600000000001E-3</c:v>
                </c:pt>
                <c:pt idx="13380">
                  <c:v>-4.1118700000000001E-3</c:v>
                </c:pt>
                <c:pt idx="13381">
                  <c:v>-2.98971E-3</c:v>
                </c:pt>
                <c:pt idx="13382">
                  <c:v>-1.58062E-3</c:v>
                </c:pt>
                <c:pt idx="13383">
                  <c:v>-1.3277300000000001E-3</c:v>
                </c:pt>
                <c:pt idx="13384">
                  <c:v>1.2443599999999999E-3</c:v>
                </c:pt>
                <c:pt idx="13385">
                  <c:v>1.8319E-3</c:v>
                </c:pt>
                <c:pt idx="13386">
                  <c:v>3.5403499999999998E-3</c:v>
                </c:pt>
                <c:pt idx="13387">
                  <c:v>5.4247499999999999E-3</c:v>
                </c:pt>
                <c:pt idx="13388">
                  <c:v>4.7850499999999999E-3</c:v>
                </c:pt>
                <c:pt idx="13389">
                  <c:v>5.0545700000000004E-3</c:v>
                </c:pt>
                <c:pt idx="13390">
                  <c:v>4.3567700000000003E-3</c:v>
                </c:pt>
                <c:pt idx="13391">
                  <c:v>4.3879599999999998E-3</c:v>
                </c:pt>
                <c:pt idx="13392">
                  <c:v>5.39845E-3</c:v>
                </c:pt>
                <c:pt idx="13393">
                  <c:v>3.5542199999999999E-3</c:v>
                </c:pt>
                <c:pt idx="13394">
                  <c:v>4.1637899999999997E-3</c:v>
                </c:pt>
                <c:pt idx="13395">
                  <c:v>5.59196E-3</c:v>
                </c:pt>
                <c:pt idx="13396">
                  <c:v>4.2914099999999998E-3</c:v>
                </c:pt>
                <c:pt idx="13397">
                  <c:v>3.80599E-3</c:v>
                </c:pt>
                <c:pt idx="13398">
                  <c:v>5.2954400000000002E-3</c:v>
                </c:pt>
                <c:pt idx="13399">
                  <c:v>5.3084600000000001E-3</c:v>
                </c:pt>
                <c:pt idx="13400">
                  <c:v>4.0970700000000004E-3</c:v>
                </c:pt>
                <c:pt idx="13401">
                  <c:v>2.7623600000000002E-3</c:v>
                </c:pt>
                <c:pt idx="13402">
                  <c:v>1.6732699999999999E-3</c:v>
                </c:pt>
                <c:pt idx="13403" formatCode="0.00E+00">
                  <c:v>-7.0049999999999995E-5</c:v>
                </c:pt>
                <c:pt idx="13404" formatCode="0.00E+00">
                  <c:v>-7.5619999999999998E-5</c:v>
                </c:pt>
                <c:pt idx="13405">
                  <c:v>-5.0009999999999996E-4</c:v>
                </c:pt>
                <c:pt idx="13406">
                  <c:v>-1.4435100000000001E-3</c:v>
                </c:pt>
                <c:pt idx="13407" formatCode="0.00E+00">
                  <c:v>6.8120000000000005E-5</c:v>
                </c:pt>
                <c:pt idx="13408">
                  <c:v>-2.2630999999999999E-4</c:v>
                </c:pt>
                <c:pt idx="13409">
                  <c:v>8.1486000000000004E-4</c:v>
                </c:pt>
                <c:pt idx="13410">
                  <c:v>1.50555E-3</c:v>
                </c:pt>
                <c:pt idx="13411">
                  <c:v>3.5104E-4</c:v>
                </c:pt>
                <c:pt idx="13412">
                  <c:v>3.5294900000000001E-3</c:v>
                </c:pt>
                <c:pt idx="13413">
                  <c:v>4.8981500000000004E-3</c:v>
                </c:pt>
                <c:pt idx="13414">
                  <c:v>3.9754100000000004E-3</c:v>
                </c:pt>
                <c:pt idx="13415">
                  <c:v>3.9912699999999999E-3</c:v>
                </c:pt>
                <c:pt idx="13416">
                  <c:v>4.3334000000000003E-3</c:v>
                </c:pt>
                <c:pt idx="13417">
                  <c:v>2.31409E-3</c:v>
                </c:pt>
                <c:pt idx="13418">
                  <c:v>-4.4330999999999998E-4</c:v>
                </c:pt>
                <c:pt idx="13419">
                  <c:v>-1.01884E-3</c:v>
                </c:pt>
                <c:pt idx="13420">
                  <c:v>-1.33416E-3</c:v>
                </c:pt>
                <c:pt idx="13421">
                  <c:v>-1.8286999999999999E-3</c:v>
                </c:pt>
                <c:pt idx="13422">
                  <c:v>-1.9273999999999999E-3</c:v>
                </c:pt>
                <c:pt idx="13423">
                  <c:v>-1.4019600000000001E-3</c:v>
                </c:pt>
                <c:pt idx="13424">
                  <c:v>-7.5949999999999998E-4</c:v>
                </c:pt>
                <c:pt idx="13425">
                  <c:v>1.62487E-3</c:v>
                </c:pt>
                <c:pt idx="13426">
                  <c:v>2.15007E-3</c:v>
                </c:pt>
                <c:pt idx="13427">
                  <c:v>2.7649200000000001E-3</c:v>
                </c:pt>
                <c:pt idx="13428">
                  <c:v>4.7706700000000003E-3</c:v>
                </c:pt>
                <c:pt idx="13429">
                  <c:v>3.62554E-3</c:v>
                </c:pt>
                <c:pt idx="13430">
                  <c:v>3.1098599999999999E-3</c:v>
                </c:pt>
                <c:pt idx="13431">
                  <c:v>3.0557499999999999E-3</c:v>
                </c:pt>
                <c:pt idx="13432">
                  <c:v>4.0780199999999999E-3</c:v>
                </c:pt>
                <c:pt idx="13433">
                  <c:v>3.07165E-3</c:v>
                </c:pt>
                <c:pt idx="13434">
                  <c:v>3.80781E-3</c:v>
                </c:pt>
                <c:pt idx="13435">
                  <c:v>5.2951500000000002E-3</c:v>
                </c:pt>
                <c:pt idx="13436">
                  <c:v>3.01242E-3</c:v>
                </c:pt>
                <c:pt idx="13437">
                  <c:v>2.4808999999999999E-3</c:v>
                </c:pt>
                <c:pt idx="13438">
                  <c:v>2.4119599999999999E-3</c:v>
                </c:pt>
                <c:pt idx="13439">
                  <c:v>-3.6751999999999998E-4</c:v>
                </c:pt>
                <c:pt idx="13440">
                  <c:v>-8.5192999999999998E-4</c:v>
                </c:pt>
                <c:pt idx="13441">
                  <c:v>-1.08143E-3</c:v>
                </c:pt>
                <c:pt idx="13442">
                  <c:v>-3.2689799999999999E-3</c:v>
                </c:pt>
                <c:pt idx="13443">
                  <c:v>-2.9552300000000001E-3</c:v>
                </c:pt>
                <c:pt idx="13444">
                  <c:v>-4.2320099999999996E-3</c:v>
                </c:pt>
                <c:pt idx="13445">
                  <c:v>-4.58158E-3</c:v>
                </c:pt>
                <c:pt idx="13446">
                  <c:v>-3.44721E-3</c:v>
                </c:pt>
                <c:pt idx="13447">
                  <c:v>-3.2567799999999999E-3</c:v>
                </c:pt>
                <c:pt idx="13448">
                  <c:v>-2.8789800000000002E-3</c:v>
                </c:pt>
                <c:pt idx="13449">
                  <c:v>-4.7277500000000002E-3</c:v>
                </c:pt>
                <c:pt idx="13450">
                  <c:v>-3.80643E-3</c:v>
                </c:pt>
                <c:pt idx="13451">
                  <c:v>-4.0803499999999999E-3</c:v>
                </c:pt>
                <c:pt idx="13452">
                  <c:v>-5.1163399999999996E-3</c:v>
                </c:pt>
                <c:pt idx="13453">
                  <c:v>-4.9722999999999998E-3</c:v>
                </c:pt>
                <c:pt idx="13454">
                  <c:v>-3.34052E-3</c:v>
                </c:pt>
                <c:pt idx="13455">
                  <c:v>-3.44772E-3</c:v>
                </c:pt>
                <c:pt idx="13456">
                  <c:v>-4.3675700000000003E-3</c:v>
                </c:pt>
                <c:pt idx="13457">
                  <c:v>-2.1268300000000001E-3</c:v>
                </c:pt>
                <c:pt idx="13458">
                  <c:v>-2.9394000000000002E-4</c:v>
                </c:pt>
                <c:pt idx="13459">
                  <c:v>4.3235000000000002E-4</c:v>
                </c:pt>
                <c:pt idx="13460">
                  <c:v>3.5286999999999997E-4</c:v>
                </c:pt>
                <c:pt idx="13461">
                  <c:v>2.9193999999999997E-4</c:v>
                </c:pt>
                <c:pt idx="13462">
                  <c:v>1.4411000000000001E-3</c:v>
                </c:pt>
                <c:pt idx="13463">
                  <c:v>1.77798E-3</c:v>
                </c:pt>
                <c:pt idx="13464">
                  <c:v>3.4876999999999998E-4</c:v>
                </c:pt>
                <c:pt idx="13465">
                  <c:v>-9.6391000000000001E-4</c:v>
                </c:pt>
                <c:pt idx="13466">
                  <c:v>-1.6664500000000001E-3</c:v>
                </c:pt>
                <c:pt idx="13467">
                  <c:v>-1.53626E-3</c:v>
                </c:pt>
                <c:pt idx="13468">
                  <c:v>-2.2353300000000002E-3</c:v>
                </c:pt>
                <c:pt idx="13469">
                  <c:v>-3.52222E-3</c:v>
                </c:pt>
                <c:pt idx="13470">
                  <c:v>-3.8435700000000001E-3</c:v>
                </c:pt>
                <c:pt idx="13471">
                  <c:v>-3.1249899999999998E-3</c:v>
                </c:pt>
                <c:pt idx="13472">
                  <c:v>-2.5938900000000002E-3</c:v>
                </c:pt>
                <c:pt idx="13473">
                  <c:v>-2.6088999999999999E-3</c:v>
                </c:pt>
                <c:pt idx="13474">
                  <c:v>1.5437E-4</c:v>
                </c:pt>
                <c:pt idx="13475">
                  <c:v>3.7231999999999999E-4</c:v>
                </c:pt>
                <c:pt idx="13476">
                  <c:v>1.2260699999999999E-3</c:v>
                </c:pt>
                <c:pt idx="13477">
                  <c:v>2.0407099999999998E-3</c:v>
                </c:pt>
                <c:pt idx="13478">
                  <c:v>1.2932E-3</c:v>
                </c:pt>
                <c:pt idx="13479">
                  <c:v>5.4058000000000003E-4</c:v>
                </c:pt>
                <c:pt idx="13480">
                  <c:v>-1.4736E-4</c:v>
                </c:pt>
                <c:pt idx="13481">
                  <c:v>-6.8937000000000002E-4</c:v>
                </c:pt>
                <c:pt idx="13482">
                  <c:v>-2.0311399999999999E-3</c:v>
                </c:pt>
                <c:pt idx="13483">
                  <c:v>-1.7727400000000001E-3</c:v>
                </c:pt>
                <c:pt idx="13484">
                  <c:v>-2.7360399999999999E-3</c:v>
                </c:pt>
                <c:pt idx="13485">
                  <c:v>-4.8079899999999998E-3</c:v>
                </c:pt>
                <c:pt idx="13486">
                  <c:v>-3.3396400000000001E-3</c:v>
                </c:pt>
                <c:pt idx="13487">
                  <c:v>-3.1152799999999998E-3</c:v>
                </c:pt>
                <c:pt idx="13488">
                  <c:v>-3.9486199999999999E-3</c:v>
                </c:pt>
                <c:pt idx="13489">
                  <c:v>-1.7001399999999999E-3</c:v>
                </c:pt>
                <c:pt idx="13490">
                  <c:v>-1.8285E-3</c:v>
                </c:pt>
                <c:pt idx="13491">
                  <c:v>-2.8469599999999999E-3</c:v>
                </c:pt>
                <c:pt idx="13492">
                  <c:v>-2.7942900000000001E-3</c:v>
                </c:pt>
                <c:pt idx="13493">
                  <c:v>-2.5604400000000002E-3</c:v>
                </c:pt>
                <c:pt idx="13494">
                  <c:v>-4.6947999999999998E-4</c:v>
                </c:pt>
                <c:pt idx="13495">
                  <c:v>1.0698400000000001E-3</c:v>
                </c:pt>
                <c:pt idx="13496">
                  <c:v>5.6515999999999999E-4</c:v>
                </c:pt>
                <c:pt idx="13497" formatCode="0.00E+00">
                  <c:v>9.5400000000000001E-6</c:v>
                </c:pt>
                <c:pt idx="13498">
                  <c:v>1.22281E-3</c:v>
                </c:pt>
                <c:pt idx="13499">
                  <c:v>1.8870600000000001E-3</c:v>
                </c:pt>
                <c:pt idx="13500">
                  <c:v>2.5157500000000002E-3</c:v>
                </c:pt>
                <c:pt idx="13501">
                  <c:v>3.4883800000000001E-3</c:v>
                </c:pt>
                <c:pt idx="13502">
                  <c:v>2.8755E-3</c:v>
                </c:pt>
                <c:pt idx="13503">
                  <c:v>2.3245800000000001E-3</c:v>
                </c:pt>
                <c:pt idx="13504">
                  <c:v>3.0509999999999999E-3</c:v>
                </c:pt>
                <c:pt idx="13505">
                  <c:v>2.1216299999999998E-3</c:v>
                </c:pt>
                <c:pt idx="13506">
                  <c:v>2.9395900000000002E-3</c:v>
                </c:pt>
                <c:pt idx="13507">
                  <c:v>2.7617499999999999E-3</c:v>
                </c:pt>
                <c:pt idx="13508">
                  <c:v>2.6860199999999999E-3</c:v>
                </c:pt>
                <c:pt idx="13509">
                  <c:v>2.86112E-3</c:v>
                </c:pt>
                <c:pt idx="13510">
                  <c:v>2.7422900000000001E-3</c:v>
                </c:pt>
                <c:pt idx="13511">
                  <c:v>4.00673E-3</c:v>
                </c:pt>
                <c:pt idx="13512">
                  <c:v>3.6724100000000001E-3</c:v>
                </c:pt>
                <c:pt idx="13513">
                  <c:v>2.5073700000000001E-3</c:v>
                </c:pt>
                <c:pt idx="13514">
                  <c:v>1.8242600000000001E-3</c:v>
                </c:pt>
                <c:pt idx="13515">
                  <c:v>7.5334999999999996E-4</c:v>
                </c:pt>
                <c:pt idx="13516">
                  <c:v>-1.43436E-3</c:v>
                </c:pt>
                <c:pt idx="13517">
                  <c:v>-8.5919999999999996E-4</c:v>
                </c:pt>
                <c:pt idx="13518">
                  <c:v>-4.7967000000000002E-4</c:v>
                </c:pt>
                <c:pt idx="13519">
                  <c:v>-6.8588000000000004E-4</c:v>
                </c:pt>
                <c:pt idx="13520">
                  <c:v>9.2896000000000005E-4</c:v>
                </c:pt>
                <c:pt idx="13521">
                  <c:v>7.9911000000000001E-4</c:v>
                </c:pt>
                <c:pt idx="13522">
                  <c:v>-4.5773999999999999E-4</c:v>
                </c:pt>
                <c:pt idx="13523">
                  <c:v>-6.2812999999999996E-4</c:v>
                </c:pt>
                <c:pt idx="13524">
                  <c:v>1.7380099999999999E-3</c:v>
                </c:pt>
                <c:pt idx="13525">
                  <c:v>1.56719E-3</c:v>
                </c:pt>
                <c:pt idx="13526">
                  <c:v>1.1166699999999999E-3</c:v>
                </c:pt>
                <c:pt idx="13527">
                  <c:v>1.46613E-3</c:v>
                </c:pt>
                <c:pt idx="13528">
                  <c:v>1.08193E-3</c:v>
                </c:pt>
                <c:pt idx="13529">
                  <c:v>9.8124999999999992E-4</c:v>
                </c:pt>
                <c:pt idx="13530">
                  <c:v>-1.1216E-4</c:v>
                </c:pt>
                <c:pt idx="13531">
                  <c:v>-9.4724000000000002E-4</c:v>
                </c:pt>
                <c:pt idx="13532">
                  <c:v>2.2364999999999999E-4</c:v>
                </c:pt>
                <c:pt idx="13533">
                  <c:v>-3.8069999999999998E-4</c:v>
                </c:pt>
                <c:pt idx="13534">
                  <c:v>-9.3419E-4</c:v>
                </c:pt>
                <c:pt idx="13535" formatCode="0.00E+00">
                  <c:v>-2.4409999999999998E-5</c:v>
                </c:pt>
                <c:pt idx="13536">
                  <c:v>1.6325000000000001E-4</c:v>
                </c:pt>
                <c:pt idx="13537">
                  <c:v>-6.3679000000000003E-4</c:v>
                </c:pt>
                <c:pt idx="13538">
                  <c:v>-3.1922999999999999E-4</c:v>
                </c:pt>
                <c:pt idx="13539">
                  <c:v>1.2838000000000001E-3</c:v>
                </c:pt>
                <c:pt idx="13540">
                  <c:v>1.9164200000000001E-3</c:v>
                </c:pt>
                <c:pt idx="13541">
                  <c:v>1.29397E-3</c:v>
                </c:pt>
                <c:pt idx="13542">
                  <c:v>1.5482E-3</c:v>
                </c:pt>
                <c:pt idx="13543">
                  <c:v>1.4125100000000001E-3</c:v>
                </c:pt>
                <c:pt idx="13544">
                  <c:v>8.2171000000000002E-4</c:v>
                </c:pt>
                <c:pt idx="13545">
                  <c:v>4.1376999999999999E-4</c:v>
                </c:pt>
                <c:pt idx="13546">
                  <c:v>1.4000099999999999E-3</c:v>
                </c:pt>
                <c:pt idx="13547">
                  <c:v>2.4254599999999999E-3</c:v>
                </c:pt>
                <c:pt idx="13548">
                  <c:v>1.9638400000000001E-3</c:v>
                </c:pt>
                <c:pt idx="13549">
                  <c:v>8.6076999999999996E-4</c:v>
                </c:pt>
                <c:pt idx="13550">
                  <c:v>-7.6132000000000001E-4</c:v>
                </c:pt>
                <c:pt idx="13551">
                  <c:v>-1.17154E-3</c:v>
                </c:pt>
                <c:pt idx="13552">
                  <c:v>1.3779999999999999E-4</c:v>
                </c:pt>
                <c:pt idx="13553">
                  <c:v>7.6535000000000004E-4</c:v>
                </c:pt>
                <c:pt idx="13554" formatCode="0.00E+00">
                  <c:v>3.612E-5</c:v>
                </c:pt>
                <c:pt idx="13555">
                  <c:v>-7.1387000000000002E-4</c:v>
                </c:pt>
                <c:pt idx="13556">
                  <c:v>-1.5658899999999999E-3</c:v>
                </c:pt>
                <c:pt idx="13557">
                  <c:v>-1.10808E-3</c:v>
                </c:pt>
                <c:pt idx="13558">
                  <c:v>-1.1293799999999999E-3</c:v>
                </c:pt>
                <c:pt idx="13559">
                  <c:v>-2.03958E-3</c:v>
                </c:pt>
                <c:pt idx="13560">
                  <c:v>-1.08763E-3</c:v>
                </c:pt>
                <c:pt idx="13561">
                  <c:v>-8.9064999999999999E-4</c:v>
                </c:pt>
                <c:pt idx="13562">
                  <c:v>-2.13459E-3</c:v>
                </c:pt>
                <c:pt idx="13563">
                  <c:v>-1.8969200000000001E-3</c:v>
                </c:pt>
                <c:pt idx="13564">
                  <c:v>-1.0307599999999999E-3</c:v>
                </c:pt>
                <c:pt idx="13565">
                  <c:v>-1.58143E-3</c:v>
                </c:pt>
                <c:pt idx="13566">
                  <c:v>-2.1311500000000001E-3</c:v>
                </c:pt>
                <c:pt idx="13567">
                  <c:v>-1.51348E-3</c:v>
                </c:pt>
                <c:pt idx="13568">
                  <c:v>-2.2442999999999999E-4</c:v>
                </c:pt>
                <c:pt idx="13569">
                  <c:v>-7.2130999999999996E-4</c:v>
                </c:pt>
                <c:pt idx="13570">
                  <c:v>-5.1975999999999997E-4</c:v>
                </c:pt>
                <c:pt idx="13571">
                  <c:v>-6.2688999999999996E-4</c:v>
                </c:pt>
                <c:pt idx="13572">
                  <c:v>-3.1955999999999998E-4</c:v>
                </c:pt>
                <c:pt idx="13573">
                  <c:v>-1.10524E-3</c:v>
                </c:pt>
                <c:pt idx="13574" formatCode="0.00E+00">
                  <c:v>-9.6700000000000006E-5</c:v>
                </c:pt>
                <c:pt idx="13575">
                  <c:v>2.4825999999999998E-4</c:v>
                </c:pt>
                <c:pt idx="13576">
                  <c:v>-1.6608E-3</c:v>
                </c:pt>
                <c:pt idx="13577">
                  <c:v>-6.5167000000000003E-4</c:v>
                </c:pt>
                <c:pt idx="13578">
                  <c:v>1.0614299999999999E-3</c:v>
                </c:pt>
                <c:pt idx="13579">
                  <c:v>6.5846000000000003E-4</c:v>
                </c:pt>
                <c:pt idx="13580">
                  <c:v>-1.929E-4</c:v>
                </c:pt>
                <c:pt idx="13581">
                  <c:v>-1.7030999999999999E-3</c:v>
                </c:pt>
                <c:pt idx="13582">
                  <c:v>-2.46232E-3</c:v>
                </c:pt>
                <c:pt idx="13583">
                  <c:v>-7.9843000000000004E-4</c:v>
                </c:pt>
                <c:pt idx="13584">
                  <c:v>-1.0664299999999999E-3</c:v>
                </c:pt>
                <c:pt idx="13585">
                  <c:v>-5.5666999999999999E-4</c:v>
                </c:pt>
                <c:pt idx="13586">
                  <c:v>1.0190100000000001E-3</c:v>
                </c:pt>
                <c:pt idx="13587">
                  <c:v>4.6764000000000002E-4</c:v>
                </c:pt>
                <c:pt idx="13588">
                  <c:v>-1.2811999999999999E-3</c:v>
                </c:pt>
                <c:pt idx="13589">
                  <c:v>-6.0844999999999996E-4</c:v>
                </c:pt>
                <c:pt idx="13590">
                  <c:v>-1.03523E-3</c:v>
                </c:pt>
                <c:pt idx="13591">
                  <c:v>-1.65395E-3</c:v>
                </c:pt>
                <c:pt idx="13592">
                  <c:v>-6.3717000000000005E-4</c:v>
                </c:pt>
                <c:pt idx="13593">
                  <c:v>-5.5714000000000002E-4</c:v>
                </c:pt>
                <c:pt idx="13594">
                  <c:v>2.1291999999999999E-3</c:v>
                </c:pt>
                <c:pt idx="13595">
                  <c:v>1.2478299999999999E-3</c:v>
                </c:pt>
                <c:pt idx="13596">
                  <c:v>1.4620600000000001E-3</c:v>
                </c:pt>
                <c:pt idx="13597">
                  <c:v>2.7736999999999998E-4</c:v>
                </c:pt>
                <c:pt idx="13598">
                  <c:v>-1.8004500000000001E-3</c:v>
                </c:pt>
                <c:pt idx="13599">
                  <c:v>-1.6075E-4</c:v>
                </c:pt>
                <c:pt idx="13600">
                  <c:v>-8.7847000000000001E-4</c:v>
                </c:pt>
                <c:pt idx="13601" formatCode="0.00E+00">
                  <c:v>-4.5299999999999998E-6</c:v>
                </c:pt>
                <c:pt idx="13602">
                  <c:v>6.9729000000000004E-4</c:v>
                </c:pt>
                <c:pt idx="13603">
                  <c:v>2.4777000000000002E-4</c:v>
                </c:pt>
                <c:pt idx="13604">
                  <c:v>1.15248E-3</c:v>
                </c:pt>
                <c:pt idx="13605">
                  <c:v>5.2141000000000004E-4</c:v>
                </c:pt>
                <c:pt idx="13606">
                  <c:v>1.4171100000000001E-3</c:v>
                </c:pt>
                <c:pt idx="13607">
                  <c:v>-5.4801999999999997E-4</c:v>
                </c:pt>
                <c:pt idx="13608">
                  <c:v>-2.5201099999999999E-3</c:v>
                </c:pt>
                <c:pt idx="13609">
                  <c:v>-1.2822599999999999E-3</c:v>
                </c:pt>
                <c:pt idx="13610">
                  <c:v>-1.5159399999999999E-3</c:v>
                </c:pt>
                <c:pt idx="13611">
                  <c:v>-1.9958799999999998E-3</c:v>
                </c:pt>
                <c:pt idx="13612">
                  <c:v>5.8357999999999999E-4</c:v>
                </c:pt>
                <c:pt idx="13613">
                  <c:v>1.79754E-3</c:v>
                </c:pt>
                <c:pt idx="13614">
                  <c:v>2.7436000000000002E-4</c:v>
                </c:pt>
                <c:pt idx="13615">
                  <c:v>-4.6514000000000001E-4</c:v>
                </c:pt>
                <c:pt idx="13616" formatCode="0.00E+00">
                  <c:v>4.6980000000000001E-5</c:v>
                </c:pt>
                <c:pt idx="13617">
                  <c:v>-1.4218E-4</c:v>
                </c:pt>
                <c:pt idx="13618">
                  <c:v>-6.9917999999999998E-4</c:v>
                </c:pt>
                <c:pt idx="13619">
                  <c:v>3.9397999999999999E-4</c:v>
                </c:pt>
                <c:pt idx="13620" formatCode="0.00E+00">
                  <c:v>-6.3700000000000003E-5</c:v>
                </c:pt>
                <c:pt idx="13621">
                  <c:v>-1.2805399999999999E-3</c:v>
                </c:pt>
                <c:pt idx="13622">
                  <c:v>-1.2326000000000001E-4</c:v>
                </c:pt>
                <c:pt idx="13623">
                  <c:v>1.0943400000000001E-3</c:v>
                </c:pt>
                <c:pt idx="13624">
                  <c:v>1.92932E-3</c:v>
                </c:pt>
                <c:pt idx="13625">
                  <c:v>6.7610000000000001E-4</c:v>
                </c:pt>
                <c:pt idx="13626" formatCode="0.00E+00">
                  <c:v>9.2520000000000002E-5</c:v>
                </c:pt>
                <c:pt idx="13627">
                  <c:v>1.43721E-3</c:v>
                </c:pt>
                <c:pt idx="13628">
                  <c:v>-2.9767999999999998E-4</c:v>
                </c:pt>
                <c:pt idx="13629">
                  <c:v>-2.0623199999999999E-3</c:v>
                </c:pt>
                <c:pt idx="13630">
                  <c:v>-1.5428200000000001E-3</c:v>
                </c:pt>
                <c:pt idx="13631">
                  <c:v>-1.7737199999999999E-3</c:v>
                </c:pt>
                <c:pt idx="13632">
                  <c:v>-8.6291000000000004E-4</c:v>
                </c:pt>
                <c:pt idx="13633">
                  <c:v>-6.8919999999999995E-4</c:v>
                </c:pt>
                <c:pt idx="13634">
                  <c:v>1.4688100000000001E-3</c:v>
                </c:pt>
                <c:pt idx="13635">
                  <c:v>2.8992200000000001E-3</c:v>
                </c:pt>
                <c:pt idx="13636">
                  <c:v>2.5912000000000001E-3</c:v>
                </c:pt>
                <c:pt idx="13637">
                  <c:v>1.7531700000000001E-3</c:v>
                </c:pt>
                <c:pt idx="13638">
                  <c:v>-6.8882999999999998E-4</c:v>
                </c:pt>
                <c:pt idx="13639">
                  <c:v>-5.7625999999999999E-4</c:v>
                </c:pt>
                <c:pt idx="13640">
                  <c:v>1.5823E-3</c:v>
                </c:pt>
                <c:pt idx="13641">
                  <c:v>1.7215399999999999E-3</c:v>
                </c:pt>
                <c:pt idx="13642">
                  <c:v>1.3778499999999999E-3</c:v>
                </c:pt>
                <c:pt idx="13643">
                  <c:v>5.2086999999999999E-4</c:v>
                </c:pt>
                <c:pt idx="13644">
                  <c:v>-1.78805E-3</c:v>
                </c:pt>
                <c:pt idx="13645">
                  <c:v>-1.8774200000000001E-3</c:v>
                </c:pt>
                <c:pt idx="13646">
                  <c:v>-1.3883400000000001E-3</c:v>
                </c:pt>
                <c:pt idx="13647">
                  <c:v>-1.1484399999999999E-3</c:v>
                </c:pt>
                <c:pt idx="13648">
                  <c:v>-1.6114999999999999E-4</c:v>
                </c:pt>
                <c:pt idx="13649">
                  <c:v>1.10764E-3</c:v>
                </c:pt>
                <c:pt idx="13650">
                  <c:v>2.6972300000000001E-3</c:v>
                </c:pt>
                <c:pt idx="13651">
                  <c:v>2.3302000000000002E-3</c:v>
                </c:pt>
                <c:pt idx="13652">
                  <c:v>1.6488E-3</c:v>
                </c:pt>
                <c:pt idx="13653">
                  <c:v>1.17297E-3</c:v>
                </c:pt>
                <c:pt idx="13654">
                  <c:v>4.8210000000000001E-4</c:v>
                </c:pt>
                <c:pt idx="13655">
                  <c:v>1.00851E-3</c:v>
                </c:pt>
                <c:pt idx="13656">
                  <c:v>1.0275799999999999E-3</c:v>
                </c:pt>
                <c:pt idx="13657">
                  <c:v>2.0266899999999998E-3</c:v>
                </c:pt>
                <c:pt idx="13658">
                  <c:v>1.9998799999999999E-3</c:v>
                </c:pt>
                <c:pt idx="13659">
                  <c:v>8.8332999999999999E-4</c:v>
                </c:pt>
                <c:pt idx="13660">
                  <c:v>8.6496999999999995E-4</c:v>
                </c:pt>
                <c:pt idx="13661">
                  <c:v>8.5010999999999995E-4</c:v>
                </c:pt>
                <c:pt idx="13662">
                  <c:v>2.3552400000000002E-3</c:v>
                </c:pt>
                <c:pt idx="13663">
                  <c:v>8.6238999999999999E-4</c:v>
                </c:pt>
                <c:pt idx="13664">
                  <c:v>-1.8786899999999999E-3</c:v>
                </c:pt>
                <c:pt idx="13665">
                  <c:v>-3.63591E-3</c:v>
                </c:pt>
                <c:pt idx="13666">
                  <c:v>-3.0211600000000002E-3</c:v>
                </c:pt>
                <c:pt idx="13667">
                  <c:v>-3.0668900000000001E-3</c:v>
                </c:pt>
                <c:pt idx="13668">
                  <c:v>-8.1475000000000004E-4</c:v>
                </c:pt>
                <c:pt idx="13669">
                  <c:v>6.2252E-4</c:v>
                </c:pt>
                <c:pt idx="13670">
                  <c:v>-1.6985699999999999E-3</c:v>
                </c:pt>
                <c:pt idx="13671">
                  <c:v>-1.5141E-3</c:v>
                </c:pt>
                <c:pt idx="13672">
                  <c:v>-1.5092700000000001E-3</c:v>
                </c:pt>
                <c:pt idx="13673">
                  <c:v>-1.0532E-3</c:v>
                </c:pt>
                <c:pt idx="13674">
                  <c:v>-5.5900999999999998E-4</c:v>
                </c:pt>
                <c:pt idx="13675">
                  <c:v>-2.3483499999999999E-3</c:v>
                </c:pt>
                <c:pt idx="13676">
                  <c:v>-1.4489399999999999E-3</c:v>
                </c:pt>
                <c:pt idx="13677">
                  <c:v>2.6047E-4</c:v>
                </c:pt>
                <c:pt idx="13678">
                  <c:v>-1.8365E-3</c:v>
                </c:pt>
                <c:pt idx="13679">
                  <c:v>-1.4395199999999999E-3</c:v>
                </c:pt>
                <c:pt idx="13680">
                  <c:v>-9.8393999999999999E-4</c:v>
                </c:pt>
                <c:pt idx="13681">
                  <c:v>-2.4442800000000001E-3</c:v>
                </c:pt>
                <c:pt idx="13682">
                  <c:v>-4.6167000000000002E-4</c:v>
                </c:pt>
                <c:pt idx="13683">
                  <c:v>-2.1732000000000001E-4</c:v>
                </c:pt>
                <c:pt idx="13684">
                  <c:v>1.8263E-4</c:v>
                </c:pt>
                <c:pt idx="13685">
                  <c:v>2.8271099999999999E-3</c:v>
                </c:pt>
                <c:pt idx="13686">
                  <c:v>2.9799000000000002E-3</c:v>
                </c:pt>
                <c:pt idx="13687">
                  <c:v>1.5055400000000001E-3</c:v>
                </c:pt>
                <c:pt idx="13688">
                  <c:v>1.28421E-3</c:v>
                </c:pt>
                <c:pt idx="13689">
                  <c:v>-4.2224999999999999E-4</c:v>
                </c:pt>
                <c:pt idx="13690">
                  <c:v>-1.1847800000000001E-3</c:v>
                </c:pt>
                <c:pt idx="13691">
                  <c:v>-2.97014E-3</c:v>
                </c:pt>
                <c:pt idx="13692">
                  <c:v>-4.34425E-3</c:v>
                </c:pt>
                <c:pt idx="13693">
                  <c:v>-2.97335E-3</c:v>
                </c:pt>
                <c:pt idx="13694">
                  <c:v>-7.7623999999999998E-4</c:v>
                </c:pt>
                <c:pt idx="13695">
                  <c:v>-1.1476800000000001E-3</c:v>
                </c:pt>
                <c:pt idx="13696">
                  <c:v>-1.4061500000000001E-3</c:v>
                </c:pt>
                <c:pt idx="13697">
                  <c:v>-3.5177E-4</c:v>
                </c:pt>
                <c:pt idx="13698">
                  <c:v>-9.1978000000000003E-4</c:v>
                </c:pt>
                <c:pt idx="13699">
                  <c:v>-5.3441000000000003E-4</c:v>
                </c:pt>
                <c:pt idx="13700">
                  <c:v>1.32025E-3</c:v>
                </c:pt>
                <c:pt idx="13701">
                  <c:v>2.1669699999999998E-3</c:v>
                </c:pt>
                <c:pt idx="13702">
                  <c:v>2.0588199999999998E-3</c:v>
                </c:pt>
                <c:pt idx="13703">
                  <c:v>1.5057099999999999E-3</c:v>
                </c:pt>
                <c:pt idx="13704">
                  <c:v>-6.2536000000000004E-4</c:v>
                </c:pt>
                <c:pt idx="13705">
                  <c:v>-1.6938000000000001E-3</c:v>
                </c:pt>
                <c:pt idx="13706">
                  <c:v>-4.2479500000000003E-3</c:v>
                </c:pt>
                <c:pt idx="13707">
                  <c:v>-4.6207100000000001E-3</c:v>
                </c:pt>
                <c:pt idx="13708">
                  <c:v>-2.7017E-3</c:v>
                </c:pt>
                <c:pt idx="13709">
                  <c:v>-2.8872799999999999E-3</c:v>
                </c:pt>
                <c:pt idx="13710">
                  <c:v>-1.98059E-3</c:v>
                </c:pt>
                <c:pt idx="13711">
                  <c:v>-2.3957700000000002E-3</c:v>
                </c:pt>
                <c:pt idx="13712">
                  <c:v>-1.9256799999999999E-3</c:v>
                </c:pt>
                <c:pt idx="13713">
                  <c:v>-2.3237599999999998E-3</c:v>
                </c:pt>
                <c:pt idx="13714">
                  <c:v>-1.6083099999999999E-3</c:v>
                </c:pt>
                <c:pt idx="13715">
                  <c:v>-1.5272E-3</c:v>
                </c:pt>
                <c:pt idx="13716">
                  <c:v>-2.7453999999999998E-3</c:v>
                </c:pt>
                <c:pt idx="13717">
                  <c:v>-1.7971E-3</c:v>
                </c:pt>
                <c:pt idx="13718">
                  <c:v>-1.49377E-3</c:v>
                </c:pt>
                <c:pt idx="13719">
                  <c:v>-1.0318599999999999E-3</c:v>
                </c:pt>
                <c:pt idx="13720">
                  <c:v>1.7879E-3</c:v>
                </c:pt>
                <c:pt idx="13721">
                  <c:v>3.0163999999999998E-3</c:v>
                </c:pt>
                <c:pt idx="13722">
                  <c:v>3.48673E-3</c:v>
                </c:pt>
                <c:pt idx="13723">
                  <c:v>3.8561099999999998E-3</c:v>
                </c:pt>
                <c:pt idx="13724">
                  <c:v>2.5810999999999998E-3</c:v>
                </c:pt>
                <c:pt idx="13725">
                  <c:v>2.5289900000000001E-3</c:v>
                </c:pt>
                <c:pt idx="13726">
                  <c:v>2.9798799999999999E-3</c:v>
                </c:pt>
                <c:pt idx="13727">
                  <c:v>2.6164700000000001E-3</c:v>
                </c:pt>
                <c:pt idx="13728">
                  <c:v>1.4588800000000001E-3</c:v>
                </c:pt>
                <c:pt idx="13729">
                  <c:v>2.5041400000000002E-3</c:v>
                </c:pt>
                <c:pt idx="13730">
                  <c:v>3.6946000000000001E-3</c:v>
                </c:pt>
                <c:pt idx="13731">
                  <c:v>1.96598E-3</c:v>
                </c:pt>
                <c:pt idx="13732">
                  <c:v>3.0355400000000002E-3</c:v>
                </c:pt>
                <c:pt idx="13733">
                  <c:v>2.80919E-3</c:v>
                </c:pt>
                <c:pt idx="13734">
                  <c:v>1.62123E-3</c:v>
                </c:pt>
                <c:pt idx="13735">
                  <c:v>-1.2892100000000001E-3</c:v>
                </c:pt>
                <c:pt idx="13736">
                  <c:v>-4.0499300000000002E-3</c:v>
                </c:pt>
                <c:pt idx="13737">
                  <c:v>-3.41742E-3</c:v>
                </c:pt>
                <c:pt idx="13738">
                  <c:v>-3.4223399999999998E-3</c:v>
                </c:pt>
                <c:pt idx="13739">
                  <c:v>-9.8462000000000007E-4</c:v>
                </c:pt>
                <c:pt idx="13740">
                  <c:v>1.6958100000000001E-3</c:v>
                </c:pt>
                <c:pt idx="13741">
                  <c:v>1.80937E-3</c:v>
                </c:pt>
                <c:pt idx="13742">
                  <c:v>3.6039700000000002E-3</c:v>
                </c:pt>
                <c:pt idx="13743">
                  <c:v>4.1733100000000004E-3</c:v>
                </c:pt>
                <c:pt idx="13744">
                  <c:v>2.73559E-3</c:v>
                </c:pt>
                <c:pt idx="13745">
                  <c:v>1.9521999999999999E-4</c:v>
                </c:pt>
                <c:pt idx="13746">
                  <c:v>-2.3084999999999998E-3</c:v>
                </c:pt>
                <c:pt idx="13747">
                  <c:v>-3.6251399999999998E-3</c:v>
                </c:pt>
                <c:pt idx="13748">
                  <c:v>-5.5288500000000001E-3</c:v>
                </c:pt>
                <c:pt idx="13749">
                  <c:v>-4.6567500000000003E-3</c:v>
                </c:pt>
                <c:pt idx="13750">
                  <c:v>-2.9316300000000002E-3</c:v>
                </c:pt>
                <c:pt idx="13751">
                  <c:v>-4.6683000000000002E-3</c:v>
                </c:pt>
                <c:pt idx="13752">
                  <c:v>-3.1460699999999999E-3</c:v>
                </c:pt>
                <c:pt idx="13753">
                  <c:v>-1.33518E-3</c:v>
                </c:pt>
                <c:pt idx="13754">
                  <c:v>-1.3343700000000001E-3</c:v>
                </c:pt>
                <c:pt idx="13755">
                  <c:v>1.35286E-3</c:v>
                </c:pt>
                <c:pt idx="13756">
                  <c:v>2.8469699999999999E-3</c:v>
                </c:pt>
                <c:pt idx="13757">
                  <c:v>2.6072700000000001E-3</c:v>
                </c:pt>
                <c:pt idx="13758">
                  <c:v>3.99139E-3</c:v>
                </c:pt>
                <c:pt idx="13759">
                  <c:v>2.1946600000000002E-3</c:v>
                </c:pt>
                <c:pt idx="13760">
                  <c:v>-6.3747000000000001E-4</c:v>
                </c:pt>
                <c:pt idx="13761">
                  <c:v>-1.9899900000000001E-3</c:v>
                </c:pt>
                <c:pt idx="13762">
                  <c:v>-3.5302599999999999E-3</c:v>
                </c:pt>
                <c:pt idx="13763">
                  <c:v>-4.7549599999999999E-3</c:v>
                </c:pt>
                <c:pt idx="13764">
                  <c:v>-4.5130500000000002E-3</c:v>
                </c:pt>
                <c:pt idx="13765">
                  <c:v>-3.6202700000000001E-3</c:v>
                </c:pt>
                <c:pt idx="13766">
                  <c:v>-4.2527099999999998E-3</c:v>
                </c:pt>
                <c:pt idx="13767">
                  <c:v>-3.7096099999999999E-3</c:v>
                </c:pt>
                <c:pt idx="13768">
                  <c:v>-3.9531599999999998E-3</c:v>
                </c:pt>
                <c:pt idx="13769">
                  <c:v>-5.2781800000000004E-3</c:v>
                </c:pt>
                <c:pt idx="13770">
                  <c:v>-3.7719899999999998E-3</c:v>
                </c:pt>
                <c:pt idx="13771">
                  <c:v>-2.8639999999999998E-3</c:v>
                </c:pt>
                <c:pt idx="13772">
                  <c:v>-3.0905199999999998E-3</c:v>
                </c:pt>
                <c:pt idx="13773">
                  <c:v>-3.48942E-3</c:v>
                </c:pt>
                <c:pt idx="13774">
                  <c:v>-2.1473500000000001E-3</c:v>
                </c:pt>
                <c:pt idx="13775">
                  <c:v>-1.6728299999999999E-3</c:v>
                </c:pt>
                <c:pt idx="13776">
                  <c:v>1.6015300000000001E-3</c:v>
                </c:pt>
                <c:pt idx="13777">
                  <c:v>3.9132500000000001E-3</c:v>
                </c:pt>
                <c:pt idx="13778">
                  <c:v>4.4209699999999998E-3</c:v>
                </c:pt>
                <c:pt idx="13779">
                  <c:v>4.8366700000000004E-3</c:v>
                </c:pt>
                <c:pt idx="13780">
                  <c:v>3.8697499999999999E-3</c:v>
                </c:pt>
                <c:pt idx="13781">
                  <c:v>3.3611800000000001E-3</c:v>
                </c:pt>
                <c:pt idx="13782">
                  <c:v>2.1819600000000001E-3</c:v>
                </c:pt>
                <c:pt idx="13783">
                  <c:v>2.8479199999999999E-3</c:v>
                </c:pt>
                <c:pt idx="13784">
                  <c:v>4.10341E-3</c:v>
                </c:pt>
                <c:pt idx="13785">
                  <c:v>3.0486200000000001E-3</c:v>
                </c:pt>
                <c:pt idx="13786">
                  <c:v>2.3390899999999998E-3</c:v>
                </c:pt>
                <c:pt idx="13787">
                  <c:v>4.0705300000000002E-3</c:v>
                </c:pt>
                <c:pt idx="13788">
                  <c:v>3.7347999999999999E-3</c:v>
                </c:pt>
                <c:pt idx="13789">
                  <c:v>2.6876000000000001E-3</c:v>
                </c:pt>
                <c:pt idx="13790">
                  <c:v>6.4426999999999996E-4</c:v>
                </c:pt>
                <c:pt idx="13791">
                  <c:v>-2.11808E-3</c:v>
                </c:pt>
                <c:pt idx="13792">
                  <c:v>-2.25829E-3</c:v>
                </c:pt>
                <c:pt idx="13793">
                  <c:v>-4.4333200000000001E-3</c:v>
                </c:pt>
                <c:pt idx="13794">
                  <c:v>-3.90113E-3</c:v>
                </c:pt>
                <c:pt idx="13795">
                  <c:v>-1.3154200000000001E-3</c:v>
                </c:pt>
                <c:pt idx="13796">
                  <c:v>1.7380099999999999E-3</c:v>
                </c:pt>
                <c:pt idx="13797">
                  <c:v>3.5154600000000002E-3</c:v>
                </c:pt>
                <c:pt idx="13798">
                  <c:v>4.1681699999999997E-3</c:v>
                </c:pt>
                <c:pt idx="13799">
                  <c:v>4.6209399999999996E-3</c:v>
                </c:pt>
                <c:pt idx="13800">
                  <c:v>2.5530100000000001E-3</c:v>
                </c:pt>
                <c:pt idx="13801">
                  <c:v>9.4797000000000002E-4</c:v>
                </c:pt>
                <c:pt idx="13802">
                  <c:v>-3.10196E-3</c:v>
                </c:pt>
                <c:pt idx="13803">
                  <c:v>-5.6019299999999998E-3</c:v>
                </c:pt>
                <c:pt idx="13804">
                  <c:v>-4.8230900000000004E-3</c:v>
                </c:pt>
                <c:pt idx="13805">
                  <c:v>-4.8670900000000001E-3</c:v>
                </c:pt>
                <c:pt idx="13806">
                  <c:v>-4.0759300000000002E-3</c:v>
                </c:pt>
                <c:pt idx="13807">
                  <c:v>-4.3639799999999999E-3</c:v>
                </c:pt>
                <c:pt idx="13808">
                  <c:v>-3.2096099999999999E-3</c:v>
                </c:pt>
                <c:pt idx="13809">
                  <c:v>-2.7518E-3</c:v>
                </c:pt>
                <c:pt idx="13810">
                  <c:v>-1.1314299999999999E-3</c:v>
                </c:pt>
                <c:pt idx="13811">
                  <c:v>1.97869E-3</c:v>
                </c:pt>
                <c:pt idx="13812">
                  <c:v>3.5196799999999999E-3</c:v>
                </c:pt>
                <c:pt idx="13813">
                  <c:v>3.7318799999999999E-3</c:v>
                </c:pt>
                <c:pt idx="13814">
                  <c:v>2.3481800000000001E-3</c:v>
                </c:pt>
                <c:pt idx="13815">
                  <c:v>2.9880599999999998E-3</c:v>
                </c:pt>
                <c:pt idx="13816">
                  <c:v>6.8840000000000004E-4</c:v>
                </c:pt>
                <c:pt idx="13817">
                  <c:v>-2.7598100000000001E-3</c:v>
                </c:pt>
                <c:pt idx="13818">
                  <c:v>-4.46913E-3</c:v>
                </c:pt>
                <c:pt idx="13819">
                  <c:v>-6.3639999999999999E-3</c:v>
                </c:pt>
                <c:pt idx="13820">
                  <c:v>-5.13146E-3</c:v>
                </c:pt>
                <c:pt idx="13821">
                  <c:v>-3.93531E-3</c:v>
                </c:pt>
                <c:pt idx="13822">
                  <c:v>-4.57676E-3</c:v>
                </c:pt>
                <c:pt idx="13823">
                  <c:v>-4.16271E-3</c:v>
                </c:pt>
                <c:pt idx="13824">
                  <c:v>-4.0561399999999997E-3</c:v>
                </c:pt>
                <c:pt idx="13825">
                  <c:v>-4.8212000000000003E-3</c:v>
                </c:pt>
                <c:pt idx="13826">
                  <c:v>-4.1231799999999997E-3</c:v>
                </c:pt>
                <c:pt idx="13827">
                  <c:v>-4.8302500000000003E-3</c:v>
                </c:pt>
                <c:pt idx="13828">
                  <c:v>-3.42998E-3</c:v>
                </c:pt>
                <c:pt idx="13829">
                  <c:v>-3.3140499999999998E-3</c:v>
                </c:pt>
                <c:pt idx="13830">
                  <c:v>-2.9291899999999999E-3</c:v>
                </c:pt>
                <c:pt idx="13831">
                  <c:v>1.7195000000000001E-4</c:v>
                </c:pt>
                <c:pt idx="13832">
                  <c:v>1.93016E-3</c:v>
                </c:pt>
                <c:pt idx="13833">
                  <c:v>4.2828600000000003E-3</c:v>
                </c:pt>
                <c:pt idx="13834">
                  <c:v>6.40209E-3</c:v>
                </c:pt>
                <c:pt idx="13835">
                  <c:v>6.2394399999999997E-3</c:v>
                </c:pt>
                <c:pt idx="13836">
                  <c:v>4.3797799999999998E-3</c:v>
                </c:pt>
                <c:pt idx="13837">
                  <c:v>4.8960000000000002E-3</c:v>
                </c:pt>
                <c:pt idx="13838">
                  <c:v>4.8550900000000003E-3</c:v>
                </c:pt>
                <c:pt idx="13839">
                  <c:v>3.5011399999999998E-3</c:v>
                </c:pt>
                <c:pt idx="13840">
                  <c:v>4.73757E-3</c:v>
                </c:pt>
                <c:pt idx="13841">
                  <c:v>3.67535E-3</c:v>
                </c:pt>
                <c:pt idx="13842">
                  <c:v>3.6891099999999998E-3</c:v>
                </c:pt>
                <c:pt idx="13843">
                  <c:v>4.5715599999999997E-3</c:v>
                </c:pt>
                <c:pt idx="13844">
                  <c:v>4.4435899999999999E-3</c:v>
                </c:pt>
                <c:pt idx="13845">
                  <c:v>4.7903599999999996E-3</c:v>
                </c:pt>
                <c:pt idx="13846">
                  <c:v>5.9192000000000003E-3</c:v>
                </c:pt>
                <c:pt idx="13847">
                  <c:v>5.0288499999999996E-3</c:v>
                </c:pt>
                <c:pt idx="13848">
                  <c:v>3.9424899999999999E-3</c:v>
                </c:pt>
                <c:pt idx="13849">
                  <c:v>3.6127799999999999E-3</c:v>
                </c:pt>
                <c:pt idx="13850">
                  <c:v>2.5601700000000001E-3</c:v>
                </c:pt>
                <c:pt idx="13851" formatCode="0.00E+00">
                  <c:v>-8.8570000000000001E-5</c:v>
                </c:pt>
                <c:pt idx="13852">
                  <c:v>-2.57092E-3</c:v>
                </c:pt>
                <c:pt idx="13853">
                  <c:v>-3.11145E-3</c:v>
                </c:pt>
                <c:pt idx="13854">
                  <c:v>-3.5821300000000002E-3</c:v>
                </c:pt>
                <c:pt idx="13855">
                  <c:v>-3.9635399999999998E-3</c:v>
                </c:pt>
                <c:pt idx="13856">
                  <c:v>-2.2066400000000002E-3</c:v>
                </c:pt>
                <c:pt idx="13857">
                  <c:v>1.2103000000000001E-3</c:v>
                </c:pt>
                <c:pt idx="13858">
                  <c:v>2.8932699999999999E-3</c:v>
                </c:pt>
                <c:pt idx="13859">
                  <c:v>5.5469500000000001E-3</c:v>
                </c:pt>
                <c:pt idx="13860">
                  <c:v>7.5196400000000002E-3</c:v>
                </c:pt>
                <c:pt idx="13861">
                  <c:v>6.4036199999999996E-3</c:v>
                </c:pt>
                <c:pt idx="13862">
                  <c:v>5.5752099999999997E-3</c:v>
                </c:pt>
                <c:pt idx="13863">
                  <c:v>5.09845E-3</c:v>
                </c:pt>
                <c:pt idx="13864">
                  <c:v>4.7420400000000003E-3</c:v>
                </c:pt>
                <c:pt idx="13865">
                  <c:v>4.1584300000000003E-3</c:v>
                </c:pt>
                <c:pt idx="13866">
                  <c:v>2.5306999999999999E-3</c:v>
                </c:pt>
                <c:pt idx="13867">
                  <c:v>-1.9752799999999998E-3</c:v>
                </c:pt>
                <c:pt idx="13868">
                  <c:v>-3.7778500000000001E-3</c:v>
                </c:pt>
                <c:pt idx="13869">
                  <c:v>-5.4900499999999998E-3</c:v>
                </c:pt>
                <c:pt idx="13870">
                  <c:v>-5.3812900000000004E-3</c:v>
                </c:pt>
                <c:pt idx="13871">
                  <c:v>-2.64862E-3</c:v>
                </c:pt>
                <c:pt idx="13872">
                  <c:v>1.6745E-4</c:v>
                </c:pt>
                <c:pt idx="13873">
                  <c:v>2.9729499999999998E-3</c:v>
                </c:pt>
                <c:pt idx="13874">
                  <c:v>4.8805000000000003E-3</c:v>
                </c:pt>
                <c:pt idx="13875">
                  <c:v>7.2886799999999996E-3</c:v>
                </c:pt>
                <c:pt idx="13876">
                  <c:v>6.5784199999999998E-3</c:v>
                </c:pt>
                <c:pt idx="13877">
                  <c:v>5.6329400000000003E-3</c:v>
                </c:pt>
                <c:pt idx="13878">
                  <c:v>4.7700299999999998E-3</c:v>
                </c:pt>
                <c:pt idx="13879">
                  <c:v>4.7706099999999998E-3</c:v>
                </c:pt>
                <c:pt idx="13880">
                  <c:v>6.5853600000000002E-3</c:v>
                </c:pt>
                <c:pt idx="13881">
                  <c:v>5.5699599999999997E-3</c:v>
                </c:pt>
                <c:pt idx="13882">
                  <c:v>4.8902800000000003E-3</c:v>
                </c:pt>
                <c:pt idx="13883">
                  <c:v>4.6600399999999998E-3</c:v>
                </c:pt>
                <c:pt idx="13884">
                  <c:v>3.9708599999999997E-3</c:v>
                </c:pt>
                <c:pt idx="13885">
                  <c:v>3.7039799999999999E-3</c:v>
                </c:pt>
                <c:pt idx="13886">
                  <c:v>3.2067799999999998E-3</c:v>
                </c:pt>
                <c:pt idx="13887">
                  <c:v>1.72664E-3</c:v>
                </c:pt>
                <c:pt idx="13888">
                  <c:v>-2.4419099999999998E-3</c:v>
                </c:pt>
                <c:pt idx="13889">
                  <c:v>-5.6820300000000002E-3</c:v>
                </c:pt>
                <c:pt idx="13890">
                  <c:v>-6.8793200000000004E-3</c:v>
                </c:pt>
                <c:pt idx="13891">
                  <c:v>-7.0486300000000002E-3</c:v>
                </c:pt>
                <c:pt idx="13892">
                  <c:v>-5.0247E-3</c:v>
                </c:pt>
                <c:pt idx="13893">
                  <c:v>-5.1234200000000001E-3</c:v>
                </c:pt>
                <c:pt idx="13894">
                  <c:v>-5.3734100000000003E-3</c:v>
                </c:pt>
                <c:pt idx="13895">
                  <c:v>-4.6603800000000004E-3</c:v>
                </c:pt>
                <c:pt idx="13896">
                  <c:v>-5.2628700000000002E-3</c:v>
                </c:pt>
                <c:pt idx="13897">
                  <c:v>-6.1652699999999996E-3</c:v>
                </c:pt>
                <c:pt idx="13898">
                  <c:v>-4.9657800000000004E-3</c:v>
                </c:pt>
                <c:pt idx="13899">
                  <c:v>-5.2951200000000004E-3</c:v>
                </c:pt>
                <c:pt idx="13900">
                  <c:v>-5.4703299999999998E-3</c:v>
                </c:pt>
                <c:pt idx="13901">
                  <c:v>-4.3578599999999999E-3</c:v>
                </c:pt>
                <c:pt idx="13902">
                  <c:v>-1.2597299999999999E-3</c:v>
                </c:pt>
                <c:pt idx="13903">
                  <c:v>2.90807E-3</c:v>
                </c:pt>
                <c:pt idx="13904">
                  <c:v>5.4200999999999997E-3</c:v>
                </c:pt>
                <c:pt idx="13905">
                  <c:v>5.3242699999999999E-3</c:v>
                </c:pt>
                <c:pt idx="13906">
                  <c:v>3.8445699999999998E-3</c:v>
                </c:pt>
                <c:pt idx="13907">
                  <c:v>1.27889E-3</c:v>
                </c:pt>
                <c:pt idx="13908">
                  <c:v>-1.89824E-3</c:v>
                </c:pt>
                <c:pt idx="13909">
                  <c:v>-4.3745600000000004E-3</c:v>
                </c:pt>
                <c:pt idx="13910">
                  <c:v>-4.8556700000000003E-3</c:v>
                </c:pt>
                <c:pt idx="13911">
                  <c:v>-4.07888E-3</c:v>
                </c:pt>
                <c:pt idx="13912">
                  <c:v>-2.8917499999999998E-3</c:v>
                </c:pt>
                <c:pt idx="13913">
                  <c:v>1.3472200000000001E-3</c:v>
                </c:pt>
                <c:pt idx="13914">
                  <c:v>3.7146200000000001E-3</c:v>
                </c:pt>
                <c:pt idx="13915">
                  <c:v>6.2206199999999996E-3</c:v>
                </c:pt>
                <c:pt idx="13916">
                  <c:v>7.2279700000000002E-3</c:v>
                </c:pt>
                <c:pt idx="13917">
                  <c:v>6.0782299999999996E-3</c:v>
                </c:pt>
                <c:pt idx="13918">
                  <c:v>6.966E-3</c:v>
                </c:pt>
                <c:pt idx="13919">
                  <c:v>5.8486800000000002E-3</c:v>
                </c:pt>
                <c:pt idx="13920">
                  <c:v>5.8376799999999996E-3</c:v>
                </c:pt>
                <c:pt idx="13921">
                  <c:v>3.8654499999999999E-3</c:v>
                </c:pt>
                <c:pt idx="13922">
                  <c:v>1.18296E-3</c:v>
                </c:pt>
                <c:pt idx="13923">
                  <c:v>-1.5959100000000001E-3</c:v>
                </c:pt>
                <c:pt idx="13924">
                  <c:v>-4.3872399999999997E-3</c:v>
                </c:pt>
                <c:pt idx="13925">
                  <c:v>-6.0640199999999998E-3</c:v>
                </c:pt>
                <c:pt idx="13926">
                  <c:v>-5.1334700000000002E-3</c:v>
                </c:pt>
                <c:pt idx="13927">
                  <c:v>-2.7259300000000001E-3</c:v>
                </c:pt>
                <c:pt idx="13928">
                  <c:v>-1.9390200000000001E-3</c:v>
                </c:pt>
                <c:pt idx="13929">
                  <c:v>3.58071E-3</c:v>
                </c:pt>
                <c:pt idx="13930">
                  <c:v>7.2114700000000002E-3</c:v>
                </c:pt>
                <c:pt idx="13931">
                  <c:v>7.7883300000000004E-3</c:v>
                </c:pt>
                <c:pt idx="13932">
                  <c:v>7.9870400000000008E-3</c:v>
                </c:pt>
                <c:pt idx="13933">
                  <c:v>5.8083199999999996E-3</c:v>
                </c:pt>
                <c:pt idx="13934">
                  <c:v>6.00835E-3</c:v>
                </c:pt>
                <c:pt idx="13935">
                  <c:v>5.4296400000000003E-3</c:v>
                </c:pt>
                <c:pt idx="13936">
                  <c:v>5.4672899999999997E-3</c:v>
                </c:pt>
                <c:pt idx="13937">
                  <c:v>6.1774100000000004E-3</c:v>
                </c:pt>
                <c:pt idx="13938">
                  <c:v>5.96935E-3</c:v>
                </c:pt>
                <c:pt idx="13939">
                  <c:v>5.4981500000000003E-3</c:v>
                </c:pt>
                <c:pt idx="13940">
                  <c:v>4.8383899999999997E-3</c:v>
                </c:pt>
                <c:pt idx="13941">
                  <c:v>3.5593199999999999E-3</c:v>
                </c:pt>
                <c:pt idx="13942">
                  <c:v>4.0168499999999998E-3</c:v>
                </c:pt>
                <c:pt idx="13943">
                  <c:v>1.36959E-3</c:v>
                </c:pt>
                <c:pt idx="13944">
                  <c:v>-3.5575400000000001E-3</c:v>
                </c:pt>
                <c:pt idx="13945">
                  <c:v>-4.8713200000000002E-3</c:v>
                </c:pt>
                <c:pt idx="13946">
                  <c:v>-6.8203200000000004E-3</c:v>
                </c:pt>
                <c:pt idx="13947">
                  <c:v>-6.7347800000000001E-3</c:v>
                </c:pt>
                <c:pt idx="13948">
                  <c:v>-6.2893899999999997E-3</c:v>
                </c:pt>
                <c:pt idx="13949">
                  <c:v>-7.1152400000000001E-3</c:v>
                </c:pt>
                <c:pt idx="13950">
                  <c:v>-5.6105699999999996E-3</c:v>
                </c:pt>
                <c:pt idx="13951">
                  <c:v>-5.5803199999999997E-3</c:v>
                </c:pt>
                <c:pt idx="13952">
                  <c:v>-6.3765799999999997E-3</c:v>
                </c:pt>
                <c:pt idx="13953">
                  <c:v>-5.4901100000000003E-3</c:v>
                </c:pt>
                <c:pt idx="13954">
                  <c:v>-7.3132099999999997E-3</c:v>
                </c:pt>
                <c:pt idx="13955">
                  <c:v>-7.3683000000000004E-3</c:v>
                </c:pt>
                <c:pt idx="13956">
                  <c:v>-4.8108200000000004E-3</c:v>
                </c:pt>
                <c:pt idx="13957">
                  <c:v>-7.4110699999999996E-3</c:v>
                </c:pt>
                <c:pt idx="13958">
                  <c:v>-5.9922200000000004E-3</c:v>
                </c:pt>
                <c:pt idx="13959">
                  <c:v>-6.0203499999999998E-3</c:v>
                </c:pt>
                <c:pt idx="13960">
                  <c:v>-6.4206300000000001E-3</c:v>
                </c:pt>
                <c:pt idx="13961">
                  <c:v>-3.64102E-3</c:v>
                </c:pt>
                <c:pt idx="13962">
                  <c:v>-3.56362E-3</c:v>
                </c:pt>
                <c:pt idx="13963">
                  <c:v>-6.6224000000000003E-4</c:v>
                </c:pt>
                <c:pt idx="13964">
                  <c:v>2.3968499999999998E-3</c:v>
                </c:pt>
                <c:pt idx="13965">
                  <c:v>4.8883299999999998E-3</c:v>
                </c:pt>
                <c:pt idx="13966">
                  <c:v>6.2627000000000004E-3</c:v>
                </c:pt>
                <c:pt idx="13967">
                  <c:v>5.13132E-3</c:v>
                </c:pt>
                <c:pt idx="13968">
                  <c:v>3.0893000000000001E-3</c:v>
                </c:pt>
                <c:pt idx="13969">
                  <c:v>-1.69432E-3</c:v>
                </c:pt>
                <c:pt idx="13970">
                  <c:v>-4.5837899999999999E-3</c:v>
                </c:pt>
                <c:pt idx="13971">
                  <c:v>-6.3738900000000001E-3</c:v>
                </c:pt>
                <c:pt idx="13972">
                  <c:v>-8.6829699999999999E-3</c:v>
                </c:pt>
                <c:pt idx="13973">
                  <c:v>-7.6368299999999998E-3</c:v>
                </c:pt>
                <c:pt idx="13974">
                  <c:v>-6.8986200000000003E-3</c:v>
                </c:pt>
                <c:pt idx="13975">
                  <c:v>-6.7290500000000003E-3</c:v>
                </c:pt>
                <c:pt idx="13976">
                  <c:v>-4.5264199999999997E-3</c:v>
                </c:pt>
                <c:pt idx="13977">
                  <c:v>-4.8923200000000003E-3</c:v>
                </c:pt>
                <c:pt idx="13978">
                  <c:v>-1.3842800000000001E-3</c:v>
                </c:pt>
                <c:pt idx="13979">
                  <c:v>2.4849999999999998E-3</c:v>
                </c:pt>
                <c:pt idx="13980">
                  <c:v>4.1740600000000003E-3</c:v>
                </c:pt>
                <c:pt idx="13981">
                  <c:v>4.9784800000000004E-3</c:v>
                </c:pt>
                <c:pt idx="13982">
                  <c:v>5.0184399999999999E-3</c:v>
                </c:pt>
                <c:pt idx="13983">
                  <c:v>3.8309500000000001E-3</c:v>
                </c:pt>
                <c:pt idx="13984">
                  <c:v>-4.8169E-4</c:v>
                </c:pt>
                <c:pt idx="13985">
                  <c:v>-2.7269E-3</c:v>
                </c:pt>
                <c:pt idx="13986">
                  <c:v>-6.5425500000000003E-3</c:v>
                </c:pt>
                <c:pt idx="13987">
                  <c:v>-8.1063999999999997E-3</c:v>
                </c:pt>
                <c:pt idx="13988">
                  <c:v>-6.63505E-3</c:v>
                </c:pt>
                <c:pt idx="13989">
                  <c:v>-8.0858000000000006E-3</c:v>
                </c:pt>
                <c:pt idx="13990">
                  <c:v>-7.3583600000000004E-3</c:v>
                </c:pt>
                <c:pt idx="13991">
                  <c:v>-6.3409599999999997E-3</c:v>
                </c:pt>
                <c:pt idx="13992">
                  <c:v>-7.7834899999999997E-3</c:v>
                </c:pt>
                <c:pt idx="13993">
                  <c:v>-7.3006599999999996E-3</c:v>
                </c:pt>
                <c:pt idx="13994">
                  <c:v>-6.1314500000000001E-3</c:v>
                </c:pt>
                <c:pt idx="13995">
                  <c:v>-7.2572499999999998E-3</c:v>
                </c:pt>
                <c:pt idx="13996">
                  <c:v>-5.4836199999999998E-3</c:v>
                </c:pt>
                <c:pt idx="13997">
                  <c:v>-2.7334799999999999E-3</c:v>
                </c:pt>
                <c:pt idx="13998">
                  <c:v>-2.2376599999999998E-3</c:v>
                </c:pt>
                <c:pt idx="13999">
                  <c:v>-9.1135000000000001E-4</c:v>
                </c:pt>
                <c:pt idx="14000">
                  <c:v>3.4020700000000001E-3</c:v>
                </c:pt>
                <c:pt idx="14001">
                  <c:v>5.7289200000000002E-3</c:v>
                </c:pt>
                <c:pt idx="14002">
                  <c:v>7.3291600000000004E-3</c:v>
                </c:pt>
                <c:pt idx="14003">
                  <c:v>8.9775900000000006E-3</c:v>
                </c:pt>
                <c:pt idx="14004">
                  <c:v>7.8834000000000005E-3</c:v>
                </c:pt>
                <c:pt idx="14005">
                  <c:v>8.0349500000000008E-3</c:v>
                </c:pt>
                <c:pt idx="14006">
                  <c:v>7.1767799999999998E-3</c:v>
                </c:pt>
                <c:pt idx="14007">
                  <c:v>7.0472099999999999E-3</c:v>
                </c:pt>
                <c:pt idx="14008">
                  <c:v>6.7861700000000002E-3</c:v>
                </c:pt>
                <c:pt idx="14009">
                  <c:v>6.0336799999999996E-3</c:v>
                </c:pt>
                <c:pt idx="14010">
                  <c:v>7.6820500000000002E-3</c:v>
                </c:pt>
                <c:pt idx="14011">
                  <c:v>5.0607300000000003E-3</c:v>
                </c:pt>
                <c:pt idx="14012">
                  <c:v>4.6854399999999999E-3</c:v>
                </c:pt>
                <c:pt idx="14013">
                  <c:v>4.0994500000000001E-3</c:v>
                </c:pt>
                <c:pt idx="14014">
                  <c:v>4.4084000000000001E-4</c:v>
                </c:pt>
                <c:pt idx="14015">
                  <c:v>-2.1078199999999998E-3</c:v>
                </c:pt>
                <c:pt idx="14016">
                  <c:v>-5.4252900000000001E-3</c:v>
                </c:pt>
                <c:pt idx="14017">
                  <c:v>-6.1116900000000004E-3</c:v>
                </c:pt>
                <c:pt idx="14018">
                  <c:v>-4.3022900000000003E-3</c:v>
                </c:pt>
                <c:pt idx="14019">
                  <c:v>-1.81722E-3</c:v>
                </c:pt>
                <c:pt idx="14020">
                  <c:v>1.3909199999999999E-3</c:v>
                </c:pt>
                <c:pt idx="14021">
                  <c:v>2.9025399999999999E-3</c:v>
                </c:pt>
                <c:pt idx="14022">
                  <c:v>4.3909099999999996E-3</c:v>
                </c:pt>
                <c:pt idx="14023">
                  <c:v>4.1458099999999998E-3</c:v>
                </c:pt>
                <c:pt idx="14024">
                  <c:v>2.39566E-3</c:v>
                </c:pt>
                <c:pt idx="14025" formatCode="0.00E+00">
                  <c:v>6.6279999999999996E-5</c:v>
                </c:pt>
                <c:pt idx="14026">
                  <c:v>-3.8095E-3</c:v>
                </c:pt>
                <c:pt idx="14027">
                  <c:v>-6.3747200000000004E-3</c:v>
                </c:pt>
                <c:pt idx="14028">
                  <c:v>-8.0319999999999992E-3</c:v>
                </c:pt>
                <c:pt idx="14029">
                  <c:v>-8.3329500000000004E-3</c:v>
                </c:pt>
                <c:pt idx="14030">
                  <c:v>-8.35289E-3</c:v>
                </c:pt>
                <c:pt idx="14031">
                  <c:v>-7.3031700000000003E-3</c:v>
                </c:pt>
                <c:pt idx="14032">
                  <c:v>-4.4568400000000001E-3</c:v>
                </c:pt>
                <c:pt idx="14033">
                  <c:v>-3.9768099999999999E-3</c:v>
                </c:pt>
                <c:pt idx="14034">
                  <c:v>-6.1331999999999999E-4</c:v>
                </c:pt>
                <c:pt idx="14035">
                  <c:v>3.0403100000000001E-3</c:v>
                </c:pt>
                <c:pt idx="14036">
                  <c:v>4.2977800000000002E-3</c:v>
                </c:pt>
                <c:pt idx="14037">
                  <c:v>4.8581600000000003E-3</c:v>
                </c:pt>
                <c:pt idx="14038">
                  <c:v>4.5788499999999998E-3</c:v>
                </c:pt>
                <c:pt idx="14039">
                  <c:v>3.1079900000000001E-3</c:v>
                </c:pt>
                <c:pt idx="14040">
                  <c:v>4.0346000000000002E-4</c:v>
                </c:pt>
                <c:pt idx="14041">
                  <c:v>-2.9146200000000001E-3</c:v>
                </c:pt>
                <c:pt idx="14042">
                  <c:v>-5.7127100000000002E-3</c:v>
                </c:pt>
                <c:pt idx="14043">
                  <c:v>-8.4584099999999995E-3</c:v>
                </c:pt>
                <c:pt idx="14044">
                  <c:v>-9.6263600000000005E-3</c:v>
                </c:pt>
                <c:pt idx="14045">
                  <c:v>-7.2697700000000001E-3</c:v>
                </c:pt>
                <c:pt idx="14046">
                  <c:v>-7.4097499999999997E-3</c:v>
                </c:pt>
                <c:pt idx="14047">
                  <c:v>-8.0844599999999999E-3</c:v>
                </c:pt>
                <c:pt idx="14048">
                  <c:v>-5.82739E-3</c:v>
                </c:pt>
                <c:pt idx="14049">
                  <c:v>-5.5018699999999999E-3</c:v>
                </c:pt>
                <c:pt idx="14050">
                  <c:v>-6.7361900000000004E-3</c:v>
                </c:pt>
                <c:pt idx="14051">
                  <c:v>-7.5073900000000001E-3</c:v>
                </c:pt>
                <c:pt idx="14052">
                  <c:v>-5.6659600000000003E-3</c:v>
                </c:pt>
                <c:pt idx="14053">
                  <c:v>-4.6559599999999998E-3</c:v>
                </c:pt>
                <c:pt idx="14054">
                  <c:v>-5.4252199999999997E-3</c:v>
                </c:pt>
                <c:pt idx="14055">
                  <c:v>-2.2053200000000002E-3</c:v>
                </c:pt>
                <c:pt idx="14056">
                  <c:v>3.0540799999999998E-3</c:v>
                </c:pt>
                <c:pt idx="14057">
                  <c:v>5.8981299999999997E-3</c:v>
                </c:pt>
                <c:pt idx="14058">
                  <c:v>7.56173E-3</c:v>
                </c:pt>
                <c:pt idx="14059">
                  <c:v>7.0723399999999999E-3</c:v>
                </c:pt>
                <c:pt idx="14060">
                  <c:v>7.2552700000000003E-3</c:v>
                </c:pt>
                <c:pt idx="14061">
                  <c:v>7.4498300000000002E-3</c:v>
                </c:pt>
                <c:pt idx="14062">
                  <c:v>7.4181999999999998E-3</c:v>
                </c:pt>
                <c:pt idx="14063">
                  <c:v>8.1431000000000003E-3</c:v>
                </c:pt>
                <c:pt idx="14064">
                  <c:v>7.5030799999999996E-3</c:v>
                </c:pt>
                <c:pt idx="14065">
                  <c:v>6.5941100000000002E-3</c:v>
                </c:pt>
                <c:pt idx="14066">
                  <c:v>6.8687599999999998E-3</c:v>
                </c:pt>
                <c:pt idx="14067">
                  <c:v>6.2554500000000001E-3</c:v>
                </c:pt>
                <c:pt idx="14068">
                  <c:v>6.3375599999999999E-3</c:v>
                </c:pt>
                <c:pt idx="14069">
                  <c:v>7.0266599999999997E-3</c:v>
                </c:pt>
                <c:pt idx="14070">
                  <c:v>7.6115100000000002E-3</c:v>
                </c:pt>
                <c:pt idx="14071">
                  <c:v>6.7372899999999999E-3</c:v>
                </c:pt>
                <c:pt idx="14072">
                  <c:v>5.3277400000000001E-3</c:v>
                </c:pt>
                <c:pt idx="14073">
                  <c:v>6.3645000000000004E-3</c:v>
                </c:pt>
                <c:pt idx="14074">
                  <c:v>4.6964399999999996E-3</c:v>
                </c:pt>
                <c:pt idx="14075" formatCode="0.00E+00">
                  <c:v>-1.025E-5</c:v>
                </c:pt>
                <c:pt idx="14076">
                  <c:v>-3.3800599999999998E-3</c:v>
                </c:pt>
                <c:pt idx="14077">
                  <c:v>-5.6692599999999998E-3</c:v>
                </c:pt>
                <c:pt idx="14078">
                  <c:v>-5.5780200000000004E-3</c:v>
                </c:pt>
                <c:pt idx="14079">
                  <c:v>-5.0485699999999996E-3</c:v>
                </c:pt>
                <c:pt idx="14080">
                  <c:v>-3.2333599999999998E-3</c:v>
                </c:pt>
                <c:pt idx="14081">
                  <c:v>1.28422E-3</c:v>
                </c:pt>
                <c:pt idx="14082">
                  <c:v>4.5516699999999998E-3</c:v>
                </c:pt>
                <c:pt idx="14083">
                  <c:v>6.1170199999999999E-3</c:v>
                </c:pt>
                <c:pt idx="14084">
                  <c:v>8.7897800000000005E-3</c:v>
                </c:pt>
                <c:pt idx="14085">
                  <c:v>8.2366799999999997E-3</c:v>
                </c:pt>
                <c:pt idx="14086">
                  <c:v>7.5252299999999999E-3</c:v>
                </c:pt>
                <c:pt idx="14087">
                  <c:v>8.6007099999999993E-3</c:v>
                </c:pt>
                <c:pt idx="14088">
                  <c:v>6.85909E-3</c:v>
                </c:pt>
                <c:pt idx="14089">
                  <c:v>4.4580699999999997E-3</c:v>
                </c:pt>
                <c:pt idx="14090">
                  <c:v>2.9908999999999999E-3</c:v>
                </c:pt>
                <c:pt idx="14091">
                  <c:v>-2.4581199999999998E-3</c:v>
                </c:pt>
                <c:pt idx="14092">
                  <c:v>-4.8031999999999997E-3</c:v>
                </c:pt>
                <c:pt idx="14093">
                  <c:v>-4.6866700000000004E-3</c:v>
                </c:pt>
                <c:pt idx="14094">
                  <c:v>-6.17777E-3</c:v>
                </c:pt>
                <c:pt idx="14095">
                  <c:v>-2.4840499999999998E-3</c:v>
                </c:pt>
                <c:pt idx="14096">
                  <c:v>1.4939E-4</c:v>
                </c:pt>
                <c:pt idx="14097">
                  <c:v>2.7463499999999998E-3</c:v>
                </c:pt>
                <c:pt idx="14098">
                  <c:v>7.0594300000000002E-3</c:v>
                </c:pt>
                <c:pt idx="14099">
                  <c:v>7.8636000000000001E-3</c:v>
                </c:pt>
                <c:pt idx="14100">
                  <c:v>7.41466E-3</c:v>
                </c:pt>
                <c:pt idx="14101">
                  <c:v>7.0810100000000004E-3</c:v>
                </c:pt>
                <c:pt idx="14102">
                  <c:v>7.75905E-3</c:v>
                </c:pt>
                <c:pt idx="14103">
                  <c:v>7.2297999999999998E-3</c:v>
                </c:pt>
                <c:pt idx="14104">
                  <c:v>6.3265500000000002E-3</c:v>
                </c:pt>
                <c:pt idx="14105">
                  <c:v>6.5413900000000002E-3</c:v>
                </c:pt>
                <c:pt idx="14106">
                  <c:v>6.3322500000000002E-3</c:v>
                </c:pt>
                <c:pt idx="14107">
                  <c:v>6.3575000000000003E-3</c:v>
                </c:pt>
                <c:pt idx="14108">
                  <c:v>7.2246899999999998E-3</c:v>
                </c:pt>
                <c:pt idx="14109">
                  <c:v>5.5110300000000001E-3</c:v>
                </c:pt>
                <c:pt idx="14110">
                  <c:v>3.2623700000000001E-3</c:v>
                </c:pt>
                <c:pt idx="14111">
                  <c:v>1.3112200000000001E-3</c:v>
                </c:pt>
                <c:pt idx="14112">
                  <c:v>-2.6693300000000001E-3</c:v>
                </c:pt>
                <c:pt idx="14113">
                  <c:v>-6.2496699999999997E-3</c:v>
                </c:pt>
                <c:pt idx="14114">
                  <c:v>-7.0053099999999998E-3</c:v>
                </c:pt>
                <c:pt idx="14115">
                  <c:v>-7.7604900000000001E-3</c:v>
                </c:pt>
                <c:pt idx="14116">
                  <c:v>-7.8669599999999992E-3</c:v>
                </c:pt>
                <c:pt idx="14117">
                  <c:v>-7.2666299999999996E-3</c:v>
                </c:pt>
                <c:pt idx="14118">
                  <c:v>-7.6126700000000002E-3</c:v>
                </c:pt>
                <c:pt idx="14119">
                  <c:v>-7.6275600000000002E-3</c:v>
                </c:pt>
                <c:pt idx="14120">
                  <c:v>-6.4254500000000001E-3</c:v>
                </c:pt>
                <c:pt idx="14121">
                  <c:v>-7.1006000000000003E-3</c:v>
                </c:pt>
                <c:pt idx="14122">
                  <c:v>-8.1668599999999997E-3</c:v>
                </c:pt>
                <c:pt idx="14123">
                  <c:v>-6.6845400000000001E-3</c:v>
                </c:pt>
                <c:pt idx="14124">
                  <c:v>-6.3840499999999996E-3</c:v>
                </c:pt>
                <c:pt idx="14125">
                  <c:v>-8.1399999999999997E-3</c:v>
                </c:pt>
                <c:pt idx="14126">
                  <c:v>-8.2695700000000004E-3</c:v>
                </c:pt>
                <c:pt idx="14127">
                  <c:v>-7.5195799999999997E-3</c:v>
                </c:pt>
                <c:pt idx="14128">
                  <c:v>-6.0619000000000003E-3</c:v>
                </c:pt>
                <c:pt idx="14129">
                  <c:v>-4.4197500000000001E-3</c:v>
                </c:pt>
                <c:pt idx="14130">
                  <c:v>-3.2608200000000002E-3</c:v>
                </c:pt>
                <c:pt idx="14131">
                  <c:v>-8.7701000000000001E-4</c:v>
                </c:pt>
                <c:pt idx="14132">
                  <c:v>2.9902499999999999E-3</c:v>
                </c:pt>
                <c:pt idx="14133">
                  <c:v>5.3757299999999996E-3</c:v>
                </c:pt>
                <c:pt idx="14134">
                  <c:v>4.2121900000000002E-3</c:v>
                </c:pt>
                <c:pt idx="14135">
                  <c:v>4.5157799999999996E-3</c:v>
                </c:pt>
                <c:pt idx="14136">
                  <c:v>4.0526499999999997E-3</c:v>
                </c:pt>
                <c:pt idx="14137">
                  <c:v>-6.6293000000000005E-4</c:v>
                </c:pt>
                <c:pt idx="14138">
                  <c:v>-4.1572299999999996E-3</c:v>
                </c:pt>
                <c:pt idx="14139">
                  <c:v>-6.88157E-3</c:v>
                </c:pt>
                <c:pt idx="14140">
                  <c:v>-8.5870600000000005E-3</c:v>
                </c:pt>
                <c:pt idx="14141">
                  <c:v>-7.8152800000000008E-3</c:v>
                </c:pt>
                <c:pt idx="14142">
                  <c:v>-7.2545099999999996E-3</c:v>
                </c:pt>
                <c:pt idx="14143">
                  <c:v>-8.0275799999999994E-3</c:v>
                </c:pt>
                <c:pt idx="14144">
                  <c:v>-5.9062100000000003E-3</c:v>
                </c:pt>
                <c:pt idx="14145">
                  <c:v>-4.1179700000000003E-3</c:v>
                </c:pt>
                <c:pt idx="14146">
                  <c:v>-1.6683799999999999E-3</c:v>
                </c:pt>
                <c:pt idx="14147">
                  <c:v>2.3310700000000002E-3</c:v>
                </c:pt>
                <c:pt idx="14148">
                  <c:v>4.3982600000000002E-3</c:v>
                </c:pt>
                <c:pt idx="14149">
                  <c:v>4.73713E-3</c:v>
                </c:pt>
                <c:pt idx="14150">
                  <c:v>4.7878799999999996E-3</c:v>
                </c:pt>
                <c:pt idx="14151">
                  <c:v>2.3908800000000002E-3</c:v>
                </c:pt>
                <c:pt idx="14152">
                  <c:v>-1.9866E-4</c:v>
                </c:pt>
                <c:pt idx="14153">
                  <c:v>-3.1508299999999999E-3</c:v>
                </c:pt>
                <c:pt idx="14154">
                  <c:v>-4.9757400000000002E-3</c:v>
                </c:pt>
                <c:pt idx="14155">
                  <c:v>-6.4136000000000002E-3</c:v>
                </c:pt>
                <c:pt idx="14156">
                  <c:v>-7.90509E-3</c:v>
                </c:pt>
                <c:pt idx="14157">
                  <c:v>-7.6845200000000002E-3</c:v>
                </c:pt>
                <c:pt idx="14158">
                  <c:v>-7.5071399999999998E-3</c:v>
                </c:pt>
                <c:pt idx="14159">
                  <c:v>-7.1746800000000001E-3</c:v>
                </c:pt>
                <c:pt idx="14160">
                  <c:v>-8.0821899999999995E-3</c:v>
                </c:pt>
                <c:pt idx="14161">
                  <c:v>-7.8483500000000005E-3</c:v>
                </c:pt>
                <c:pt idx="14162">
                  <c:v>-6.7338900000000002E-3</c:v>
                </c:pt>
                <c:pt idx="14163">
                  <c:v>-7.3096799999999998E-3</c:v>
                </c:pt>
                <c:pt idx="14164">
                  <c:v>-6.6467699999999998E-3</c:v>
                </c:pt>
                <c:pt idx="14165">
                  <c:v>-5.2258299999999999E-3</c:v>
                </c:pt>
                <c:pt idx="14166">
                  <c:v>-4.17673E-3</c:v>
                </c:pt>
                <c:pt idx="14167" formatCode="0.00E+00">
                  <c:v>-6.8499999999999998E-5</c:v>
                </c:pt>
                <c:pt idx="14168">
                  <c:v>2.6096499999999998E-3</c:v>
                </c:pt>
                <c:pt idx="14169">
                  <c:v>3.47935E-3</c:v>
                </c:pt>
                <c:pt idx="14170">
                  <c:v>6.5070600000000003E-3</c:v>
                </c:pt>
                <c:pt idx="14171">
                  <c:v>7.1250699999999998E-3</c:v>
                </c:pt>
                <c:pt idx="14172">
                  <c:v>8.9561499999999995E-3</c:v>
                </c:pt>
                <c:pt idx="14173">
                  <c:v>8.7666099999999993E-3</c:v>
                </c:pt>
                <c:pt idx="14174">
                  <c:v>7.1562400000000003E-3</c:v>
                </c:pt>
                <c:pt idx="14175">
                  <c:v>6.6548199999999997E-3</c:v>
                </c:pt>
                <c:pt idx="14176">
                  <c:v>6.5467099999999999E-3</c:v>
                </c:pt>
                <c:pt idx="14177">
                  <c:v>7.7304000000000001E-3</c:v>
                </c:pt>
                <c:pt idx="14178">
                  <c:v>6.9883300000000001E-3</c:v>
                </c:pt>
                <c:pt idx="14179">
                  <c:v>5.8577600000000001E-3</c:v>
                </c:pt>
                <c:pt idx="14180">
                  <c:v>6.2493999999999996E-3</c:v>
                </c:pt>
                <c:pt idx="14181">
                  <c:v>4.8799300000000002E-3</c:v>
                </c:pt>
                <c:pt idx="14182">
                  <c:v>-2.1948000000000001E-4</c:v>
                </c:pt>
                <c:pt idx="14183">
                  <c:v>-2.9554400000000002E-3</c:v>
                </c:pt>
                <c:pt idx="14184">
                  <c:v>-2.8860000000000001E-3</c:v>
                </c:pt>
                <c:pt idx="14185">
                  <c:v>-5.2621999999999999E-3</c:v>
                </c:pt>
                <c:pt idx="14186">
                  <c:v>-3.9885900000000002E-3</c:v>
                </c:pt>
                <c:pt idx="14187" formatCode="0.00E+00">
                  <c:v>-9.268E-5</c:v>
                </c:pt>
                <c:pt idx="14188">
                  <c:v>1.5451600000000001E-3</c:v>
                </c:pt>
                <c:pt idx="14189">
                  <c:v>3.81438E-3</c:v>
                </c:pt>
                <c:pt idx="14190">
                  <c:v>5.2607399999999999E-3</c:v>
                </c:pt>
                <c:pt idx="14191">
                  <c:v>2.8015200000000001E-3</c:v>
                </c:pt>
                <c:pt idx="14192">
                  <c:v>2.30262E-3</c:v>
                </c:pt>
                <c:pt idx="14193">
                  <c:v>-2.5217000000000002E-4</c:v>
                </c:pt>
                <c:pt idx="14194">
                  <c:v>-4.0023200000000002E-3</c:v>
                </c:pt>
                <c:pt idx="14195">
                  <c:v>-6.3637399999999997E-3</c:v>
                </c:pt>
                <c:pt idx="14196">
                  <c:v>-9.5583100000000004E-3</c:v>
                </c:pt>
                <c:pt idx="14197">
                  <c:v>-8.2334799999999996E-3</c:v>
                </c:pt>
                <c:pt idx="14198">
                  <c:v>-7.0249300000000004E-3</c:v>
                </c:pt>
                <c:pt idx="14199">
                  <c:v>-7.8810600000000005E-3</c:v>
                </c:pt>
                <c:pt idx="14200">
                  <c:v>-6.51193E-3</c:v>
                </c:pt>
                <c:pt idx="14201">
                  <c:v>-3.81781E-3</c:v>
                </c:pt>
                <c:pt idx="14202">
                  <c:v>2.5611999999999998E-4</c:v>
                </c:pt>
                <c:pt idx="14203">
                  <c:v>2.06369E-3</c:v>
                </c:pt>
                <c:pt idx="14204">
                  <c:v>3.4139499999999998E-3</c:v>
                </c:pt>
                <c:pt idx="14205">
                  <c:v>4.2868300000000002E-3</c:v>
                </c:pt>
                <c:pt idx="14206">
                  <c:v>3.8043299999999999E-3</c:v>
                </c:pt>
                <c:pt idx="14207">
                  <c:v>3.59122E-3</c:v>
                </c:pt>
                <c:pt idx="14208">
                  <c:v>7.3209000000000002E-4</c:v>
                </c:pt>
                <c:pt idx="14209">
                  <c:v>-3.5775300000000002E-3</c:v>
                </c:pt>
                <c:pt idx="14210">
                  <c:v>-5.5072300000000001E-3</c:v>
                </c:pt>
                <c:pt idx="14211">
                  <c:v>-6.8713400000000001E-3</c:v>
                </c:pt>
                <c:pt idx="14212">
                  <c:v>-7.4216600000000001E-3</c:v>
                </c:pt>
                <c:pt idx="14213">
                  <c:v>-7.8361799999999999E-3</c:v>
                </c:pt>
                <c:pt idx="14214">
                  <c:v>-8.8229199999999997E-3</c:v>
                </c:pt>
                <c:pt idx="14215">
                  <c:v>-8.3357699999999993E-3</c:v>
                </c:pt>
                <c:pt idx="14216">
                  <c:v>-7.6215900000000001E-3</c:v>
                </c:pt>
                <c:pt idx="14217">
                  <c:v>-6.61227E-3</c:v>
                </c:pt>
                <c:pt idx="14218">
                  <c:v>-5.9495900000000003E-3</c:v>
                </c:pt>
                <c:pt idx="14219">
                  <c:v>-7.4035100000000003E-3</c:v>
                </c:pt>
                <c:pt idx="14220">
                  <c:v>-6.0310399999999997E-3</c:v>
                </c:pt>
                <c:pt idx="14221">
                  <c:v>-5.0885799999999997E-3</c:v>
                </c:pt>
                <c:pt idx="14222">
                  <c:v>-3.5467200000000002E-3</c:v>
                </c:pt>
                <c:pt idx="14223">
                  <c:v>-2.0132E-4</c:v>
                </c:pt>
                <c:pt idx="14224">
                  <c:v>1.8004799999999999E-3</c:v>
                </c:pt>
                <c:pt idx="14225">
                  <c:v>5.0063E-3</c:v>
                </c:pt>
                <c:pt idx="14226">
                  <c:v>6.71961E-3</c:v>
                </c:pt>
                <c:pt idx="14227">
                  <c:v>6.7100600000000003E-3</c:v>
                </c:pt>
                <c:pt idx="14228">
                  <c:v>7.3205299999999996E-3</c:v>
                </c:pt>
                <c:pt idx="14229">
                  <c:v>6.6769200000000003E-3</c:v>
                </c:pt>
                <c:pt idx="14230">
                  <c:v>6.1055800000000002E-3</c:v>
                </c:pt>
                <c:pt idx="14231">
                  <c:v>6.7479899999999997E-3</c:v>
                </c:pt>
                <c:pt idx="14232">
                  <c:v>7.5088200000000003E-3</c:v>
                </c:pt>
                <c:pt idx="14233">
                  <c:v>7.5633799999999998E-3</c:v>
                </c:pt>
                <c:pt idx="14234">
                  <c:v>6.3447299999999998E-3</c:v>
                </c:pt>
                <c:pt idx="14235">
                  <c:v>5.1736500000000001E-3</c:v>
                </c:pt>
                <c:pt idx="14236">
                  <c:v>5.4768100000000004E-3</c:v>
                </c:pt>
                <c:pt idx="14237">
                  <c:v>3.4716600000000001E-3</c:v>
                </c:pt>
                <c:pt idx="14238" formatCode="0.00E+00">
                  <c:v>-2.3099999999999999E-6</c:v>
                </c:pt>
                <c:pt idx="14239">
                  <c:v>-2.8116899999999999E-3</c:v>
                </c:pt>
                <c:pt idx="14240">
                  <c:v>-5.2127800000000002E-3</c:v>
                </c:pt>
                <c:pt idx="14241">
                  <c:v>-3.7408799999999998E-3</c:v>
                </c:pt>
                <c:pt idx="14242">
                  <c:v>-1.8515999999999999E-3</c:v>
                </c:pt>
                <c:pt idx="14243">
                  <c:v>-1.2072000000000001E-3</c:v>
                </c:pt>
                <c:pt idx="14244">
                  <c:v>2.04192E-3</c:v>
                </c:pt>
                <c:pt idx="14245">
                  <c:v>3.9669400000000004E-3</c:v>
                </c:pt>
                <c:pt idx="14246">
                  <c:v>3.8849900000000001E-3</c:v>
                </c:pt>
                <c:pt idx="14247">
                  <c:v>3.0390899999999999E-3</c:v>
                </c:pt>
                <c:pt idx="14248">
                  <c:v>2.3529599999999999E-3</c:v>
                </c:pt>
                <c:pt idx="14249">
                  <c:v>-1.9317999999999999E-4</c:v>
                </c:pt>
                <c:pt idx="14250">
                  <c:v>-2.6255599999999999E-3</c:v>
                </c:pt>
                <c:pt idx="14251">
                  <c:v>-5.3647E-3</c:v>
                </c:pt>
                <c:pt idx="14252">
                  <c:v>-6.3544999999999999E-3</c:v>
                </c:pt>
                <c:pt idx="14253">
                  <c:v>-7.0524699999999999E-3</c:v>
                </c:pt>
                <c:pt idx="14254">
                  <c:v>-5.6358700000000003E-3</c:v>
                </c:pt>
                <c:pt idx="14255">
                  <c:v>-5.5946600000000004E-3</c:v>
                </c:pt>
                <c:pt idx="14256">
                  <c:v>-5.89749E-3</c:v>
                </c:pt>
                <c:pt idx="14257">
                  <c:v>-3.5381599999999998E-3</c:v>
                </c:pt>
                <c:pt idx="14258">
                  <c:v>-1.4912700000000001E-3</c:v>
                </c:pt>
                <c:pt idx="14259">
                  <c:v>1.86532E-3</c:v>
                </c:pt>
                <c:pt idx="14260">
                  <c:v>3.94627E-3</c:v>
                </c:pt>
                <c:pt idx="14261">
                  <c:v>5.7749200000000002E-3</c:v>
                </c:pt>
                <c:pt idx="14262">
                  <c:v>2.98921E-3</c:v>
                </c:pt>
                <c:pt idx="14263">
                  <c:v>1.0830099999999999E-3</c:v>
                </c:pt>
                <c:pt idx="14264">
                  <c:v>-1.4479E-4</c:v>
                </c:pt>
                <c:pt idx="14265">
                  <c:v>-3.2820000000000002E-3</c:v>
                </c:pt>
                <c:pt idx="14266">
                  <c:v>-3.9948199999999996E-3</c:v>
                </c:pt>
                <c:pt idx="14267">
                  <c:v>-6.12416E-3</c:v>
                </c:pt>
                <c:pt idx="14268">
                  <c:v>-6.2930900000000003E-3</c:v>
                </c:pt>
                <c:pt idx="14269">
                  <c:v>-5.0831899999999996E-3</c:v>
                </c:pt>
                <c:pt idx="14270">
                  <c:v>-6.7812000000000002E-3</c:v>
                </c:pt>
                <c:pt idx="14271">
                  <c:v>-6.9657900000000003E-3</c:v>
                </c:pt>
                <c:pt idx="14272">
                  <c:v>-5.7400000000000003E-3</c:v>
                </c:pt>
                <c:pt idx="14273">
                  <c:v>-7.4793300000000002E-3</c:v>
                </c:pt>
                <c:pt idx="14274">
                  <c:v>-6.4903900000000004E-3</c:v>
                </c:pt>
                <c:pt idx="14275">
                  <c:v>-5.20916E-3</c:v>
                </c:pt>
                <c:pt idx="14276">
                  <c:v>-5.2269999999999999E-3</c:v>
                </c:pt>
                <c:pt idx="14277">
                  <c:v>-5.0098599999999997E-3</c:v>
                </c:pt>
                <c:pt idx="14278">
                  <c:v>-2.5692699999999998E-3</c:v>
                </c:pt>
                <c:pt idx="14279">
                  <c:v>8.1844999999999997E-4</c:v>
                </c:pt>
                <c:pt idx="14280">
                  <c:v>2.2646599999999999E-3</c:v>
                </c:pt>
                <c:pt idx="14281">
                  <c:v>3.10385E-3</c:v>
                </c:pt>
                <c:pt idx="14282">
                  <c:v>5.1726799999999998E-3</c:v>
                </c:pt>
                <c:pt idx="14283">
                  <c:v>7.3572300000000002E-3</c:v>
                </c:pt>
                <c:pt idx="14284">
                  <c:v>7.6110099999999997E-3</c:v>
                </c:pt>
                <c:pt idx="14285">
                  <c:v>7.1550399999999997E-3</c:v>
                </c:pt>
                <c:pt idx="14286">
                  <c:v>6.32981E-3</c:v>
                </c:pt>
                <c:pt idx="14287">
                  <c:v>5.9925999999999998E-3</c:v>
                </c:pt>
                <c:pt idx="14288">
                  <c:v>7.2166399999999999E-3</c:v>
                </c:pt>
                <c:pt idx="14289">
                  <c:v>7.0205199999999997E-3</c:v>
                </c:pt>
                <c:pt idx="14290">
                  <c:v>6.9890300000000002E-3</c:v>
                </c:pt>
                <c:pt idx="14291">
                  <c:v>5.0134000000000003E-3</c:v>
                </c:pt>
                <c:pt idx="14292">
                  <c:v>4.6525999999999998E-3</c:v>
                </c:pt>
                <c:pt idx="14293">
                  <c:v>3.27773E-3</c:v>
                </c:pt>
                <c:pt idx="14294">
                  <c:v>-7.2110000000000002E-4</c:v>
                </c:pt>
                <c:pt idx="14295">
                  <c:v>-2.1623599999999999E-3</c:v>
                </c:pt>
                <c:pt idx="14296">
                  <c:v>-3.1198300000000001E-3</c:v>
                </c:pt>
                <c:pt idx="14297">
                  <c:v>-2.8284400000000002E-3</c:v>
                </c:pt>
                <c:pt idx="14298">
                  <c:v>-2.7648400000000002E-3</c:v>
                </c:pt>
                <c:pt idx="14299">
                  <c:v>-1.46367E-3</c:v>
                </c:pt>
                <c:pt idx="14300">
                  <c:v>7.4434000000000002E-4</c:v>
                </c:pt>
                <c:pt idx="14301">
                  <c:v>2.31351E-3</c:v>
                </c:pt>
                <c:pt idx="14302">
                  <c:v>2.5888299999999999E-3</c:v>
                </c:pt>
                <c:pt idx="14303">
                  <c:v>3.0042900000000002E-3</c:v>
                </c:pt>
                <c:pt idx="14304">
                  <c:v>2.8620300000000002E-3</c:v>
                </c:pt>
                <c:pt idx="14305">
                  <c:v>-8.0458999999999999E-4</c:v>
                </c:pt>
                <c:pt idx="14306">
                  <c:v>-2.4768699999999999E-3</c:v>
                </c:pt>
                <c:pt idx="14307">
                  <c:v>-4.2187099999999996E-3</c:v>
                </c:pt>
                <c:pt idx="14308">
                  <c:v>-6.5768399999999996E-3</c:v>
                </c:pt>
                <c:pt idx="14309">
                  <c:v>-7.1701500000000001E-3</c:v>
                </c:pt>
                <c:pt idx="14310">
                  <c:v>-5.7897599999999997E-3</c:v>
                </c:pt>
                <c:pt idx="14311">
                  <c:v>-5.55296E-3</c:v>
                </c:pt>
                <c:pt idx="14312">
                  <c:v>-4.6483999999999996E-3</c:v>
                </c:pt>
                <c:pt idx="14313">
                  <c:v>-3.85959E-3</c:v>
                </c:pt>
                <c:pt idx="14314">
                  <c:v>-1.6344899999999999E-3</c:v>
                </c:pt>
                <c:pt idx="14315">
                  <c:v>1.7566299999999999E-3</c:v>
                </c:pt>
                <c:pt idx="14316">
                  <c:v>2.0580799999999999E-3</c:v>
                </c:pt>
                <c:pt idx="14317">
                  <c:v>2.28801E-3</c:v>
                </c:pt>
                <c:pt idx="14318">
                  <c:v>2.4738099999999999E-3</c:v>
                </c:pt>
                <c:pt idx="14319">
                  <c:v>2.69228E-3</c:v>
                </c:pt>
                <c:pt idx="14320">
                  <c:v>1.2932600000000001E-3</c:v>
                </c:pt>
                <c:pt idx="14321">
                  <c:v>-1.3184200000000001E-3</c:v>
                </c:pt>
                <c:pt idx="14322">
                  <c:v>-3.3166599999999999E-3</c:v>
                </c:pt>
                <c:pt idx="14323">
                  <c:v>-6.3702300000000002E-3</c:v>
                </c:pt>
                <c:pt idx="14324">
                  <c:v>-6.0603699999999998E-3</c:v>
                </c:pt>
                <c:pt idx="14325">
                  <c:v>-5.6694800000000002E-3</c:v>
                </c:pt>
                <c:pt idx="14326">
                  <c:v>-7.2165099999999998E-3</c:v>
                </c:pt>
                <c:pt idx="14327">
                  <c:v>-5.4185700000000002E-3</c:v>
                </c:pt>
                <c:pt idx="14328">
                  <c:v>-5.2511099999999998E-3</c:v>
                </c:pt>
                <c:pt idx="14329">
                  <c:v>-6.8268399999999998E-3</c:v>
                </c:pt>
                <c:pt idx="14330">
                  <c:v>-5.5886299999999998E-3</c:v>
                </c:pt>
                <c:pt idx="14331">
                  <c:v>-5.5494999999999997E-3</c:v>
                </c:pt>
                <c:pt idx="14332">
                  <c:v>-4.9603499999999997E-3</c:v>
                </c:pt>
                <c:pt idx="14333">
                  <c:v>-4.3978100000000003E-3</c:v>
                </c:pt>
                <c:pt idx="14334">
                  <c:v>-2.4716500000000001E-3</c:v>
                </c:pt>
                <c:pt idx="14335">
                  <c:v>-3.0640000000000002E-4</c:v>
                </c:pt>
                <c:pt idx="14336">
                  <c:v>2.7587999999999999E-4</c:v>
                </c:pt>
                <c:pt idx="14337">
                  <c:v>1.8377199999999999E-3</c:v>
                </c:pt>
                <c:pt idx="14338">
                  <c:v>4.3173500000000002E-3</c:v>
                </c:pt>
                <c:pt idx="14339">
                  <c:v>5.8775600000000004E-3</c:v>
                </c:pt>
                <c:pt idx="14340">
                  <c:v>6.4986000000000002E-3</c:v>
                </c:pt>
                <c:pt idx="14341">
                  <c:v>7.1105300000000003E-3</c:v>
                </c:pt>
                <c:pt idx="14342">
                  <c:v>6.3783299999999998E-3</c:v>
                </c:pt>
                <c:pt idx="14343">
                  <c:v>5.0471500000000002E-3</c:v>
                </c:pt>
                <c:pt idx="14344">
                  <c:v>4.4383799999999996E-3</c:v>
                </c:pt>
                <c:pt idx="14345">
                  <c:v>5.9879699999999996E-3</c:v>
                </c:pt>
                <c:pt idx="14346">
                  <c:v>5.8521800000000002E-3</c:v>
                </c:pt>
                <c:pt idx="14347">
                  <c:v>4.3414200000000003E-3</c:v>
                </c:pt>
                <c:pt idx="14348">
                  <c:v>5.8549800000000001E-3</c:v>
                </c:pt>
                <c:pt idx="14349">
                  <c:v>6.2135200000000002E-3</c:v>
                </c:pt>
                <c:pt idx="14350">
                  <c:v>6.9252100000000002E-3</c:v>
                </c:pt>
                <c:pt idx="14351">
                  <c:v>6.4314999999999997E-3</c:v>
                </c:pt>
                <c:pt idx="14352">
                  <c:v>4.7514100000000002E-3</c:v>
                </c:pt>
                <c:pt idx="14353">
                  <c:v>3.0633600000000002E-3</c:v>
                </c:pt>
                <c:pt idx="14354">
                  <c:v>1.73621E-3</c:v>
                </c:pt>
                <c:pt idx="14355">
                  <c:v>3.2008999999999998E-4</c:v>
                </c:pt>
                <c:pt idx="14356">
                  <c:v>-1.9991000000000002E-3</c:v>
                </c:pt>
                <c:pt idx="14357">
                  <c:v>-2.6957700000000001E-3</c:v>
                </c:pt>
                <c:pt idx="14358">
                  <c:v>-3.1585200000000002E-3</c:v>
                </c:pt>
                <c:pt idx="14359">
                  <c:v>-2.9342600000000002E-3</c:v>
                </c:pt>
                <c:pt idx="14360">
                  <c:v>-7.9878000000000002E-4</c:v>
                </c:pt>
                <c:pt idx="14361">
                  <c:v>2.7703E-4</c:v>
                </c:pt>
                <c:pt idx="14362">
                  <c:v>6.2323000000000001E-4</c:v>
                </c:pt>
                <c:pt idx="14363">
                  <c:v>4.2770999999999998E-3</c:v>
                </c:pt>
                <c:pt idx="14364">
                  <c:v>6.8787500000000003E-3</c:v>
                </c:pt>
                <c:pt idx="14365">
                  <c:v>5.3313199999999996E-3</c:v>
                </c:pt>
                <c:pt idx="14366">
                  <c:v>5.7182600000000002E-3</c:v>
                </c:pt>
                <c:pt idx="14367">
                  <c:v>5.5891999999999999E-3</c:v>
                </c:pt>
                <c:pt idx="14368">
                  <c:v>3.6988699999999999E-3</c:v>
                </c:pt>
                <c:pt idx="14369">
                  <c:v>1.8939899999999999E-3</c:v>
                </c:pt>
                <c:pt idx="14370">
                  <c:v>1.2817799999999999E-3</c:v>
                </c:pt>
                <c:pt idx="14371">
                  <c:v>-1.0374099999999999E-3</c:v>
                </c:pt>
                <c:pt idx="14372">
                  <c:v>-2.0837199999999998E-3</c:v>
                </c:pt>
                <c:pt idx="14373">
                  <c:v>-1.6301499999999999E-3</c:v>
                </c:pt>
                <c:pt idx="14374">
                  <c:v>-2.5020400000000001E-3</c:v>
                </c:pt>
                <c:pt idx="14375">
                  <c:v>-1.6727300000000001E-3</c:v>
                </c:pt>
                <c:pt idx="14376">
                  <c:v>-3.5157E-4</c:v>
                </c:pt>
                <c:pt idx="14377">
                  <c:v>1.77845E-3</c:v>
                </c:pt>
                <c:pt idx="14378">
                  <c:v>3.2873199999999998E-3</c:v>
                </c:pt>
                <c:pt idx="14379">
                  <c:v>4.1590000000000004E-3</c:v>
                </c:pt>
                <c:pt idx="14380">
                  <c:v>4.6501600000000004E-3</c:v>
                </c:pt>
                <c:pt idx="14381">
                  <c:v>4.5040499999999999E-3</c:v>
                </c:pt>
                <c:pt idx="14382">
                  <c:v>4.5621899999999998E-3</c:v>
                </c:pt>
                <c:pt idx="14383">
                  <c:v>4.0613000000000003E-3</c:v>
                </c:pt>
                <c:pt idx="14384">
                  <c:v>5.4518700000000002E-3</c:v>
                </c:pt>
                <c:pt idx="14385">
                  <c:v>5.5714299999999996E-3</c:v>
                </c:pt>
                <c:pt idx="14386">
                  <c:v>6.1296600000000003E-3</c:v>
                </c:pt>
                <c:pt idx="14387">
                  <c:v>5.2600399999999997E-3</c:v>
                </c:pt>
                <c:pt idx="14388">
                  <c:v>4.83731E-3</c:v>
                </c:pt>
                <c:pt idx="14389">
                  <c:v>3.9706799999999999E-3</c:v>
                </c:pt>
                <c:pt idx="14390">
                  <c:v>4.6375000000000002E-4</c:v>
                </c:pt>
                <c:pt idx="14391">
                  <c:v>-1.10282E-3</c:v>
                </c:pt>
                <c:pt idx="14392">
                  <c:v>-1.4278299999999999E-3</c:v>
                </c:pt>
                <c:pt idx="14393">
                  <c:v>-1.29634E-3</c:v>
                </c:pt>
                <c:pt idx="14394">
                  <c:v>-2.6967900000000001E-3</c:v>
                </c:pt>
                <c:pt idx="14395">
                  <c:v>-5.01112E-3</c:v>
                </c:pt>
                <c:pt idx="14396">
                  <c:v>-3.7639100000000001E-3</c:v>
                </c:pt>
                <c:pt idx="14397">
                  <c:v>-4.6264000000000001E-3</c:v>
                </c:pt>
                <c:pt idx="14398">
                  <c:v>-5.2934100000000001E-3</c:v>
                </c:pt>
                <c:pt idx="14399">
                  <c:v>-4.96131E-3</c:v>
                </c:pt>
                <c:pt idx="14400">
                  <c:v>-4.8103E-3</c:v>
                </c:pt>
                <c:pt idx="14401">
                  <c:v>-2.47014E-3</c:v>
                </c:pt>
                <c:pt idx="14402">
                  <c:v>-3.4782599999999999E-3</c:v>
                </c:pt>
                <c:pt idx="14403">
                  <c:v>-5.2281999999999997E-3</c:v>
                </c:pt>
                <c:pt idx="14404">
                  <c:v>-4.2833799999999998E-3</c:v>
                </c:pt>
                <c:pt idx="14405">
                  <c:v>-3.8859599999999999E-3</c:v>
                </c:pt>
                <c:pt idx="14406">
                  <c:v>-3.4634399999999999E-3</c:v>
                </c:pt>
                <c:pt idx="14407">
                  <c:v>-3.6826799999999998E-3</c:v>
                </c:pt>
                <c:pt idx="14408">
                  <c:v>-4.0448000000000003E-3</c:v>
                </c:pt>
                <c:pt idx="14409">
                  <c:v>-3.9299699999999996E-3</c:v>
                </c:pt>
                <c:pt idx="14410">
                  <c:v>-2.52338E-3</c:v>
                </c:pt>
                <c:pt idx="14411">
                  <c:v>-5.1382000000000001E-4</c:v>
                </c:pt>
                <c:pt idx="14412">
                  <c:v>9.2893000000000001E-4</c:v>
                </c:pt>
                <c:pt idx="14413">
                  <c:v>5.1493999999999997E-4</c:v>
                </c:pt>
                <c:pt idx="14414">
                  <c:v>1.4616200000000001E-3</c:v>
                </c:pt>
                <c:pt idx="14415">
                  <c:v>1.95053E-3</c:v>
                </c:pt>
                <c:pt idx="14416">
                  <c:v>1.05316E-3</c:v>
                </c:pt>
                <c:pt idx="14417">
                  <c:v>6.1202999999999995E-4</c:v>
                </c:pt>
                <c:pt idx="14418">
                  <c:v>-1.85418E-3</c:v>
                </c:pt>
                <c:pt idx="14419">
                  <c:v>-2.92048E-3</c:v>
                </c:pt>
                <c:pt idx="14420">
                  <c:v>-4.0319300000000004E-3</c:v>
                </c:pt>
                <c:pt idx="14421">
                  <c:v>-5.0928299999999996E-3</c:v>
                </c:pt>
                <c:pt idx="14422">
                  <c:v>-4.4151399999999997E-3</c:v>
                </c:pt>
                <c:pt idx="14423">
                  <c:v>-5.3883000000000004E-3</c:v>
                </c:pt>
                <c:pt idx="14424">
                  <c:v>-3.3394499999999999E-3</c:v>
                </c:pt>
                <c:pt idx="14425">
                  <c:v>-2.4043599999999999E-3</c:v>
                </c:pt>
                <c:pt idx="14426">
                  <c:v>-1.46828E-3</c:v>
                </c:pt>
                <c:pt idx="14427">
                  <c:v>1.0648599999999999E-3</c:v>
                </c:pt>
                <c:pt idx="14428">
                  <c:v>7.5239999999999997E-4</c:v>
                </c:pt>
                <c:pt idx="14429">
                  <c:v>1.45857E-3</c:v>
                </c:pt>
                <c:pt idx="14430">
                  <c:v>2.3752299999999999E-3</c:v>
                </c:pt>
                <c:pt idx="14431">
                  <c:v>1.5074299999999999E-3</c:v>
                </c:pt>
                <c:pt idx="14432" formatCode="0.00E+00">
                  <c:v>-7.4519999999999998E-5</c:v>
                </c:pt>
                <c:pt idx="14433">
                  <c:v>7.2249E-4</c:v>
                </c:pt>
                <c:pt idx="14434">
                  <c:v>-6.6454999999999997E-4</c:v>
                </c:pt>
                <c:pt idx="14435">
                  <c:v>-3.5293199999999999E-3</c:v>
                </c:pt>
                <c:pt idx="14436">
                  <c:v>-3.6907799999999998E-3</c:v>
                </c:pt>
                <c:pt idx="14437">
                  <c:v>-5.4138099999999998E-3</c:v>
                </c:pt>
                <c:pt idx="14438">
                  <c:v>-4.35798E-3</c:v>
                </c:pt>
                <c:pt idx="14439">
                  <c:v>-4.2401299999999999E-3</c:v>
                </c:pt>
                <c:pt idx="14440">
                  <c:v>-4.6718000000000003E-3</c:v>
                </c:pt>
                <c:pt idx="14441">
                  <c:v>-2.6383700000000001E-3</c:v>
                </c:pt>
                <c:pt idx="14442">
                  <c:v>-4.2246000000000002E-3</c:v>
                </c:pt>
                <c:pt idx="14443">
                  <c:v>-4.6441299999999998E-3</c:v>
                </c:pt>
                <c:pt idx="14444">
                  <c:v>-2.3524800000000001E-3</c:v>
                </c:pt>
                <c:pt idx="14445">
                  <c:v>-1.7562700000000001E-3</c:v>
                </c:pt>
                <c:pt idx="14446">
                  <c:v>-1.4934099999999999E-3</c:v>
                </c:pt>
                <c:pt idx="14447">
                  <c:v>-6.7834999999999998E-4</c:v>
                </c:pt>
                <c:pt idx="14448">
                  <c:v>1.88868E-3</c:v>
                </c:pt>
                <c:pt idx="14449">
                  <c:v>1.8578100000000001E-3</c:v>
                </c:pt>
                <c:pt idx="14450">
                  <c:v>2.4001500000000002E-3</c:v>
                </c:pt>
                <c:pt idx="14451">
                  <c:v>3.4221299999999998E-3</c:v>
                </c:pt>
                <c:pt idx="14452">
                  <c:v>3.9560000000000003E-3</c:v>
                </c:pt>
                <c:pt idx="14453">
                  <c:v>3.9223499999999998E-3</c:v>
                </c:pt>
                <c:pt idx="14454">
                  <c:v>3.3514199999999999E-3</c:v>
                </c:pt>
                <c:pt idx="14455">
                  <c:v>3.3939600000000001E-3</c:v>
                </c:pt>
                <c:pt idx="14456">
                  <c:v>3.71039E-3</c:v>
                </c:pt>
                <c:pt idx="14457">
                  <c:v>3.8190099999999999E-3</c:v>
                </c:pt>
                <c:pt idx="14458">
                  <c:v>3.0002700000000002E-3</c:v>
                </c:pt>
                <c:pt idx="14459">
                  <c:v>3.14256E-3</c:v>
                </c:pt>
                <c:pt idx="14460">
                  <c:v>3.1108899999999998E-3</c:v>
                </c:pt>
                <c:pt idx="14461">
                  <c:v>2.53448E-3</c:v>
                </c:pt>
                <c:pt idx="14462">
                  <c:v>3.4145999999999997E-4</c:v>
                </c:pt>
                <c:pt idx="14463">
                  <c:v>-8.0887000000000005E-4</c:v>
                </c:pt>
                <c:pt idx="14464">
                  <c:v>-9.7654999999999997E-4</c:v>
                </c:pt>
                <c:pt idx="14465">
                  <c:v>-1.7631E-4</c:v>
                </c:pt>
                <c:pt idx="14466">
                  <c:v>2.6539000000000001E-4</c:v>
                </c:pt>
                <c:pt idx="14467">
                  <c:v>-8.1499999999999997E-4</c:v>
                </c:pt>
                <c:pt idx="14468">
                  <c:v>3.6617000000000003E-4</c:v>
                </c:pt>
                <c:pt idx="14469">
                  <c:v>5.0487000000000004E-4</c:v>
                </c:pt>
                <c:pt idx="14470">
                  <c:v>-5.2375000000000002E-4</c:v>
                </c:pt>
                <c:pt idx="14471" formatCode="0.00E+00">
                  <c:v>-7.4239999999999994E-5</c:v>
                </c:pt>
                <c:pt idx="14472">
                  <c:v>9.2126000000000003E-4</c:v>
                </c:pt>
                <c:pt idx="14473">
                  <c:v>-3.8706999999999999E-4</c:v>
                </c:pt>
                <c:pt idx="14474">
                  <c:v>-1.0394899999999999E-3</c:v>
                </c:pt>
                <c:pt idx="14475">
                  <c:v>-2.0886400000000001E-3</c:v>
                </c:pt>
                <c:pt idx="14476">
                  <c:v>-2.93933E-3</c:v>
                </c:pt>
                <c:pt idx="14477">
                  <c:v>-2.7139400000000002E-3</c:v>
                </c:pt>
                <c:pt idx="14478">
                  <c:v>-3.07165E-3</c:v>
                </c:pt>
                <c:pt idx="14479">
                  <c:v>-4.0833199999999997E-3</c:v>
                </c:pt>
                <c:pt idx="14480">
                  <c:v>-1.88528E-3</c:v>
                </c:pt>
                <c:pt idx="14481">
                  <c:v>-1.00694E-3</c:v>
                </c:pt>
                <c:pt idx="14482">
                  <c:v>3.0228999999999998E-4</c:v>
                </c:pt>
                <c:pt idx="14483">
                  <c:v>1.23562E-3</c:v>
                </c:pt>
                <c:pt idx="14484" formatCode="0.00E+00">
                  <c:v>-4.7299999999999998E-5</c:v>
                </c:pt>
                <c:pt idx="14485">
                  <c:v>-8.2430000000000003E-4</c:v>
                </c:pt>
                <c:pt idx="14486">
                  <c:v>-3.9011999999999999E-4</c:v>
                </c:pt>
                <c:pt idx="14487">
                  <c:v>6.2237000000000002E-4</c:v>
                </c:pt>
                <c:pt idx="14488">
                  <c:v>-1.6658899999999999E-3</c:v>
                </c:pt>
                <c:pt idx="14489">
                  <c:v>-1.55284E-3</c:v>
                </c:pt>
                <c:pt idx="14490">
                  <c:v>-1.6021099999999999E-3</c:v>
                </c:pt>
                <c:pt idx="14491">
                  <c:v>-1.5313200000000001E-3</c:v>
                </c:pt>
                <c:pt idx="14492">
                  <c:v>-8.9174000000000002E-4</c:v>
                </c:pt>
                <c:pt idx="14493">
                  <c:v>-2.6800600000000002E-3</c:v>
                </c:pt>
                <c:pt idx="14494">
                  <c:v>-2.8278600000000002E-3</c:v>
                </c:pt>
                <c:pt idx="14495">
                  <c:v>-2.9578500000000001E-3</c:v>
                </c:pt>
                <c:pt idx="14496">
                  <c:v>-3.13839E-3</c:v>
                </c:pt>
                <c:pt idx="14497">
                  <c:v>-3.2033500000000002E-3</c:v>
                </c:pt>
                <c:pt idx="14498">
                  <c:v>-3.7623600000000002E-3</c:v>
                </c:pt>
                <c:pt idx="14499">
                  <c:v>-2.17884E-3</c:v>
                </c:pt>
                <c:pt idx="14500">
                  <c:v>-2.01293E-3</c:v>
                </c:pt>
                <c:pt idx="14501">
                  <c:v>-2.0242099999999998E-3</c:v>
                </c:pt>
                <c:pt idx="14502">
                  <c:v>-8.5877999999999996E-4</c:v>
                </c:pt>
                <c:pt idx="14503">
                  <c:v>-5.1887000000000005E-4</c:v>
                </c:pt>
                <c:pt idx="14504">
                  <c:v>7.7749000000000004E-4</c:v>
                </c:pt>
                <c:pt idx="14505">
                  <c:v>3.2411000000000001E-4</c:v>
                </c:pt>
                <c:pt idx="14506">
                  <c:v>1.9763900000000002E-3</c:v>
                </c:pt>
                <c:pt idx="14507">
                  <c:v>2.4328000000000002E-3</c:v>
                </c:pt>
                <c:pt idx="14508">
                  <c:v>2.9995400000000002E-3</c:v>
                </c:pt>
                <c:pt idx="14509">
                  <c:v>2.8089199999999999E-3</c:v>
                </c:pt>
                <c:pt idx="14510">
                  <c:v>2.3884700000000002E-3</c:v>
                </c:pt>
                <c:pt idx="14511">
                  <c:v>3.41078E-3</c:v>
                </c:pt>
                <c:pt idx="14512">
                  <c:v>2.78385E-3</c:v>
                </c:pt>
                <c:pt idx="14513">
                  <c:v>2.24435E-3</c:v>
                </c:pt>
                <c:pt idx="14514">
                  <c:v>2.5555700000000001E-3</c:v>
                </c:pt>
                <c:pt idx="14515">
                  <c:v>2.10954E-3</c:v>
                </c:pt>
                <c:pt idx="14516">
                  <c:v>2.3649600000000002E-3</c:v>
                </c:pt>
                <c:pt idx="14517">
                  <c:v>1.4633599999999999E-3</c:v>
                </c:pt>
                <c:pt idx="14518" formatCode="0.00E+00">
                  <c:v>8.25E-5</c:v>
                </c:pt>
                <c:pt idx="14519" formatCode="0.00E+00">
                  <c:v>6.936E-5</c:v>
                </c:pt>
                <c:pt idx="14520">
                  <c:v>-5.6501000000000001E-4</c:v>
                </c:pt>
                <c:pt idx="14521">
                  <c:v>-1.8760000000000001E-4</c:v>
                </c:pt>
                <c:pt idx="14522">
                  <c:v>9.7148999999999998E-4</c:v>
                </c:pt>
                <c:pt idx="14523">
                  <c:v>2.1327999999999999E-4</c:v>
                </c:pt>
                <c:pt idx="14524">
                  <c:v>-1.011E-4</c:v>
                </c:pt>
                <c:pt idx="14525">
                  <c:v>-1.6138E-4</c:v>
                </c:pt>
                <c:pt idx="14526">
                  <c:v>-6.9698999999999998E-4</c:v>
                </c:pt>
                <c:pt idx="14527">
                  <c:v>-7.9188000000000001E-4</c:v>
                </c:pt>
                <c:pt idx="14528">
                  <c:v>-5.5694000000000002E-4</c:v>
                </c:pt>
                <c:pt idx="14529">
                  <c:v>-1.3244999999999999E-4</c:v>
                </c:pt>
                <c:pt idx="14530">
                  <c:v>1.5652999999999999E-4</c:v>
                </c:pt>
                <c:pt idx="14531">
                  <c:v>3.8475E-4</c:v>
                </c:pt>
                <c:pt idx="14532">
                  <c:v>-5.2209999999999995E-4</c:v>
                </c:pt>
                <c:pt idx="14533">
                  <c:v>-2.4121400000000001E-3</c:v>
                </c:pt>
                <c:pt idx="14534">
                  <c:v>-2.6238300000000002E-3</c:v>
                </c:pt>
                <c:pt idx="14535">
                  <c:v>-2.5408100000000001E-3</c:v>
                </c:pt>
                <c:pt idx="14536">
                  <c:v>-1.91311E-3</c:v>
                </c:pt>
                <c:pt idx="14537">
                  <c:v>-8.3385000000000002E-4</c:v>
                </c:pt>
                <c:pt idx="14538">
                  <c:v>3.7575E-4</c:v>
                </c:pt>
                <c:pt idx="14539">
                  <c:v>-9.913700000000001E-4</c:v>
                </c:pt>
                <c:pt idx="14540">
                  <c:v>-6.9207000000000003E-4</c:v>
                </c:pt>
                <c:pt idx="14541">
                  <c:v>5.9533000000000003E-4</c:v>
                </c:pt>
                <c:pt idx="14542">
                  <c:v>-9.5865999999999996E-4</c:v>
                </c:pt>
                <c:pt idx="14543">
                  <c:v>-3.5984E-4</c:v>
                </c:pt>
                <c:pt idx="14544">
                  <c:v>4.7882000000000003E-4</c:v>
                </c:pt>
                <c:pt idx="14545">
                  <c:v>6.4278999999999996E-4</c:v>
                </c:pt>
                <c:pt idx="14546">
                  <c:v>6.2894000000000003E-4</c:v>
                </c:pt>
                <c:pt idx="14547" formatCode="0.00E+00">
                  <c:v>7.4980000000000004E-5</c:v>
                </c:pt>
                <c:pt idx="14548">
                  <c:v>-2.6500999999999999E-4</c:v>
                </c:pt>
                <c:pt idx="14549">
                  <c:v>-1.72992E-3</c:v>
                </c:pt>
                <c:pt idx="14550">
                  <c:v>-7.0182000000000003E-4</c:v>
                </c:pt>
                <c:pt idx="14551">
                  <c:v>-8.6003000000000002E-4</c:v>
                </c:pt>
                <c:pt idx="14552">
                  <c:v>-1.5351099999999999E-3</c:v>
                </c:pt>
                <c:pt idx="14553">
                  <c:v>-8.6629000000000003E-4</c:v>
                </c:pt>
                <c:pt idx="14554">
                  <c:v>-1.8536200000000001E-3</c:v>
                </c:pt>
                <c:pt idx="14555">
                  <c:v>-7.8762999999999999E-4</c:v>
                </c:pt>
                <c:pt idx="14556">
                  <c:v>-9.4414E-4</c:v>
                </c:pt>
                <c:pt idx="14557">
                  <c:v>-1.17887E-3</c:v>
                </c:pt>
                <c:pt idx="14558">
                  <c:v>5.2873000000000004E-4</c:v>
                </c:pt>
                <c:pt idx="14559">
                  <c:v>4.3917000000000001E-4</c:v>
                </c:pt>
                <c:pt idx="14560">
                  <c:v>7.4945999999999997E-4</c:v>
                </c:pt>
                <c:pt idx="14561">
                  <c:v>-8.9355999999999995E-4</c:v>
                </c:pt>
                <c:pt idx="14562">
                  <c:v>-1.2909499999999999E-3</c:v>
                </c:pt>
                <c:pt idx="14563">
                  <c:v>2.4415999999999999E-4</c:v>
                </c:pt>
                <c:pt idx="14564">
                  <c:v>7.205E-4</c:v>
                </c:pt>
                <c:pt idx="14565">
                  <c:v>1.00811E-3</c:v>
                </c:pt>
                <c:pt idx="14566">
                  <c:v>8.7458999999999996E-4</c:v>
                </c:pt>
                <c:pt idx="14567">
                  <c:v>1.5586199999999999E-3</c:v>
                </c:pt>
                <c:pt idx="14568">
                  <c:v>2.1214099999999998E-3</c:v>
                </c:pt>
                <c:pt idx="14569" formatCode="0.00E+00">
                  <c:v>-8.7719999999999994E-5</c:v>
                </c:pt>
                <c:pt idx="14570" formatCode="0.00E+00">
                  <c:v>-2.9709999999999998E-5</c:v>
                </c:pt>
                <c:pt idx="14571">
                  <c:v>7.7174000000000003E-4</c:v>
                </c:pt>
                <c:pt idx="14572">
                  <c:v>-2.5177000000000001E-4</c:v>
                </c:pt>
                <c:pt idx="14573">
                  <c:v>-2.4423000000000001E-4</c:v>
                </c:pt>
                <c:pt idx="14574">
                  <c:v>1.1512200000000001E-3</c:v>
                </c:pt>
                <c:pt idx="14575">
                  <c:v>6.0859E-4</c:v>
                </c:pt>
                <c:pt idx="14576">
                  <c:v>8.2605999999999999E-4</c:v>
                </c:pt>
                <c:pt idx="14577">
                  <c:v>2.2996599999999998E-3</c:v>
                </c:pt>
                <c:pt idx="14578">
                  <c:v>8.7768000000000004E-4</c:v>
                </c:pt>
                <c:pt idx="14579">
                  <c:v>-5.2426000000000003E-4</c:v>
                </c:pt>
                <c:pt idx="14580">
                  <c:v>-1.2660200000000001E-3</c:v>
                </c:pt>
                <c:pt idx="14581">
                  <c:v>-1.44008E-3</c:v>
                </c:pt>
                <c:pt idx="14582">
                  <c:v>-6.7993000000000003E-4</c:v>
                </c:pt>
                <c:pt idx="14583">
                  <c:v>-4.8388000000000001E-4</c:v>
                </c:pt>
                <c:pt idx="14584">
                  <c:v>-2.1189000000000001E-4</c:v>
                </c:pt>
                <c:pt idx="14585">
                  <c:v>-2.9144000000000002E-4</c:v>
                </c:pt>
                <c:pt idx="14586">
                  <c:v>6.3137999999999996E-4</c:v>
                </c:pt>
                <c:pt idx="14587">
                  <c:v>1.2456100000000001E-3</c:v>
                </c:pt>
                <c:pt idx="14588" formatCode="0.00E+00">
                  <c:v>-2.9410000000000001E-5</c:v>
                </c:pt>
                <c:pt idx="14589">
                  <c:v>-1.0676399999999999E-3</c:v>
                </c:pt>
                <c:pt idx="14590" formatCode="0.00E+00">
                  <c:v>-7.593E-5</c:v>
                </c:pt>
                <c:pt idx="14591">
                  <c:v>1.8348E-4</c:v>
                </c:pt>
                <c:pt idx="14592">
                  <c:v>-3.4402E-4</c:v>
                </c:pt>
                <c:pt idx="14593">
                  <c:v>4.4511000000000003E-4</c:v>
                </c:pt>
                <c:pt idx="14594">
                  <c:v>1.50446E-3</c:v>
                </c:pt>
                <c:pt idx="14595" formatCode="0.00E+00">
                  <c:v>-8.5409999999999997E-5</c:v>
                </c:pt>
                <c:pt idx="14596">
                  <c:v>6.5574000000000003E-4</c:v>
                </c:pt>
                <c:pt idx="14597">
                  <c:v>4.8348E-4</c:v>
                </c:pt>
                <c:pt idx="14598">
                  <c:v>-2.372E-3</c:v>
                </c:pt>
                <c:pt idx="14599">
                  <c:v>-9.2104999999999997E-4</c:v>
                </c:pt>
                <c:pt idx="14600">
                  <c:v>2.4594999999999999E-4</c:v>
                </c:pt>
                <c:pt idx="14601">
                  <c:v>6.1625999999999998E-4</c:v>
                </c:pt>
                <c:pt idx="14602">
                  <c:v>2.8828899999999999E-3</c:v>
                </c:pt>
                <c:pt idx="14603">
                  <c:v>1.5532300000000001E-3</c:v>
                </c:pt>
                <c:pt idx="14604">
                  <c:v>1.0553E-4</c:v>
                </c:pt>
                <c:pt idx="14605">
                  <c:v>-2.4792E-4</c:v>
                </c:pt>
                <c:pt idx="14606">
                  <c:v>-7.8660999999999998E-4</c:v>
                </c:pt>
                <c:pt idx="14607" formatCode="0.00E+00">
                  <c:v>-4.9339999999999999E-5</c:v>
                </c:pt>
                <c:pt idx="14608" formatCode="0.00E+00">
                  <c:v>-5.2030000000000002E-5</c:v>
                </c:pt>
                <c:pt idx="14609">
                  <c:v>-8.7682000000000005E-4</c:v>
                </c:pt>
                <c:pt idx="14610" formatCode="0.00E+00">
                  <c:v>-3.858E-5</c:v>
                </c:pt>
                <c:pt idx="14611">
                  <c:v>-6.1624E-4</c:v>
                </c:pt>
                <c:pt idx="14612" formatCode="0.00E+00">
                  <c:v>6.6589999999999998E-5</c:v>
                </c:pt>
                <c:pt idx="14613">
                  <c:v>5.6141999999999997E-4</c:v>
                </c:pt>
                <c:pt idx="14614">
                  <c:v>6.7686000000000005E-4</c:v>
                </c:pt>
                <c:pt idx="14615">
                  <c:v>1.0133500000000001E-3</c:v>
                </c:pt>
                <c:pt idx="14616">
                  <c:v>-1.2500300000000001E-3</c:v>
                </c:pt>
                <c:pt idx="14617">
                  <c:v>-1.3682900000000001E-3</c:v>
                </c:pt>
                <c:pt idx="14618">
                  <c:v>-1.93976E-3</c:v>
                </c:pt>
                <c:pt idx="14619">
                  <c:v>-1.9090299999999999E-3</c:v>
                </c:pt>
                <c:pt idx="14620">
                  <c:v>6.2890999999999999E-4</c:v>
                </c:pt>
                <c:pt idx="14621">
                  <c:v>4.0306000000000001E-4</c:v>
                </c:pt>
                <c:pt idx="14622" formatCode="0.00E+00">
                  <c:v>1.804E-5</c:v>
                </c:pt>
                <c:pt idx="14623">
                  <c:v>-2.9314E-4</c:v>
                </c:pt>
                <c:pt idx="14624">
                  <c:v>-4.4028999999999997E-4</c:v>
                </c:pt>
                <c:pt idx="14625" formatCode="0.00E+00">
                  <c:v>-8.2589999999999994E-5</c:v>
                </c:pt>
                <c:pt idx="14626" formatCode="0.00E+00">
                  <c:v>2.075E-5</c:v>
                </c:pt>
                <c:pt idx="14627" formatCode="0.00E+00">
                  <c:v>-9.6600000000000003E-5</c:v>
                </c:pt>
                <c:pt idx="14628" formatCode="0.00E+00">
                  <c:v>5.3779999999999997E-5</c:v>
                </c:pt>
                <c:pt idx="14629" formatCode="0.00E+00">
                  <c:v>8.0459999999999999E-5</c:v>
                </c:pt>
                <c:pt idx="14630">
                  <c:v>1.2737E-4</c:v>
                </c:pt>
                <c:pt idx="14631">
                  <c:v>1.0295E-4</c:v>
                </c:pt>
                <c:pt idx="14632" formatCode="0.00E+00">
                  <c:v>-3.6399999999999997E-5</c:v>
                </c:pt>
                <c:pt idx="14633">
                  <c:v>1.7685299999999999E-3</c:v>
                </c:pt>
                <c:pt idx="14634">
                  <c:v>1.96649E-3</c:v>
                </c:pt>
                <c:pt idx="14635" formatCode="0.00E+00">
                  <c:v>-7.5430000000000001E-5</c:v>
                </c:pt>
                <c:pt idx="14636">
                  <c:v>-2.6902000000000002E-4</c:v>
                </c:pt>
                <c:pt idx="14637">
                  <c:v>-1.27684E-3</c:v>
                </c:pt>
                <c:pt idx="14638">
                  <c:v>-1.903E-3</c:v>
                </c:pt>
                <c:pt idx="14639">
                  <c:v>-1.5488399999999999E-3</c:v>
                </c:pt>
                <c:pt idx="14640">
                  <c:v>-1.5906E-3</c:v>
                </c:pt>
                <c:pt idx="14641">
                  <c:v>-3.8554000000000003E-4</c:v>
                </c:pt>
                <c:pt idx="14642">
                  <c:v>2.1285100000000001E-3</c:v>
                </c:pt>
                <c:pt idx="14643">
                  <c:v>2.81503E-3</c:v>
                </c:pt>
                <c:pt idx="14644">
                  <c:v>2.81036E-3</c:v>
                </c:pt>
                <c:pt idx="14645">
                  <c:v>2.2902E-3</c:v>
                </c:pt>
                <c:pt idx="14646">
                  <c:v>-3.7154000000000001E-4</c:v>
                </c:pt>
                <c:pt idx="14647">
                  <c:v>3.6673000000000001E-4</c:v>
                </c:pt>
                <c:pt idx="14648">
                  <c:v>1.2497700000000001E-3</c:v>
                </c:pt>
                <c:pt idx="14649">
                  <c:v>9.4972000000000003E-4</c:v>
                </c:pt>
                <c:pt idx="14650">
                  <c:v>2.0647700000000001E-3</c:v>
                </c:pt>
                <c:pt idx="14651">
                  <c:v>-2.9506999999999998E-4</c:v>
                </c:pt>
                <c:pt idx="14652">
                  <c:v>-2.1066800000000001E-3</c:v>
                </c:pt>
                <c:pt idx="14653">
                  <c:v>-1.9372700000000001E-3</c:v>
                </c:pt>
                <c:pt idx="14654">
                  <c:v>-2.6376099999999999E-3</c:v>
                </c:pt>
                <c:pt idx="14655">
                  <c:v>-2.6298599999999999E-3</c:v>
                </c:pt>
                <c:pt idx="14656">
                  <c:v>-8.4044000000000002E-4</c:v>
                </c:pt>
                <c:pt idx="14657">
                  <c:v>1.5670899999999999E-3</c:v>
                </c:pt>
                <c:pt idx="14658">
                  <c:v>2.6457500000000001E-3</c:v>
                </c:pt>
                <c:pt idx="14659">
                  <c:v>2.0539199999999999E-3</c:v>
                </c:pt>
                <c:pt idx="14660">
                  <c:v>2.0649399999999999E-3</c:v>
                </c:pt>
                <c:pt idx="14661">
                  <c:v>4.9783E-4</c:v>
                </c:pt>
                <c:pt idx="14662">
                  <c:v>9.0251999999999997E-4</c:v>
                </c:pt>
                <c:pt idx="14663">
                  <c:v>1.30521E-3</c:v>
                </c:pt>
                <c:pt idx="14664">
                  <c:v>1.6427900000000001E-3</c:v>
                </c:pt>
                <c:pt idx="14665">
                  <c:v>1.6382199999999999E-3</c:v>
                </c:pt>
                <c:pt idx="14666">
                  <c:v>1.2618200000000001E-3</c:v>
                </c:pt>
                <c:pt idx="14667">
                  <c:v>1.6963900000000001E-3</c:v>
                </c:pt>
                <c:pt idx="14668">
                  <c:v>1.41968E-3</c:v>
                </c:pt>
                <c:pt idx="14669">
                  <c:v>1.59566E-3</c:v>
                </c:pt>
                <c:pt idx="14670">
                  <c:v>2.2972600000000002E-3</c:v>
                </c:pt>
                <c:pt idx="14671">
                  <c:v>3.1535999999999999E-4</c:v>
                </c:pt>
                <c:pt idx="14672">
                  <c:v>-1.73956E-3</c:v>
                </c:pt>
                <c:pt idx="14673">
                  <c:v>-2.2481300000000001E-3</c:v>
                </c:pt>
                <c:pt idx="14674">
                  <c:v>-3.77363E-3</c:v>
                </c:pt>
                <c:pt idx="14675">
                  <c:v>-1.13159E-3</c:v>
                </c:pt>
                <c:pt idx="14676">
                  <c:v>5.6402999999999998E-4</c:v>
                </c:pt>
                <c:pt idx="14677">
                  <c:v>-1.3247700000000001E-3</c:v>
                </c:pt>
                <c:pt idx="14678">
                  <c:v>-3.4653E-4</c:v>
                </c:pt>
                <c:pt idx="14679">
                  <c:v>-8.0174E-4</c:v>
                </c:pt>
                <c:pt idx="14680">
                  <c:v>-1.63686E-3</c:v>
                </c:pt>
                <c:pt idx="14681">
                  <c:v>-8.0825999999999999E-4</c:v>
                </c:pt>
                <c:pt idx="14682">
                  <c:v>-1.1431799999999999E-3</c:v>
                </c:pt>
                <c:pt idx="14683">
                  <c:v>-1.6761199999999999E-3</c:v>
                </c:pt>
                <c:pt idx="14684">
                  <c:v>-1.73777E-3</c:v>
                </c:pt>
                <c:pt idx="14685" formatCode="0.00E+00">
                  <c:v>1.095E-5</c:v>
                </c:pt>
                <c:pt idx="14686">
                  <c:v>-5.7439000000000004E-4</c:v>
                </c:pt>
                <c:pt idx="14687">
                  <c:v>-2.2737E-3</c:v>
                </c:pt>
                <c:pt idx="14688">
                  <c:v>-4.1294999999999998E-4</c:v>
                </c:pt>
                <c:pt idx="14689">
                  <c:v>-1.5330000000000001E-3</c:v>
                </c:pt>
                <c:pt idx="14690">
                  <c:v>-2.2876799999999998E-3</c:v>
                </c:pt>
                <c:pt idx="14691">
                  <c:v>4.3074999999999998E-4</c:v>
                </c:pt>
                <c:pt idx="14692">
                  <c:v>1.3910800000000001E-3</c:v>
                </c:pt>
                <c:pt idx="14693">
                  <c:v>1.799E-3</c:v>
                </c:pt>
                <c:pt idx="14694">
                  <c:v>2.78604E-3</c:v>
                </c:pt>
                <c:pt idx="14695">
                  <c:v>2.16804E-3</c:v>
                </c:pt>
                <c:pt idx="14696">
                  <c:v>1.4830100000000001E-3</c:v>
                </c:pt>
                <c:pt idx="14697">
                  <c:v>5.1595999999999999E-4</c:v>
                </c:pt>
                <c:pt idx="14698">
                  <c:v>-1.5866400000000001E-3</c:v>
                </c:pt>
                <c:pt idx="14699">
                  <c:v>-3.9407699999999997E-3</c:v>
                </c:pt>
                <c:pt idx="14700">
                  <c:v>-4.1096300000000004E-3</c:v>
                </c:pt>
                <c:pt idx="14701">
                  <c:v>-2.4134500000000001E-3</c:v>
                </c:pt>
                <c:pt idx="14702">
                  <c:v>-2.2832500000000001E-3</c:v>
                </c:pt>
                <c:pt idx="14703">
                  <c:v>-2.61744E-3</c:v>
                </c:pt>
                <c:pt idx="14704">
                  <c:v>-7.8386000000000005E-4</c:v>
                </c:pt>
                <c:pt idx="14705">
                  <c:v>-1.4189700000000001E-3</c:v>
                </c:pt>
                <c:pt idx="14706">
                  <c:v>-1.366E-3</c:v>
                </c:pt>
                <c:pt idx="14707">
                  <c:v>1.0901299999999999E-3</c:v>
                </c:pt>
                <c:pt idx="14708">
                  <c:v>2.7035200000000001E-3</c:v>
                </c:pt>
                <c:pt idx="14709">
                  <c:v>2.45042E-3</c:v>
                </c:pt>
                <c:pt idx="14710">
                  <c:v>2.9594299999999999E-3</c:v>
                </c:pt>
                <c:pt idx="14711">
                  <c:v>2.61138E-3</c:v>
                </c:pt>
                <c:pt idx="14712">
                  <c:v>-2.9929000000000002E-4</c:v>
                </c:pt>
                <c:pt idx="14713">
                  <c:v>-2.0302900000000001E-3</c:v>
                </c:pt>
                <c:pt idx="14714">
                  <c:v>-2.3306500000000001E-3</c:v>
                </c:pt>
                <c:pt idx="14715">
                  <c:v>-3.1089199999999998E-3</c:v>
                </c:pt>
                <c:pt idx="14716">
                  <c:v>-3.3708700000000002E-3</c:v>
                </c:pt>
                <c:pt idx="14717">
                  <c:v>-3.08698E-3</c:v>
                </c:pt>
                <c:pt idx="14718">
                  <c:v>-2.1633199999999998E-3</c:v>
                </c:pt>
                <c:pt idx="14719">
                  <c:v>-1.48471E-3</c:v>
                </c:pt>
                <c:pt idx="14720">
                  <c:v>-2.5468399999999999E-3</c:v>
                </c:pt>
                <c:pt idx="14721">
                  <c:v>-2.79934E-3</c:v>
                </c:pt>
                <c:pt idx="14722">
                  <c:v>-2.21119E-3</c:v>
                </c:pt>
                <c:pt idx="14723">
                  <c:v>-3.3810899999999998E-3</c:v>
                </c:pt>
                <c:pt idx="14724">
                  <c:v>-1.5390200000000001E-3</c:v>
                </c:pt>
                <c:pt idx="14725">
                  <c:v>-1.4631399999999999E-3</c:v>
                </c:pt>
                <c:pt idx="14726">
                  <c:v>-1.8741299999999999E-3</c:v>
                </c:pt>
                <c:pt idx="14727">
                  <c:v>3.1969000000000002E-4</c:v>
                </c:pt>
                <c:pt idx="14728">
                  <c:v>1.8944999999999999E-3</c:v>
                </c:pt>
                <c:pt idx="14729">
                  <c:v>4.6460800000000003E-3</c:v>
                </c:pt>
                <c:pt idx="14730">
                  <c:v>3.79459E-3</c:v>
                </c:pt>
                <c:pt idx="14731">
                  <c:v>3.2017700000000001E-3</c:v>
                </c:pt>
                <c:pt idx="14732">
                  <c:v>3.2542700000000001E-3</c:v>
                </c:pt>
                <c:pt idx="14733">
                  <c:v>2.0113900000000001E-3</c:v>
                </c:pt>
                <c:pt idx="14734">
                  <c:v>2.93356E-3</c:v>
                </c:pt>
                <c:pt idx="14735">
                  <c:v>2.52403E-3</c:v>
                </c:pt>
                <c:pt idx="14736">
                  <c:v>2.0493E-3</c:v>
                </c:pt>
                <c:pt idx="14737">
                  <c:v>1.13349E-3</c:v>
                </c:pt>
                <c:pt idx="14738">
                  <c:v>1.9499299999999999E-3</c:v>
                </c:pt>
                <c:pt idx="14739">
                  <c:v>2.0748199999999998E-3</c:v>
                </c:pt>
                <c:pt idx="14740">
                  <c:v>2.35944E-3</c:v>
                </c:pt>
                <c:pt idx="14741">
                  <c:v>2.6465199999999999E-3</c:v>
                </c:pt>
                <c:pt idx="14742" formatCode="0.00E+00">
                  <c:v>-9.4370000000000006E-5</c:v>
                </c:pt>
                <c:pt idx="14743">
                  <c:v>-1.40397E-3</c:v>
                </c:pt>
                <c:pt idx="14744">
                  <c:v>-3.2761299999999999E-3</c:v>
                </c:pt>
                <c:pt idx="14745">
                  <c:v>-3.9682800000000002E-3</c:v>
                </c:pt>
                <c:pt idx="14746">
                  <c:v>-2.0054199999999999E-3</c:v>
                </c:pt>
                <c:pt idx="14747">
                  <c:v>-1.6844799999999999E-3</c:v>
                </c:pt>
                <c:pt idx="14748">
                  <c:v>1.7113999999999999E-4</c:v>
                </c:pt>
                <c:pt idx="14749">
                  <c:v>2.92143E-3</c:v>
                </c:pt>
                <c:pt idx="14750">
                  <c:v>3.1197199999999999E-3</c:v>
                </c:pt>
                <c:pt idx="14751">
                  <c:v>4.1349100000000003E-3</c:v>
                </c:pt>
                <c:pt idx="14752">
                  <c:v>3.46956E-3</c:v>
                </c:pt>
                <c:pt idx="14753">
                  <c:v>-6.0559000000000003E-4</c:v>
                </c:pt>
                <c:pt idx="14754">
                  <c:v>-2.1012100000000001E-3</c:v>
                </c:pt>
                <c:pt idx="14755">
                  <c:v>-3.7209700000000001E-3</c:v>
                </c:pt>
                <c:pt idx="14756">
                  <c:v>-5.0430700000000002E-3</c:v>
                </c:pt>
                <c:pt idx="14757">
                  <c:v>-3.4882300000000001E-3</c:v>
                </c:pt>
                <c:pt idx="14758">
                  <c:v>-3.2052999999999999E-3</c:v>
                </c:pt>
                <c:pt idx="14759">
                  <c:v>-2.81804E-3</c:v>
                </c:pt>
                <c:pt idx="14760">
                  <c:v>-1.9691000000000001E-3</c:v>
                </c:pt>
                <c:pt idx="14761">
                  <c:v>-3.0823399999999998E-3</c:v>
                </c:pt>
                <c:pt idx="14762">
                  <c:v>-8.8203000000000001E-4</c:v>
                </c:pt>
                <c:pt idx="14763">
                  <c:v>2.26727E-3</c:v>
                </c:pt>
                <c:pt idx="14764">
                  <c:v>2.91786E-3</c:v>
                </c:pt>
                <c:pt idx="14765">
                  <c:v>2.01797E-3</c:v>
                </c:pt>
                <c:pt idx="14766">
                  <c:v>3.5997300000000002E-3</c:v>
                </c:pt>
                <c:pt idx="14767">
                  <c:v>2.7381200000000001E-3</c:v>
                </c:pt>
                <c:pt idx="14768">
                  <c:v>-8.4904999999999996E-4</c:v>
                </c:pt>
                <c:pt idx="14769">
                  <c:v>-2.15942E-3</c:v>
                </c:pt>
                <c:pt idx="14770">
                  <c:v>-4.58742E-3</c:v>
                </c:pt>
                <c:pt idx="14771">
                  <c:v>-6.4810500000000004E-3</c:v>
                </c:pt>
                <c:pt idx="14772">
                  <c:v>-5.0577399999999998E-3</c:v>
                </c:pt>
                <c:pt idx="14773">
                  <c:v>-4.3171199999999998E-3</c:v>
                </c:pt>
                <c:pt idx="14774">
                  <c:v>-3.7794399999999998E-3</c:v>
                </c:pt>
                <c:pt idx="14775">
                  <c:v>-3.5563999999999999E-3</c:v>
                </c:pt>
                <c:pt idx="14776">
                  <c:v>-3.78057E-3</c:v>
                </c:pt>
                <c:pt idx="14777">
                  <c:v>-4.0528999999999999E-3</c:v>
                </c:pt>
                <c:pt idx="14778">
                  <c:v>-3.8128799999999998E-3</c:v>
                </c:pt>
                <c:pt idx="14779">
                  <c:v>-2.5284299999999999E-3</c:v>
                </c:pt>
                <c:pt idx="14780">
                  <c:v>-1.74423E-3</c:v>
                </c:pt>
                <c:pt idx="14781">
                  <c:v>-1.88681E-3</c:v>
                </c:pt>
                <c:pt idx="14782">
                  <c:v>-2.2363399999999999E-3</c:v>
                </c:pt>
                <c:pt idx="14783">
                  <c:v>-2.1537999999999999E-4</c:v>
                </c:pt>
                <c:pt idx="14784">
                  <c:v>2.89755E-3</c:v>
                </c:pt>
                <c:pt idx="14785">
                  <c:v>4.1260300000000001E-3</c:v>
                </c:pt>
                <c:pt idx="14786">
                  <c:v>4.3162799999999996E-3</c:v>
                </c:pt>
                <c:pt idx="14787">
                  <c:v>4.6853399999999996E-3</c:v>
                </c:pt>
                <c:pt idx="14788">
                  <c:v>3.0641800000000001E-3</c:v>
                </c:pt>
                <c:pt idx="14789">
                  <c:v>3.2911199999999998E-3</c:v>
                </c:pt>
                <c:pt idx="14790">
                  <c:v>3.9145899999999999E-3</c:v>
                </c:pt>
                <c:pt idx="14791">
                  <c:v>3.3207900000000001E-3</c:v>
                </c:pt>
                <c:pt idx="14792">
                  <c:v>4.2017699999999996E-3</c:v>
                </c:pt>
                <c:pt idx="14793">
                  <c:v>2.3918799999999999E-3</c:v>
                </c:pt>
                <c:pt idx="14794">
                  <c:v>3.37316E-3</c:v>
                </c:pt>
                <c:pt idx="14795">
                  <c:v>2.9527199999999998E-3</c:v>
                </c:pt>
                <c:pt idx="14796">
                  <c:v>2.5511000000000002E-3</c:v>
                </c:pt>
                <c:pt idx="14797">
                  <c:v>2.1883200000000001E-3</c:v>
                </c:pt>
                <c:pt idx="14798">
                  <c:v>-6.9906000000000005E-4</c:v>
                </c:pt>
                <c:pt idx="14799">
                  <c:v>-1.43008E-3</c:v>
                </c:pt>
                <c:pt idx="14800">
                  <c:v>-4.0404500000000001E-3</c:v>
                </c:pt>
                <c:pt idx="14801">
                  <c:v>-5.7331700000000001E-3</c:v>
                </c:pt>
                <c:pt idx="14802">
                  <c:v>-2.9315299999999999E-3</c:v>
                </c:pt>
                <c:pt idx="14803">
                  <c:v>-5.6552999999999996E-4</c:v>
                </c:pt>
                <c:pt idx="14804">
                  <c:v>1.29923E-3</c:v>
                </c:pt>
                <c:pt idx="14805">
                  <c:v>3.9935400000000003E-3</c:v>
                </c:pt>
                <c:pt idx="14806">
                  <c:v>4.5966499999999999E-3</c:v>
                </c:pt>
                <c:pt idx="14807">
                  <c:v>4.0948099999999999E-3</c:v>
                </c:pt>
                <c:pt idx="14808">
                  <c:v>3.0851199999999998E-3</c:v>
                </c:pt>
                <c:pt idx="14809">
                  <c:v>-3.8148000000000001E-4</c:v>
                </c:pt>
                <c:pt idx="14810">
                  <c:v>-2.1161399999999999E-3</c:v>
                </c:pt>
                <c:pt idx="14811">
                  <c:v>-4.5859500000000001E-3</c:v>
                </c:pt>
                <c:pt idx="14812">
                  <c:v>-5.5997199999999999E-3</c:v>
                </c:pt>
                <c:pt idx="14813">
                  <c:v>-5.9118299999999999E-3</c:v>
                </c:pt>
                <c:pt idx="14814">
                  <c:v>-5.6752299999999999E-3</c:v>
                </c:pt>
                <c:pt idx="14815">
                  <c:v>-2.91253E-3</c:v>
                </c:pt>
                <c:pt idx="14816">
                  <c:v>-3.58137E-3</c:v>
                </c:pt>
                <c:pt idx="14817">
                  <c:v>-3.6896199999999998E-3</c:v>
                </c:pt>
                <c:pt idx="14818">
                  <c:v>-1.2878E-3</c:v>
                </c:pt>
                <c:pt idx="14819">
                  <c:v>3.7665000000000002E-4</c:v>
                </c:pt>
                <c:pt idx="14820">
                  <c:v>3.2030499999999998E-3</c:v>
                </c:pt>
                <c:pt idx="14821">
                  <c:v>4.6501399999999997E-3</c:v>
                </c:pt>
                <c:pt idx="14822">
                  <c:v>3.7258899999999999E-3</c:v>
                </c:pt>
                <c:pt idx="14823">
                  <c:v>2.9623000000000002E-3</c:v>
                </c:pt>
                <c:pt idx="14824">
                  <c:v>5.7156000000000004E-4</c:v>
                </c:pt>
                <c:pt idx="14825">
                  <c:v>-2.6268699999999999E-3</c:v>
                </c:pt>
                <c:pt idx="14826">
                  <c:v>-4.5110000000000003E-3</c:v>
                </c:pt>
                <c:pt idx="14827">
                  <c:v>-5.64717E-3</c:v>
                </c:pt>
                <c:pt idx="14828">
                  <c:v>-5.2304700000000001E-3</c:v>
                </c:pt>
                <c:pt idx="14829">
                  <c:v>-3.9659300000000003E-3</c:v>
                </c:pt>
                <c:pt idx="14830">
                  <c:v>-4.5785399999999999E-3</c:v>
                </c:pt>
                <c:pt idx="14831">
                  <c:v>-4.3412299999999997E-3</c:v>
                </c:pt>
                <c:pt idx="14832">
                  <c:v>-3.4857099999999999E-3</c:v>
                </c:pt>
                <c:pt idx="14833">
                  <c:v>-5.0148900000000001E-3</c:v>
                </c:pt>
                <c:pt idx="14834">
                  <c:v>-3.7109500000000002E-3</c:v>
                </c:pt>
                <c:pt idx="14835">
                  <c:v>-4.4446599999999996E-3</c:v>
                </c:pt>
                <c:pt idx="14836">
                  <c:v>-3.5916699999999999E-3</c:v>
                </c:pt>
                <c:pt idx="14837">
                  <c:v>-3.4374399999999999E-3</c:v>
                </c:pt>
                <c:pt idx="14838">
                  <c:v>-3.20842E-3</c:v>
                </c:pt>
                <c:pt idx="14839" formatCode="0.00E+00">
                  <c:v>-6.0859999999999997E-5</c:v>
                </c:pt>
                <c:pt idx="14840">
                  <c:v>2.24216E-3</c:v>
                </c:pt>
                <c:pt idx="14841">
                  <c:v>4.2627799999999999E-3</c:v>
                </c:pt>
                <c:pt idx="14842">
                  <c:v>4.4294499999999997E-3</c:v>
                </c:pt>
                <c:pt idx="14843">
                  <c:v>6.1179700000000004E-3</c:v>
                </c:pt>
                <c:pt idx="14844">
                  <c:v>5.5344900000000004E-3</c:v>
                </c:pt>
                <c:pt idx="14845">
                  <c:v>3.7814599999999999E-3</c:v>
                </c:pt>
                <c:pt idx="14846">
                  <c:v>3.6673299999999999E-3</c:v>
                </c:pt>
                <c:pt idx="14847">
                  <c:v>5.2468300000000001E-3</c:v>
                </c:pt>
                <c:pt idx="14848">
                  <c:v>5.4558100000000002E-3</c:v>
                </c:pt>
                <c:pt idx="14849">
                  <c:v>2.8568500000000002E-3</c:v>
                </c:pt>
                <c:pt idx="14850">
                  <c:v>3.5883E-3</c:v>
                </c:pt>
                <c:pt idx="14851">
                  <c:v>4.4479699999999999E-3</c:v>
                </c:pt>
                <c:pt idx="14852">
                  <c:v>4.0090899999999999E-3</c:v>
                </c:pt>
                <c:pt idx="14853">
                  <c:v>5.6244800000000003E-3</c:v>
                </c:pt>
                <c:pt idx="14854">
                  <c:v>6.7098399999999999E-3</c:v>
                </c:pt>
                <c:pt idx="14855">
                  <c:v>4.9607000000000002E-3</c:v>
                </c:pt>
                <c:pt idx="14856">
                  <c:v>5.3062200000000004E-3</c:v>
                </c:pt>
                <c:pt idx="14857">
                  <c:v>2.4521399999999998E-3</c:v>
                </c:pt>
                <c:pt idx="14858">
                  <c:v>2.4741199999999998E-3</c:v>
                </c:pt>
                <c:pt idx="14859">
                  <c:v>7.2842999999999996E-4</c:v>
                </c:pt>
                <c:pt idx="14860">
                  <c:v>-3.9557400000000001E-3</c:v>
                </c:pt>
                <c:pt idx="14861">
                  <c:v>-3.6377699999999998E-3</c:v>
                </c:pt>
                <c:pt idx="14862">
                  <c:v>-5.3714599999999998E-3</c:v>
                </c:pt>
                <c:pt idx="14863">
                  <c:v>-4.3658899999999999E-3</c:v>
                </c:pt>
                <c:pt idx="14864">
                  <c:v>-1.5552299999999999E-3</c:v>
                </c:pt>
                <c:pt idx="14865">
                  <c:v>7.2444999999999996E-4</c:v>
                </c:pt>
                <c:pt idx="14866">
                  <c:v>4.1691200000000001E-3</c:v>
                </c:pt>
                <c:pt idx="14867">
                  <c:v>6.1365600000000001E-3</c:v>
                </c:pt>
                <c:pt idx="14868">
                  <c:v>7.6261499999999999E-3</c:v>
                </c:pt>
                <c:pt idx="14869">
                  <c:v>6.9311700000000004E-3</c:v>
                </c:pt>
                <c:pt idx="14870">
                  <c:v>5.0519700000000002E-3</c:v>
                </c:pt>
                <c:pt idx="14871">
                  <c:v>5.0110600000000003E-3</c:v>
                </c:pt>
                <c:pt idx="14872">
                  <c:v>4.51849E-3</c:v>
                </c:pt>
                <c:pt idx="14873">
                  <c:v>3.4871699999999999E-3</c:v>
                </c:pt>
                <c:pt idx="14874">
                  <c:v>2.5915299999999999E-3</c:v>
                </c:pt>
                <c:pt idx="14875">
                  <c:v>-1.4333600000000001E-3</c:v>
                </c:pt>
                <c:pt idx="14876">
                  <c:v>-4.2202899999999998E-3</c:v>
                </c:pt>
                <c:pt idx="14877">
                  <c:v>-4.7768300000000001E-3</c:v>
                </c:pt>
                <c:pt idx="14878">
                  <c:v>-4.6073299999999998E-3</c:v>
                </c:pt>
                <c:pt idx="14879">
                  <c:v>-3.1901899999999999E-3</c:v>
                </c:pt>
                <c:pt idx="14880">
                  <c:v>-8.6702999999999997E-4</c:v>
                </c:pt>
                <c:pt idx="14881">
                  <c:v>3.2833699999999999E-3</c:v>
                </c:pt>
                <c:pt idx="14882">
                  <c:v>4.4032699999999999E-3</c:v>
                </c:pt>
                <c:pt idx="14883">
                  <c:v>6.9122999999999997E-3</c:v>
                </c:pt>
                <c:pt idx="14884">
                  <c:v>8.0908300000000002E-3</c:v>
                </c:pt>
                <c:pt idx="14885">
                  <c:v>4.8937700000000004E-3</c:v>
                </c:pt>
                <c:pt idx="14886">
                  <c:v>6.1906599999999997E-3</c:v>
                </c:pt>
                <c:pt idx="14887">
                  <c:v>5.2063400000000003E-3</c:v>
                </c:pt>
                <c:pt idx="14888">
                  <c:v>4.8485899999999998E-3</c:v>
                </c:pt>
                <c:pt idx="14889">
                  <c:v>5.8015699999999998E-3</c:v>
                </c:pt>
                <c:pt idx="14890">
                  <c:v>5.7248500000000001E-3</c:v>
                </c:pt>
                <c:pt idx="14891">
                  <c:v>5.7525900000000001E-3</c:v>
                </c:pt>
                <c:pt idx="14892">
                  <c:v>4.4061200000000003E-3</c:v>
                </c:pt>
                <c:pt idx="14893">
                  <c:v>4.3676899999999996E-3</c:v>
                </c:pt>
                <c:pt idx="14894">
                  <c:v>3.6448800000000001E-3</c:v>
                </c:pt>
                <c:pt idx="14895" formatCode="0.00E+00">
                  <c:v>-3.9999999999999998E-6</c:v>
                </c:pt>
                <c:pt idx="14896">
                  <c:v>-3.3770100000000002E-3</c:v>
                </c:pt>
                <c:pt idx="14897">
                  <c:v>-5.6780499999999996E-3</c:v>
                </c:pt>
                <c:pt idx="14898">
                  <c:v>-6.4224499999999997E-3</c:v>
                </c:pt>
                <c:pt idx="14899">
                  <c:v>-7.1825200000000004E-3</c:v>
                </c:pt>
                <c:pt idx="14900">
                  <c:v>-7.1451199999999996E-3</c:v>
                </c:pt>
                <c:pt idx="14901">
                  <c:v>-5.3500300000000004E-3</c:v>
                </c:pt>
                <c:pt idx="14902">
                  <c:v>-4.77204E-3</c:v>
                </c:pt>
                <c:pt idx="14903">
                  <c:v>-5.47512E-3</c:v>
                </c:pt>
                <c:pt idx="14904">
                  <c:v>-5.4988299999999997E-3</c:v>
                </c:pt>
                <c:pt idx="14905">
                  <c:v>-5.19864E-3</c:v>
                </c:pt>
                <c:pt idx="14906">
                  <c:v>-5.6859600000000003E-3</c:v>
                </c:pt>
                <c:pt idx="14907">
                  <c:v>-4.9064099999999999E-3</c:v>
                </c:pt>
                <c:pt idx="14908">
                  <c:v>-2.56822E-3</c:v>
                </c:pt>
                <c:pt idx="14909">
                  <c:v>-2.4252900000000001E-3</c:v>
                </c:pt>
                <c:pt idx="14910">
                  <c:v>-5.5062999999999998E-4</c:v>
                </c:pt>
                <c:pt idx="14911">
                  <c:v>3.9889499999999998E-3</c:v>
                </c:pt>
                <c:pt idx="14912">
                  <c:v>3.9547899999999997E-3</c:v>
                </c:pt>
                <c:pt idx="14913">
                  <c:v>3.6670499999999998E-3</c:v>
                </c:pt>
                <c:pt idx="14914">
                  <c:v>4.9812900000000002E-3</c:v>
                </c:pt>
                <c:pt idx="14915">
                  <c:v>4.4755000000000001E-4</c:v>
                </c:pt>
                <c:pt idx="14916">
                  <c:v>-3.1517300000000002E-3</c:v>
                </c:pt>
                <c:pt idx="14917">
                  <c:v>-4.9274999999999996E-3</c:v>
                </c:pt>
                <c:pt idx="14918">
                  <c:v>-5.9740899999999996E-3</c:v>
                </c:pt>
                <c:pt idx="14919">
                  <c:v>-4.2850700000000002E-3</c:v>
                </c:pt>
                <c:pt idx="14920">
                  <c:v>-2.82417E-3</c:v>
                </c:pt>
                <c:pt idx="14921">
                  <c:v>8.1660000000000001E-4</c:v>
                </c:pt>
                <c:pt idx="14922">
                  <c:v>4.5835099999999998E-3</c:v>
                </c:pt>
                <c:pt idx="14923">
                  <c:v>6.6313099999999996E-3</c:v>
                </c:pt>
                <c:pt idx="14924">
                  <c:v>7.2691700000000001E-3</c:v>
                </c:pt>
                <c:pt idx="14925">
                  <c:v>6.3534400000000001E-3</c:v>
                </c:pt>
                <c:pt idx="14926">
                  <c:v>6.8087499999999997E-3</c:v>
                </c:pt>
                <c:pt idx="14927">
                  <c:v>5.2647700000000002E-3</c:v>
                </c:pt>
                <c:pt idx="14928">
                  <c:v>5.37698E-3</c:v>
                </c:pt>
                <c:pt idx="14929">
                  <c:v>4.4845299999999996E-3</c:v>
                </c:pt>
                <c:pt idx="14930">
                  <c:v>1.8975800000000001E-3</c:v>
                </c:pt>
                <c:pt idx="14931">
                  <c:v>-1.0969700000000001E-3</c:v>
                </c:pt>
                <c:pt idx="14932">
                  <c:v>-4.6847599999999996E-3</c:v>
                </c:pt>
                <c:pt idx="14933">
                  <c:v>-4.8088799999999998E-3</c:v>
                </c:pt>
                <c:pt idx="14934">
                  <c:v>-5.1865599999999998E-3</c:v>
                </c:pt>
                <c:pt idx="14935">
                  <c:v>-3.3100400000000002E-3</c:v>
                </c:pt>
                <c:pt idx="14936" formatCode="0.00E+00">
                  <c:v>-8.2330000000000006E-5</c:v>
                </c:pt>
                <c:pt idx="14937">
                  <c:v>3.2196799999999999E-3</c:v>
                </c:pt>
                <c:pt idx="14938">
                  <c:v>6.3338700000000001E-3</c:v>
                </c:pt>
                <c:pt idx="14939">
                  <c:v>6.9680499999999999E-3</c:v>
                </c:pt>
                <c:pt idx="14940">
                  <c:v>8.1972199999999999E-3</c:v>
                </c:pt>
                <c:pt idx="14941">
                  <c:v>5.4405199999999999E-3</c:v>
                </c:pt>
                <c:pt idx="14942">
                  <c:v>4.7759899999999999E-3</c:v>
                </c:pt>
                <c:pt idx="14943">
                  <c:v>6.6697800000000002E-3</c:v>
                </c:pt>
                <c:pt idx="14944">
                  <c:v>5.6146599999999996E-3</c:v>
                </c:pt>
                <c:pt idx="14945">
                  <c:v>6.0431299999999999E-3</c:v>
                </c:pt>
                <c:pt idx="14946">
                  <c:v>6.55837E-3</c:v>
                </c:pt>
                <c:pt idx="14947">
                  <c:v>7.97842E-3</c:v>
                </c:pt>
                <c:pt idx="14948">
                  <c:v>6.6112100000000002E-3</c:v>
                </c:pt>
                <c:pt idx="14949">
                  <c:v>3.6802599999999999E-3</c:v>
                </c:pt>
                <c:pt idx="14950">
                  <c:v>3.40164E-3</c:v>
                </c:pt>
                <c:pt idx="14951">
                  <c:v>-1.3921199999999999E-3</c:v>
                </c:pt>
                <c:pt idx="14952">
                  <c:v>-4.3215199999999997E-3</c:v>
                </c:pt>
                <c:pt idx="14953">
                  <c:v>-4.90683E-3</c:v>
                </c:pt>
                <c:pt idx="14954">
                  <c:v>-5.84681E-3</c:v>
                </c:pt>
                <c:pt idx="14955">
                  <c:v>-6.7458199999999996E-3</c:v>
                </c:pt>
                <c:pt idx="14956">
                  <c:v>-7.1232099999999996E-3</c:v>
                </c:pt>
                <c:pt idx="14957">
                  <c:v>-6.7879100000000003E-3</c:v>
                </c:pt>
                <c:pt idx="14958">
                  <c:v>-6.4953199999999997E-3</c:v>
                </c:pt>
                <c:pt idx="14959">
                  <c:v>-5.5163800000000004E-3</c:v>
                </c:pt>
                <c:pt idx="14960">
                  <c:v>-6.5295600000000002E-3</c:v>
                </c:pt>
                <c:pt idx="14961">
                  <c:v>-6.8846000000000003E-3</c:v>
                </c:pt>
                <c:pt idx="14962">
                  <c:v>-4.6591899999999997E-3</c:v>
                </c:pt>
                <c:pt idx="14963">
                  <c:v>-6.4011600000000004E-3</c:v>
                </c:pt>
                <c:pt idx="14964">
                  <c:v>-6.3312000000000004E-3</c:v>
                </c:pt>
                <c:pt idx="14965">
                  <c:v>-4.9921699999999998E-3</c:v>
                </c:pt>
                <c:pt idx="14966">
                  <c:v>-5.5712399999999999E-3</c:v>
                </c:pt>
                <c:pt idx="14967">
                  <c:v>-5.2044400000000003E-3</c:v>
                </c:pt>
                <c:pt idx="14968">
                  <c:v>-5.0411900000000001E-3</c:v>
                </c:pt>
                <c:pt idx="14969">
                  <c:v>-4.9015899999999999E-3</c:v>
                </c:pt>
                <c:pt idx="14970">
                  <c:v>-2.4194500000000001E-3</c:v>
                </c:pt>
                <c:pt idx="14971">
                  <c:v>-6.1912000000000002E-4</c:v>
                </c:pt>
                <c:pt idx="14972">
                  <c:v>1.2850100000000001E-3</c:v>
                </c:pt>
                <c:pt idx="14973">
                  <c:v>4.7819200000000003E-3</c:v>
                </c:pt>
                <c:pt idx="14974">
                  <c:v>4.0726299999999998E-3</c:v>
                </c:pt>
                <c:pt idx="14975">
                  <c:v>4.4928700000000004E-3</c:v>
                </c:pt>
                <c:pt idx="14976">
                  <c:v>2.6534000000000002E-3</c:v>
                </c:pt>
                <c:pt idx="14977">
                  <c:v>-5.6740999999999996E-4</c:v>
                </c:pt>
                <c:pt idx="14978">
                  <c:v>-3.1308299999999998E-3</c:v>
                </c:pt>
                <c:pt idx="14979">
                  <c:v>-7.6389300000000004E-3</c:v>
                </c:pt>
                <c:pt idx="14980">
                  <c:v>-7.9381299999999998E-3</c:v>
                </c:pt>
                <c:pt idx="14981">
                  <c:v>-7.6744600000000001E-3</c:v>
                </c:pt>
                <c:pt idx="14982">
                  <c:v>-6.5526999999999998E-3</c:v>
                </c:pt>
                <c:pt idx="14983">
                  <c:v>-5.4651300000000003E-3</c:v>
                </c:pt>
                <c:pt idx="14984">
                  <c:v>-4.62101E-3</c:v>
                </c:pt>
                <c:pt idx="14985">
                  <c:v>-4.1690499999999997E-3</c:v>
                </c:pt>
                <c:pt idx="14986">
                  <c:v>-1.76593E-3</c:v>
                </c:pt>
                <c:pt idx="14987">
                  <c:v>1.6785299999999999E-3</c:v>
                </c:pt>
                <c:pt idx="14988">
                  <c:v>5.2166299999999999E-3</c:v>
                </c:pt>
                <c:pt idx="14989">
                  <c:v>5.9804400000000001E-3</c:v>
                </c:pt>
                <c:pt idx="14990">
                  <c:v>4.3186400000000003E-3</c:v>
                </c:pt>
                <c:pt idx="14991">
                  <c:v>2.9195599999999999E-3</c:v>
                </c:pt>
                <c:pt idx="14992">
                  <c:v>-1.7343999999999999E-4</c:v>
                </c:pt>
                <c:pt idx="14993">
                  <c:v>-3.57757E-3</c:v>
                </c:pt>
                <c:pt idx="14994">
                  <c:v>-7.2686799999999996E-3</c:v>
                </c:pt>
                <c:pt idx="14995">
                  <c:v>-7.6662400000000004E-3</c:v>
                </c:pt>
                <c:pt idx="14996">
                  <c:v>-8.3520499999999998E-3</c:v>
                </c:pt>
                <c:pt idx="14997">
                  <c:v>-7.0735099999999999E-3</c:v>
                </c:pt>
                <c:pt idx="14998">
                  <c:v>-6.5514800000000002E-3</c:v>
                </c:pt>
                <c:pt idx="14999">
                  <c:v>-6.5557999999999996E-3</c:v>
                </c:pt>
                <c:pt idx="15000">
                  <c:v>-5.9958499999999996E-3</c:v>
                </c:pt>
                <c:pt idx="15001">
                  <c:v>-8.4891299999999992E-3</c:v>
                </c:pt>
                <c:pt idx="15002">
                  <c:v>-5.0044699999999996E-3</c:v>
                </c:pt>
                <c:pt idx="15003">
                  <c:v>-5.6012500000000003E-3</c:v>
                </c:pt>
                <c:pt idx="15004">
                  <c:v>-5.5291200000000002E-3</c:v>
                </c:pt>
                <c:pt idx="15005">
                  <c:v>-5.1221299999999999E-3</c:v>
                </c:pt>
                <c:pt idx="15006">
                  <c:v>-4.5668000000000002E-3</c:v>
                </c:pt>
                <c:pt idx="15007">
                  <c:v>1.43636E-3</c:v>
                </c:pt>
                <c:pt idx="15008">
                  <c:v>3.7391299999999998E-3</c:v>
                </c:pt>
                <c:pt idx="15009">
                  <c:v>6.5474299999999999E-3</c:v>
                </c:pt>
                <c:pt idx="15010">
                  <c:v>8.2021500000000001E-3</c:v>
                </c:pt>
                <c:pt idx="15011">
                  <c:v>8.0780399999999999E-3</c:v>
                </c:pt>
                <c:pt idx="15012">
                  <c:v>6.9876199999999999E-3</c:v>
                </c:pt>
                <c:pt idx="15013">
                  <c:v>6.6795999999999999E-3</c:v>
                </c:pt>
                <c:pt idx="15014">
                  <c:v>7.0513800000000003E-3</c:v>
                </c:pt>
                <c:pt idx="15015">
                  <c:v>5.4899399999999996E-3</c:v>
                </c:pt>
                <c:pt idx="15016">
                  <c:v>6.1472699999999998E-3</c:v>
                </c:pt>
                <c:pt idx="15017">
                  <c:v>6.0802900000000003E-3</c:v>
                </c:pt>
                <c:pt idx="15018">
                  <c:v>6.613E-3</c:v>
                </c:pt>
                <c:pt idx="15019">
                  <c:v>6.3828000000000001E-3</c:v>
                </c:pt>
                <c:pt idx="15020">
                  <c:v>6.6034700000000002E-3</c:v>
                </c:pt>
                <c:pt idx="15021">
                  <c:v>6.2909100000000003E-3</c:v>
                </c:pt>
                <c:pt idx="15022">
                  <c:v>5.8783100000000003E-3</c:v>
                </c:pt>
                <c:pt idx="15023">
                  <c:v>6.6862900000000001E-3</c:v>
                </c:pt>
                <c:pt idx="15024">
                  <c:v>6.0043300000000004E-3</c:v>
                </c:pt>
                <c:pt idx="15025">
                  <c:v>5.1368000000000004E-3</c:v>
                </c:pt>
                <c:pt idx="15026">
                  <c:v>3.7164400000000001E-3</c:v>
                </c:pt>
                <c:pt idx="15027">
                  <c:v>-4.2695999999999999E-4</c:v>
                </c:pt>
                <c:pt idx="15028">
                  <c:v>-3.0213200000000001E-3</c:v>
                </c:pt>
                <c:pt idx="15029">
                  <c:v>-5.3639500000000001E-3</c:v>
                </c:pt>
                <c:pt idx="15030">
                  <c:v>-6.40356E-3</c:v>
                </c:pt>
                <c:pt idx="15031">
                  <c:v>-3.7010200000000002E-3</c:v>
                </c:pt>
                <c:pt idx="15032">
                  <c:v>-2.0145200000000001E-3</c:v>
                </c:pt>
                <c:pt idx="15033">
                  <c:v>9.1967999999999998E-4</c:v>
                </c:pt>
                <c:pt idx="15034">
                  <c:v>3.51294E-3</c:v>
                </c:pt>
                <c:pt idx="15035">
                  <c:v>5.58846E-3</c:v>
                </c:pt>
                <c:pt idx="15036">
                  <c:v>8.6923599999999997E-3</c:v>
                </c:pt>
                <c:pt idx="15037">
                  <c:v>8.8422299999999995E-3</c:v>
                </c:pt>
                <c:pt idx="15038">
                  <c:v>8.0881600000000005E-3</c:v>
                </c:pt>
                <c:pt idx="15039">
                  <c:v>7.1241500000000001E-3</c:v>
                </c:pt>
                <c:pt idx="15040">
                  <c:v>5.6402400000000004E-3</c:v>
                </c:pt>
                <c:pt idx="15041">
                  <c:v>4.2567200000000003E-3</c:v>
                </c:pt>
                <c:pt idx="15042">
                  <c:v>1.84162E-3</c:v>
                </c:pt>
                <c:pt idx="15043">
                  <c:v>-1.7758699999999999E-3</c:v>
                </c:pt>
                <c:pt idx="15044">
                  <c:v>-5.6691900000000002E-3</c:v>
                </c:pt>
                <c:pt idx="15045">
                  <c:v>-5.8150299999999997E-3</c:v>
                </c:pt>
                <c:pt idx="15046">
                  <c:v>-4.5228899999999999E-3</c:v>
                </c:pt>
                <c:pt idx="15047">
                  <c:v>-3.5727100000000002E-3</c:v>
                </c:pt>
                <c:pt idx="15048">
                  <c:v>8.3339999999999998E-4</c:v>
                </c:pt>
                <c:pt idx="15049">
                  <c:v>2.9351099999999999E-3</c:v>
                </c:pt>
                <c:pt idx="15050">
                  <c:v>5.48665E-3</c:v>
                </c:pt>
                <c:pt idx="15051">
                  <c:v>8.2433899999999997E-3</c:v>
                </c:pt>
                <c:pt idx="15052">
                  <c:v>7.5625800000000002E-3</c:v>
                </c:pt>
                <c:pt idx="15053">
                  <c:v>7.09029E-3</c:v>
                </c:pt>
                <c:pt idx="15054">
                  <c:v>7.4382800000000002E-3</c:v>
                </c:pt>
                <c:pt idx="15055">
                  <c:v>7.08678E-3</c:v>
                </c:pt>
                <c:pt idx="15056">
                  <c:v>6.3645500000000001E-3</c:v>
                </c:pt>
                <c:pt idx="15057">
                  <c:v>6.8504600000000001E-3</c:v>
                </c:pt>
                <c:pt idx="15058">
                  <c:v>7.7940400000000003E-3</c:v>
                </c:pt>
                <c:pt idx="15059">
                  <c:v>6.5441400000000004E-3</c:v>
                </c:pt>
                <c:pt idx="15060">
                  <c:v>6.5274699999999996E-3</c:v>
                </c:pt>
                <c:pt idx="15061">
                  <c:v>5.5664099999999999E-3</c:v>
                </c:pt>
                <c:pt idx="15062">
                  <c:v>2.99388E-3</c:v>
                </c:pt>
                <c:pt idx="15063" formatCode="0.00E+00">
                  <c:v>8.7169999999999994E-5</c:v>
                </c:pt>
                <c:pt idx="15064">
                  <c:v>-4.5629099999999999E-3</c:v>
                </c:pt>
                <c:pt idx="15065">
                  <c:v>-6.2540699999999996E-3</c:v>
                </c:pt>
                <c:pt idx="15066">
                  <c:v>-8.6843900000000002E-3</c:v>
                </c:pt>
                <c:pt idx="15067">
                  <c:v>-8.3570899999999993E-3</c:v>
                </c:pt>
                <c:pt idx="15068">
                  <c:v>-6.5360499999999998E-3</c:v>
                </c:pt>
                <c:pt idx="15069">
                  <c:v>-7.1203799999999999E-3</c:v>
                </c:pt>
                <c:pt idx="15070">
                  <c:v>-5.8330400000000003E-3</c:v>
                </c:pt>
                <c:pt idx="15071">
                  <c:v>-6.4905600000000003E-3</c:v>
                </c:pt>
                <c:pt idx="15072">
                  <c:v>-6.7815799999999997E-3</c:v>
                </c:pt>
                <c:pt idx="15073">
                  <c:v>-6.7702200000000004E-3</c:v>
                </c:pt>
                <c:pt idx="15074">
                  <c:v>-7.3220500000000001E-3</c:v>
                </c:pt>
                <c:pt idx="15075">
                  <c:v>-7.2133800000000001E-3</c:v>
                </c:pt>
                <c:pt idx="15076">
                  <c:v>-6.4530000000000004E-3</c:v>
                </c:pt>
                <c:pt idx="15077">
                  <c:v>-7.1130200000000003E-3</c:v>
                </c:pt>
                <c:pt idx="15078">
                  <c:v>-6.7129299999999998E-3</c:v>
                </c:pt>
                <c:pt idx="15079">
                  <c:v>-6.8491999999999997E-3</c:v>
                </c:pt>
                <c:pt idx="15080">
                  <c:v>-6.1348000000000001E-3</c:v>
                </c:pt>
                <c:pt idx="15081">
                  <c:v>-6.24466E-3</c:v>
                </c:pt>
                <c:pt idx="15082">
                  <c:v>-4.4285599999999998E-3</c:v>
                </c:pt>
                <c:pt idx="15083">
                  <c:v>-2.7954999999999999E-4</c:v>
                </c:pt>
                <c:pt idx="15084">
                  <c:v>2.4746500000000001E-3</c:v>
                </c:pt>
                <c:pt idx="15085">
                  <c:v>4.8852799999999997E-3</c:v>
                </c:pt>
                <c:pt idx="15086">
                  <c:v>4.9747000000000003E-3</c:v>
                </c:pt>
                <c:pt idx="15087">
                  <c:v>3.9777199999999997E-3</c:v>
                </c:pt>
                <c:pt idx="15088">
                  <c:v>2.9484799999999999E-3</c:v>
                </c:pt>
                <c:pt idx="15089" formatCode="0.00E+00">
                  <c:v>-1.6650000000000002E-5</c:v>
                </c:pt>
                <c:pt idx="15090">
                  <c:v>-3.9448900000000004E-3</c:v>
                </c:pt>
                <c:pt idx="15091">
                  <c:v>-5.1588299999999997E-3</c:v>
                </c:pt>
                <c:pt idx="15092">
                  <c:v>-8.0195000000000006E-3</c:v>
                </c:pt>
                <c:pt idx="15093">
                  <c:v>-8.7403499999999992E-3</c:v>
                </c:pt>
                <c:pt idx="15094">
                  <c:v>-6.7691599999999998E-3</c:v>
                </c:pt>
                <c:pt idx="15095">
                  <c:v>-8.7367799999999995E-3</c:v>
                </c:pt>
                <c:pt idx="15096">
                  <c:v>-6.1420800000000003E-3</c:v>
                </c:pt>
                <c:pt idx="15097">
                  <c:v>-3.6644099999999999E-3</c:v>
                </c:pt>
                <c:pt idx="15098">
                  <c:v>-2.0175499999999999E-3</c:v>
                </c:pt>
                <c:pt idx="15099">
                  <c:v>2.2402799999999999E-3</c:v>
                </c:pt>
                <c:pt idx="15100">
                  <c:v>5.0448300000000001E-3</c:v>
                </c:pt>
                <c:pt idx="15101">
                  <c:v>4.7571000000000002E-3</c:v>
                </c:pt>
                <c:pt idx="15102">
                  <c:v>3.6635999999999999E-3</c:v>
                </c:pt>
                <c:pt idx="15103">
                  <c:v>3.1147100000000001E-3</c:v>
                </c:pt>
                <c:pt idx="15104">
                  <c:v>9.2093000000000003E-4</c:v>
                </c:pt>
                <c:pt idx="15105">
                  <c:v>-2.1565E-3</c:v>
                </c:pt>
                <c:pt idx="15106">
                  <c:v>-5.5183300000000001E-3</c:v>
                </c:pt>
                <c:pt idx="15107">
                  <c:v>-7.6813100000000002E-3</c:v>
                </c:pt>
                <c:pt idx="15108">
                  <c:v>-7.5310400000000001E-3</c:v>
                </c:pt>
                <c:pt idx="15109">
                  <c:v>-7.1058400000000004E-3</c:v>
                </c:pt>
                <c:pt idx="15110">
                  <c:v>-7.3699799999999999E-3</c:v>
                </c:pt>
                <c:pt idx="15111">
                  <c:v>-7.7707599999999998E-3</c:v>
                </c:pt>
                <c:pt idx="15112">
                  <c:v>-8.2076400000000004E-3</c:v>
                </c:pt>
                <c:pt idx="15113">
                  <c:v>-7.0527799999999998E-3</c:v>
                </c:pt>
                <c:pt idx="15114">
                  <c:v>-6.5849400000000001E-3</c:v>
                </c:pt>
                <c:pt idx="15115">
                  <c:v>-7.0983900000000004E-3</c:v>
                </c:pt>
                <c:pt idx="15116">
                  <c:v>-6.3124100000000001E-3</c:v>
                </c:pt>
                <c:pt idx="15117">
                  <c:v>-5.4696099999999997E-3</c:v>
                </c:pt>
                <c:pt idx="15118">
                  <c:v>-2.80153E-3</c:v>
                </c:pt>
                <c:pt idx="15119">
                  <c:v>-8.4915999999999995E-4</c:v>
                </c:pt>
                <c:pt idx="15120">
                  <c:v>3.5360700000000001E-3</c:v>
                </c:pt>
                <c:pt idx="15121">
                  <c:v>6.7721300000000003E-3</c:v>
                </c:pt>
                <c:pt idx="15122">
                  <c:v>7.2766300000000001E-3</c:v>
                </c:pt>
                <c:pt idx="15123">
                  <c:v>7.7979299999999998E-3</c:v>
                </c:pt>
                <c:pt idx="15124">
                  <c:v>6.7892200000000003E-3</c:v>
                </c:pt>
                <c:pt idx="15125">
                  <c:v>7.9710300000000005E-3</c:v>
                </c:pt>
                <c:pt idx="15126">
                  <c:v>8.5259499999999992E-3</c:v>
                </c:pt>
                <c:pt idx="15127">
                  <c:v>7.1198099999999999E-3</c:v>
                </c:pt>
                <c:pt idx="15128">
                  <c:v>5.9566300000000001E-3</c:v>
                </c:pt>
                <c:pt idx="15129">
                  <c:v>6.2586899999999999E-3</c:v>
                </c:pt>
                <c:pt idx="15130">
                  <c:v>6.5054600000000002E-3</c:v>
                </c:pt>
                <c:pt idx="15131">
                  <c:v>6.6128000000000003E-3</c:v>
                </c:pt>
                <c:pt idx="15132">
                  <c:v>8.1347799999999994E-3</c:v>
                </c:pt>
                <c:pt idx="15133">
                  <c:v>8.10839E-3</c:v>
                </c:pt>
                <c:pt idx="15134">
                  <c:v>7.5412600000000002E-3</c:v>
                </c:pt>
                <c:pt idx="15135">
                  <c:v>7.3397899999999997E-3</c:v>
                </c:pt>
                <c:pt idx="15136">
                  <c:v>7.2618099999999996E-3</c:v>
                </c:pt>
                <c:pt idx="15137">
                  <c:v>5.1215599999999998E-3</c:v>
                </c:pt>
                <c:pt idx="15138">
                  <c:v>2.6001399999999999E-3</c:v>
                </c:pt>
                <c:pt idx="15139">
                  <c:v>8.2478E-4</c:v>
                </c:pt>
                <c:pt idx="15140">
                  <c:v>-2.37068E-3</c:v>
                </c:pt>
                <c:pt idx="15141">
                  <c:v>-4.9534399999999999E-3</c:v>
                </c:pt>
                <c:pt idx="15142">
                  <c:v>-2.8754200000000001E-3</c:v>
                </c:pt>
                <c:pt idx="15143">
                  <c:v>-3.3633600000000001E-3</c:v>
                </c:pt>
                <c:pt idx="15144">
                  <c:v>-2.6467800000000001E-3</c:v>
                </c:pt>
                <c:pt idx="15145">
                  <c:v>1.17752E-3</c:v>
                </c:pt>
                <c:pt idx="15146">
                  <c:v>3.5528999999999999E-3</c:v>
                </c:pt>
                <c:pt idx="15147">
                  <c:v>6.2389699999999999E-3</c:v>
                </c:pt>
                <c:pt idx="15148">
                  <c:v>7.3652700000000002E-3</c:v>
                </c:pt>
                <c:pt idx="15149">
                  <c:v>7.11205E-3</c:v>
                </c:pt>
                <c:pt idx="15150">
                  <c:v>8.29213E-3</c:v>
                </c:pt>
                <c:pt idx="15151">
                  <c:v>7.4139499999999999E-3</c:v>
                </c:pt>
                <c:pt idx="15152">
                  <c:v>6.3377499999999996E-3</c:v>
                </c:pt>
                <c:pt idx="15153">
                  <c:v>5.2603299999999997E-3</c:v>
                </c:pt>
                <c:pt idx="15154">
                  <c:v>9.4324999999999997E-4</c:v>
                </c:pt>
                <c:pt idx="15155">
                  <c:v>-2.4029300000000002E-3</c:v>
                </c:pt>
                <c:pt idx="15156">
                  <c:v>-4.3099100000000001E-3</c:v>
                </c:pt>
                <c:pt idx="15157">
                  <c:v>-5.0736699999999997E-3</c:v>
                </c:pt>
                <c:pt idx="15158">
                  <c:v>-5.4721700000000002E-3</c:v>
                </c:pt>
                <c:pt idx="15159">
                  <c:v>-4.6231299999999996E-3</c:v>
                </c:pt>
                <c:pt idx="15160">
                  <c:v>-1.52384E-3</c:v>
                </c:pt>
                <c:pt idx="15161">
                  <c:v>2.6175299999999999E-3</c:v>
                </c:pt>
                <c:pt idx="15162">
                  <c:v>6.2281899999999998E-3</c:v>
                </c:pt>
                <c:pt idx="15163">
                  <c:v>7.8157799999999996E-3</c:v>
                </c:pt>
                <c:pt idx="15164">
                  <c:v>8.3251599999999999E-3</c:v>
                </c:pt>
                <c:pt idx="15165">
                  <c:v>8.4642999999999993E-3</c:v>
                </c:pt>
                <c:pt idx="15166">
                  <c:v>6.9668200000000003E-3</c:v>
                </c:pt>
                <c:pt idx="15167">
                  <c:v>5.9038199999999997E-3</c:v>
                </c:pt>
                <c:pt idx="15168">
                  <c:v>7.8341899999999996E-3</c:v>
                </c:pt>
                <c:pt idx="15169">
                  <c:v>7.1475999999999996E-3</c:v>
                </c:pt>
                <c:pt idx="15170">
                  <c:v>7.47979E-3</c:v>
                </c:pt>
                <c:pt idx="15171">
                  <c:v>7.0720999999999996E-3</c:v>
                </c:pt>
                <c:pt idx="15172">
                  <c:v>5.3889100000000002E-3</c:v>
                </c:pt>
                <c:pt idx="15173">
                  <c:v>5.1896499999999996E-3</c:v>
                </c:pt>
                <c:pt idx="15174">
                  <c:v>3.8861E-3</c:v>
                </c:pt>
                <c:pt idx="15175">
                  <c:v>3.7857E-4</c:v>
                </c:pt>
                <c:pt idx="15176">
                  <c:v>-3.8077499999999999E-3</c:v>
                </c:pt>
                <c:pt idx="15177">
                  <c:v>-5.7128600000000002E-3</c:v>
                </c:pt>
                <c:pt idx="15178">
                  <c:v>-6.7528199999999997E-3</c:v>
                </c:pt>
                <c:pt idx="15179">
                  <c:v>-7.8518700000000004E-3</c:v>
                </c:pt>
                <c:pt idx="15180">
                  <c:v>-7.2676700000000004E-3</c:v>
                </c:pt>
                <c:pt idx="15181">
                  <c:v>-8.1034999999999996E-3</c:v>
                </c:pt>
                <c:pt idx="15182">
                  <c:v>-8.4272400000000008E-3</c:v>
                </c:pt>
                <c:pt idx="15183">
                  <c:v>-6.8572700000000004E-3</c:v>
                </c:pt>
                <c:pt idx="15184">
                  <c:v>-6.2686900000000004E-3</c:v>
                </c:pt>
                <c:pt idx="15185">
                  <c:v>-7.2949299999999998E-3</c:v>
                </c:pt>
                <c:pt idx="15186">
                  <c:v>-6.9786500000000003E-3</c:v>
                </c:pt>
                <c:pt idx="15187">
                  <c:v>-6.3276699999999996E-3</c:v>
                </c:pt>
                <c:pt idx="15188">
                  <c:v>-5.4447899999999997E-3</c:v>
                </c:pt>
                <c:pt idx="15189">
                  <c:v>-2.67483E-3</c:v>
                </c:pt>
                <c:pt idx="15190">
                  <c:v>5.7381000000000001E-4</c:v>
                </c:pt>
                <c:pt idx="15191">
                  <c:v>2.72967E-3</c:v>
                </c:pt>
                <c:pt idx="15192">
                  <c:v>3.9352199999999997E-3</c:v>
                </c:pt>
                <c:pt idx="15193">
                  <c:v>5.2262699999999999E-3</c:v>
                </c:pt>
                <c:pt idx="15194">
                  <c:v>3.7649799999999998E-3</c:v>
                </c:pt>
                <c:pt idx="15195">
                  <c:v>1.3527700000000001E-3</c:v>
                </c:pt>
                <c:pt idx="15196">
                  <c:v>-8.2145999999999999E-4</c:v>
                </c:pt>
                <c:pt idx="15197">
                  <c:v>-3.1647300000000001E-3</c:v>
                </c:pt>
                <c:pt idx="15198">
                  <c:v>-5.2107100000000003E-3</c:v>
                </c:pt>
                <c:pt idx="15199">
                  <c:v>-4.8627899999999996E-3</c:v>
                </c:pt>
                <c:pt idx="15200">
                  <c:v>-2.4413899999999999E-3</c:v>
                </c:pt>
                <c:pt idx="15201">
                  <c:v>5.9444999999999995E-4</c:v>
                </c:pt>
                <c:pt idx="15202">
                  <c:v>3.8762100000000002E-3</c:v>
                </c:pt>
                <c:pt idx="15203">
                  <c:v>6.0514200000000001E-3</c:v>
                </c:pt>
                <c:pt idx="15204">
                  <c:v>8.1354099999999992E-3</c:v>
                </c:pt>
                <c:pt idx="15205">
                  <c:v>7.4359400000000003E-3</c:v>
                </c:pt>
                <c:pt idx="15206">
                  <c:v>7.5448099999999999E-3</c:v>
                </c:pt>
                <c:pt idx="15207">
                  <c:v>6.82784E-3</c:v>
                </c:pt>
                <c:pt idx="15208">
                  <c:v>6.4983999999999997E-3</c:v>
                </c:pt>
                <c:pt idx="15209">
                  <c:v>4.2270099999999998E-3</c:v>
                </c:pt>
                <c:pt idx="15210">
                  <c:v>1.0175500000000001E-3</c:v>
                </c:pt>
                <c:pt idx="15211">
                  <c:v>-1.4606700000000001E-3</c:v>
                </c:pt>
                <c:pt idx="15212">
                  <c:v>-3.6182300000000001E-3</c:v>
                </c:pt>
                <c:pt idx="15213">
                  <c:v>-4.0984899999999998E-3</c:v>
                </c:pt>
                <c:pt idx="15214">
                  <c:v>-4.6777900000000002E-3</c:v>
                </c:pt>
                <c:pt idx="15215">
                  <c:v>-2.3494800000000001E-3</c:v>
                </c:pt>
                <c:pt idx="15216">
                  <c:v>-5.7478E-4</c:v>
                </c:pt>
                <c:pt idx="15217">
                  <c:v>2.2862500000000001E-3</c:v>
                </c:pt>
                <c:pt idx="15218">
                  <c:v>5.8872899999999999E-3</c:v>
                </c:pt>
                <c:pt idx="15219">
                  <c:v>8.4586399999999999E-3</c:v>
                </c:pt>
                <c:pt idx="15220">
                  <c:v>7.6721899999999997E-3</c:v>
                </c:pt>
                <c:pt idx="15221">
                  <c:v>6.5321099999999998E-3</c:v>
                </c:pt>
                <c:pt idx="15222">
                  <c:v>8.8414400000000008E-3</c:v>
                </c:pt>
                <c:pt idx="15223">
                  <c:v>6.9713500000000003E-3</c:v>
                </c:pt>
                <c:pt idx="15224">
                  <c:v>7.2470099999999999E-3</c:v>
                </c:pt>
                <c:pt idx="15225">
                  <c:v>7.1908500000000004E-3</c:v>
                </c:pt>
                <c:pt idx="15226">
                  <c:v>6.8092999999999999E-3</c:v>
                </c:pt>
                <c:pt idx="15227">
                  <c:v>6.9811099999999996E-3</c:v>
                </c:pt>
                <c:pt idx="15228">
                  <c:v>5.8511800000000001E-3</c:v>
                </c:pt>
                <c:pt idx="15229">
                  <c:v>4.9913099999999997E-3</c:v>
                </c:pt>
                <c:pt idx="15230">
                  <c:v>3.1453000000000002E-3</c:v>
                </c:pt>
                <c:pt idx="15231">
                  <c:v>1.4199600000000001E-3</c:v>
                </c:pt>
                <c:pt idx="15232">
                  <c:v>-2.4533300000000001E-3</c:v>
                </c:pt>
                <c:pt idx="15233">
                  <c:v>-5.0028199999999998E-3</c:v>
                </c:pt>
                <c:pt idx="15234">
                  <c:v>-6.4297800000000004E-3</c:v>
                </c:pt>
                <c:pt idx="15235">
                  <c:v>-7.5583100000000004E-3</c:v>
                </c:pt>
                <c:pt idx="15236">
                  <c:v>-7.1116900000000004E-3</c:v>
                </c:pt>
                <c:pt idx="15237">
                  <c:v>-7.14403E-3</c:v>
                </c:pt>
                <c:pt idx="15238">
                  <c:v>-6.8371500000000002E-3</c:v>
                </c:pt>
                <c:pt idx="15239">
                  <c:v>-6.7062900000000002E-3</c:v>
                </c:pt>
                <c:pt idx="15240">
                  <c:v>-6.5587400000000004E-3</c:v>
                </c:pt>
                <c:pt idx="15241">
                  <c:v>-6.2946399999999998E-3</c:v>
                </c:pt>
                <c:pt idx="15242">
                  <c:v>-6.6605299999999996E-3</c:v>
                </c:pt>
                <c:pt idx="15243">
                  <c:v>-8.1545100000000002E-3</c:v>
                </c:pt>
                <c:pt idx="15244">
                  <c:v>-6.8027299999999999E-3</c:v>
                </c:pt>
                <c:pt idx="15245">
                  <c:v>-7.46723E-3</c:v>
                </c:pt>
                <c:pt idx="15246">
                  <c:v>-7.2146399999999996E-3</c:v>
                </c:pt>
                <c:pt idx="15247">
                  <c:v>-6.40224E-3</c:v>
                </c:pt>
                <c:pt idx="15248">
                  <c:v>-5.8165500000000002E-3</c:v>
                </c:pt>
                <c:pt idx="15249">
                  <c:v>-5.4801700000000004E-3</c:v>
                </c:pt>
                <c:pt idx="15250">
                  <c:v>-3.2268100000000001E-3</c:v>
                </c:pt>
                <c:pt idx="15251">
                  <c:v>6.6697000000000002E-4</c:v>
                </c:pt>
                <c:pt idx="15252">
                  <c:v>2.5751300000000001E-3</c:v>
                </c:pt>
                <c:pt idx="15253">
                  <c:v>4.6594100000000001E-3</c:v>
                </c:pt>
                <c:pt idx="15254">
                  <c:v>3.0987800000000002E-3</c:v>
                </c:pt>
                <c:pt idx="15255">
                  <c:v>3.6951200000000001E-3</c:v>
                </c:pt>
                <c:pt idx="15256">
                  <c:v>1.99891E-3</c:v>
                </c:pt>
                <c:pt idx="15257">
                  <c:v>-1.36645E-3</c:v>
                </c:pt>
                <c:pt idx="15258">
                  <c:v>-2.0974399999999999E-3</c:v>
                </c:pt>
                <c:pt idx="15259">
                  <c:v>-5.1842499999999996E-3</c:v>
                </c:pt>
                <c:pt idx="15260">
                  <c:v>-7.3837800000000004E-3</c:v>
                </c:pt>
                <c:pt idx="15261">
                  <c:v>-8.46738E-3</c:v>
                </c:pt>
                <c:pt idx="15262">
                  <c:v>-7.6614300000000003E-3</c:v>
                </c:pt>
                <c:pt idx="15263">
                  <c:v>-7.3326099999999998E-3</c:v>
                </c:pt>
                <c:pt idx="15264">
                  <c:v>-5.1713799999999997E-3</c:v>
                </c:pt>
                <c:pt idx="15265">
                  <c:v>-3.0478900000000001E-3</c:v>
                </c:pt>
                <c:pt idx="15266">
                  <c:v>-8.2019000000000005E-4</c:v>
                </c:pt>
                <c:pt idx="15267">
                  <c:v>2.00717E-3</c:v>
                </c:pt>
                <c:pt idx="15268">
                  <c:v>3.33834E-3</c:v>
                </c:pt>
                <c:pt idx="15269">
                  <c:v>4.3172899999999997E-3</c:v>
                </c:pt>
                <c:pt idx="15270">
                  <c:v>3.4981399999999998E-3</c:v>
                </c:pt>
                <c:pt idx="15271">
                  <c:v>2.2549100000000002E-3</c:v>
                </c:pt>
                <c:pt idx="15272">
                  <c:v>-2.7042E-4</c:v>
                </c:pt>
                <c:pt idx="15273">
                  <c:v>-1.3713E-3</c:v>
                </c:pt>
                <c:pt idx="15274">
                  <c:v>-3.8098199999999998E-3</c:v>
                </c:pt>
                <c:pt idx="15275">
                  <c:v>-7.6621099999999998E-3</c:v>
                </c:pt>
                <c:pt idx="15276">
                  <c:v>-6.3558099999999999E-3</c:v>
                </c:pt>
                <c:pt idx="15277">
                  <c:v>-5.8009400000000001E-3</c:v>
                </c:pt>
                <c:pt idx="15278">
                  <c:v>-6.0494099999999999E-3</c:v>
                </c:pt>
                <c:pt idx="15279">
                  <c:v>-6.4489400000000002E-3</c:v>
                </c:pt>
                <c:pt idx="15280">
                  <c:v>-5.4252700000000003E-3</c:v>
                </c:pt>
                <c:pt idx="15281">
                  <c:v>-6.8552500000000002E-3</c:v>
                </c:pt>
                <c:pt idx="15282">
                  <c:v>-6.8114600000000001E-3</c:v>
                </c:pt>
                <c:pt idx="15283">
                  <c:v>-3.8243700000000001E-3</c:v>
                </c:pt>
                <c:pt idx="15284">
                  <c:v>-5.2991000000000002E-3</c:v>
                </c:pt>
                <c:pt idx="15285">
                  <c:v>-5.0482499999999998E-3</c:v>
                </c:pt>
                <c:pt idx="15286">
                  <c:v>-2.0248200000000001E-3</c:v>
                </c:pt>
                <c:pt idx="15287">
                  <c:v>4.1489000000000001E-4</c:v>
                </c:pt>
                <c:pt idx="15288">
                  <c:v>1.8932199999999999E-3</c:v>
                </c:pt>
                <c:pt idx="15289">
                  <c:v>3.2177999999999998E-3</c:v>
                </c:pt>
                <c:pt idx="15290">
                  <c:v>6.4358599999999998E-3</c:v>
                </c:pt>
                <c:pt idx="15291">
                  <c:v>6.8778800000000003E-3</c:v>
                </c:pt>
                <c:pt idx="15292">
                  <c:v>7.0911300000000002E-3</c:v>
                </c:pt>
                <c:pt idx="15293">
                  <c:v>7.72035E-3</c:v>
                </c:pt>
                <c:pt idx="15294">
                  <c:v>6.5219400000000004E-3</c:v>
                </c:pt>
                <c:pt idx="15295">
                  <c:v>6.7133999999999996E-3</c:v>
                </c:pt>
                <c:pt idx="15296">
                  <c:v>6.6155099999999998E-3</c:v>
                </c:pt>
                <c:pt idx="15297">
                  <c:v>6.4160299999999997E-3</c:v>
                </c:pt>
                <c:pt idx="15298">
                  <c:v>6.7508300000000002E-3</c:v>
                </c:pt>
                <c:pt idx="15299">
                  <c:v>4.8986799999999999E-3</c:v>
                </c:pt>
                <c:pt idx="15300">
                  <c:v>4.4646699999999996E-3</c:v>
                </c:pt>
                <c:pt idx="15301">
                  <c:v>2.3914700000000001E-3</c:v>
                </c:pt>
                <c:pt idx="15302" formatCode="0.00E+00">
                  <c:v>-5.5649999999999997E-5</c:v>
                </c:pt>
                <c:pt idx="15303">
                  <c:v>-1.8045100000000001E-3</c:v>
                </c:pt>
                <c:pt idx="15304">
                  <c:v>-4.2740699999999996E-3</c:v>
                </c:pt>
                <c:pt idx="15305">
                  <c:v>-3.2561999999999999E-3</c:v>
                </c:pt>
                <c:pt idx="15306">
                  <c:v>-1.8407899999999999E-3</c:v>
                </c:pt>
                <c:pt idx="15307">
                  <c:v>-1.9648600000000001E-3</c:v>
                </c:pt>
                <c:pt idx="15308">
                  <c:v>5.8914999999999998E-4</c:v>
                </c:pt>
                <c:pt idx="15309">
                  <c:v>2.1913800000000002E-3</c:v>
                </c:pt>
                <c:pt idx="15310">
                  <c:v>2.1152499999999999E-3</c:v>
                </c:pt>
                <c:pt idx="15311">
                  <c:v>3.1496200000000001E-3</c:v>
                </c:pt>
                <c:pt idx="15312">
                  <c:v>1.9691800000000001E-3</c:v>
                </c:pt>
                <c:pt idx="15313">
                  <c:v>-1.6453999999999999E-4</c:v>
                </c:pt>
                <c:pt idx="15314">
                  <c:v>-2.3942500000000001E-3</c:v>
                </c:pt>
                <c:pt idx="15315">
                  <c:v>-4.6121299999999999E-3</c:v>
                </c:pt>
                <c:pt idx="15316">
                  <c:v>-6.5764200000000004E-3</c:v>
                </c:pt>
                <c:pt idx="15317">
                  <c:v>-7.2895800000000004E-3</c:v>
                </c:pt>
                <c:pt idx="15318">
                  <c:v>-6.1011900000000003E-3</c:v>
                </c:pt>
                <c:pt idx="15319">
                  <c:v>-6.3530799999999997E-3</c:v>
                </c:pt>
                <c:pt idx="15320">
                  <c:v>-4.44707E-3</c:v>
                </c:pt>
                <c:pt idx="15321">
                  <c:v>-3.44043E-3</c:v>
                </c:pt>
                <c:pt idx="15322">
                  <c:v>-1.76297E-3</c:v>
                </c:pt>
                <c:pt idx="15323">
                  <c:v>1.6404E-3</c:v>
                </c:pt>
                <c:pt idx="15324">
                  <c:v>2.8230999999999998E-3</c:v>
                </c:pt>
                <c:pt idx="15325">
                  <c:v>2.5953999999999999E-3</c:v>
                </c:pt>
                <c:pt idx="15326">
                  <c:v>2.3268799999999999E-3</c:v>
                </c:pt>
                <c:pt idx="15327">
                  <c:v>2.2253899999999998E-3</c:v>
                </c:pt>
                <c:pt idx="15328">
                  <c:v>1.3573E-4</c:v>
                </c:pt>
                <c:pt idx="15329">
                  <c:v>-1.8888799999999999E-3</c:v>
                </c:pt>
                <c:pt idx="15330">
                  <c:v>-3.2582900000000001E-3</c:v>
                </c:pt>
                <c:pt idx="15331">
                  <c:v>-5.7962899999999999E-3</c:v>
                </c:pt>
                <c:pt idx="15332">
                  <c:v>-5.1791600000000004E-3</c:v>
                </c:pt>
                <c:pt idx="15333">
                  <c:v>-5.3112799999999998E-3</c:v>
                </c:pt>
                <c:pt idx="15334">
                  <c:v>-6.0366999999999999E-3</c:v>
                </c:pt>
                <c:pt idx="15335">
                  <c:v>-6.1194600000000002E-3</c:v>
                </c:pt>
                <c:pt idx="15336">
                  <c:v>-6.4851800000000001E-3</c:v>
                </c:pt>
                <c:pt idx="15337">
                  <c:v>-6.1402499999999999E-3</c:v>
                </c:pt>
                <c:pt idx="15338">
                  <c:v>-5.8151699999999997E-3</c:v>
                </c:pt>
                <c:pt idx="15339">
                  <c:v>-5.2018899999999998E-3</c:v>
                </c:pt>
                <c:pt idx="15340">
                  <c:v>-4.2347000000000001E-3</c:v>
                </c:pt>
                <c:pt idx="15341">
                  <c:v>-3.3884599999999998E-3</c:v>
                </c:pt>
                <c:pt idx="15342">
                  <c:v>-8.9899999999999995E-4</c:v>
                </c:pt>
                <c:pt idx="15343">
                  <c:v>-2.3020000000000001E-4</c:v>
                </c:pt>
                <c:pt idx="15344">
                  <c:v>1.4953E-3</c:v>
                </c:pt>
                <c:pt idx="15345">
                  <c:v>4.6615900000000002E-3</c:v>
                </c:pt>
                <c:pt idx="15346">
                  <c:v>4.4488899999999996E-3</c:v>
                </c:pt>
                <c:pt idx="15347">
                  <c:v>5.36514E-3</c:v>
                </c:pt>
                <c:pt idx="15348">
                  <c:v>4.6439699999999999E-3</c:v>
                </c:pt>
                <c:pt idx="15349">
                  <c:v>4.8374899999999998E-3</c:v>
                </c:pt>
                <c:pt idx="15350">
                  <c:v>6.0634299999999999E-3</c:v>
                </c:pt>
                <c:pt idx="15351">
                  <c:v>4.8113299999999999E-3</c:v>
                </c:pt>
                <c:pt idx="15352">
                  <c:v>5.7231699999999996E-3</c:v>
                </c:pt>
                <c:pt idx="15353">
                  <c:v>5.1295200000000003E-3</c:v>
                </c:pt>
                <c:pt idx="15354">
                  <c:v>4.5577300000000003E-3</c:v>
                </c:pt>
                <c:pt idx="15355">
                  <c:v>4.8868699999999998E-3</c:v>
                </c:pt>
                <c:pt idx="15356">
                  <c:v>5.3717399999999998E-3</c:v>
                </c:pt>
                <c:pt idx="15357">
                  <c:v>6.1726799999999998E-3</c:v>
                </c:pt>
                <c:pt idx="15358">
                  <c:v>5.0249400000000003E-3</c:v>
                </c:pt>
                <c:pt idx="15359">
                  <c:v>5.5274599999999997E-3</c:v>
                </c:pt>
                <c:pt idx="15360">
                  <c:v>5.4696199999999997E-3</c:v>
                </c:pt>
                <c:pt idx="15361">
                  <c:v>3.8731999999999998E-3</c:v>
                </c:pt>
                <c:pt idx="15362">
                  <c:v>2.9814400000000001E-3</c:v>
                </c:pt>
                <c:pt idx="15363">
                  <c:v>1.10669E-3</c:v>
                </c:pt>
                <c:pt idx="15364">
                  <c:v>-1.13199E-3</c:v>
                </c:pt>
                <c:pt idx="15365">
                  <c:v>-3.5237699999999999E-3</c:v>
                </c:pt>
                <c:pt idx="15366">
                  <c:v>-2.2601800000000001E-3</c:v>
                </c:pt>
                <c:pt idx="15367">
                  <c:v>-2.1596200000000001E-3</c:v>
                </c:pt>
                <c:pt idx="15368">
                  <c:v>-1.6404200000000001E-3</c:v>
                </c:pt>
                <c:pt idx="15369">
                  <c:v>7.5914000000000005E-4</c:v>
                </c:pt>
                <c:pt idx="15370">
                  <c:v>2.1757999999999999E-3</c:v>
                </c:pt>
                <c:pt idx="15371">
                  <c:v>4.0956500000000002E-3</c:v>
                </c:pt>
                <c:pt idx="15372">
                  <c:v>4.9838399999999998E-3</c:v>
                </c:pt>
                <c:pt idx="15373">
                  <c:v>4.1748799999999997E-3</c:v>
                </c:pt>
                <c:pt idx="15374">
                  <c:v>5.7876500000000001E-3</c:v>
                </c:pt>
                <c:pt idx="15375">
                  <c:v>5.7841400000000001E-3</c:v>
                </c:pt>
                <c:pt idx="15376">
                  <c:v>3.7687599999999999E-3</c:v>
                </c:pt>
                <c:pt idx="15377">
                  <c:v>3.6354999999999998E-3</c:v>
                </c:pt>
                <c:pt idx="15378">
                  <c:v>1.3689900000000001E-3</c:v>
                </c:pt>
                <c:pt idx="15379">
                  <c:v>-1.91953E-3</c:v>
                </c:pt>
                <c:pt idx="15380">
                  <c:v>-2.4143400000000001E-3</c:v>
                </c:pt>
                <c:pt idx="15381">
                  <c:v>-3.3076300000000002E-3</c:v>
                </c:pt>
                <c:pt idx="15382">
                  <c:v>-3.2410500000000001E-3</c:v>
                </c:pt>
                <c:pt idx="15383">
                  <c:v>-8.6545000000000003E-4</c:v>
                </c:pt>
                <c:pt idx="15384">
                  <c:v>-3.6424E-4</c:v>
                </c:pt>
                <c:pt idx="15385">
                  <c:v>8.3812000000000003E-4</c:v>
                </c:pt>
                <c:pt idx="15386">
                  <c:v>3.3624000000000002E-3</c:v>
                </c:pt>
                <c:pt idx="15387">
                  <c:v>4.0117099999999999E-3</c:v>
                </c:pt>
                <c:pt idx="15388">
                  <c:v>4.3292599999999997E-3</c:v>
                </c:pt>
                <c:pt idx="15389">
                  <c:v>5.3351900000000001E-3</c:v>
                </c:pt>
                <c:pt idx="15390">
                  <c:v>5.69347E-3</c:v>
                </c:pt>
                <c:pt idx="15391">
                  <c:v>4.8845599999999996E-3</c:v>
                </c:pt>
                <c:pt idx="15392">
                  <c:v>5.4904000000000003E-3</c:v>
                </c:pt>
                <c:pt idx="15393">
                  <c:v>4.5201399999999997E-3</c:v>
                </c:pt>
                <c:pt idx="15394">
                  <c:v>4.7709299999999996E-3</c:v>
                </c:pt>
                <c:pt idx="15395">
                  <c:v>6.0846700000000004E-3</c:v>
                </c:pt>
                <c:pt idx="15396">
                  <c:v>4.0228199999999999E-3</c:v>
                </c:pt>
                <c:pt idx="15397">
                  <c:v>2.2170200000000001E-3</c:v>
                </c:pt>
                <c:pt idx="15398">
                  <c:v>1.3141800000000001E-3</c:v>
                </c:pt>
                <c:pt idx="15399">
                  <c:v>-3.5911999999999999E-4</c:v>
                </c:pt>
                <c:pt idx="15400">
                  <c:v>-9.6307999999999995E-4</c:v>
                </c:pt>
                <c:pt idx="15401">
                  <c:v>-1.9562500000000001E-3</c:v>
                </c:pt>
                <c:pt idx="15402">
                  <c:v>-3.10524E-3</c:v>
                </c:pt>
                <c:pt idx="15403">
                  <c:v>-3.3623500000000001E-3</c:v>
                </c:pt>
                <c:pt idx="15404">
                  <c:v>-5.6144799999999998E-3</c:v>
                </c:pt>
                <c:pt idx="15405">
                  <c:v>-5.3930999999999996E-3</c:v>
                </c:pt>
                <c:pt idx="15406">
                  <c:v>-3.7536000000000002E-3</c:v>
                </c:pt>
                <c:pt idx="15407">
                  <c:v>-5.6025800000000002E-3</c:v>
                </c:pt>
                <c:pt idx="15408">
                  <c:v>-4.2109399999999998E-3</c:v>
                </c:pt>
                <c:pt idx="15409">
                  <c:v>-4.5627300000000001E-3</c:v>
                </c:pt>
                <c:pt idx="15410">
                  <c:v>-5.6885199999999999E-3</c:v>
                </c:pt>
                <c:pt idx="15411">
                  <c:v>-4.3688099999999999E-3</c:v>
                </c:pt>
                <c:pt idx="15412">
                  <c:v>-2.9345E-3</c:v>
                </c:pt>
                <c:pt idx="15413">
                  <c:v>-1.43282E-3</c:v>
                </c:pt>
                <c:pt idx="15414" formatCode="0.00E+00">
                  <c:v>-3.18E-5</c:v>
                </c:pt>
                <c:pt idx="15415">
                  <c:v>1.19911E-3</c:v>
                </c:pt>
                <c:pt idx="15416">
                  <c:v>2.1873800000000001E-3</c:v>
                </c:pt>
                <c:pt idx="15417">
                  <c:v>2.1026600000000001E-3</c:v>
                </c:pt>
                <c:pt idx="15418">
                  <c:v>8.9758999999999998E-4</c:v>
                </c:pt>
                <c:pt idx="15419" formatCode="0.00E+00">
                  <c:v>-2.8229999999999999E-5</c:v>
                </c:pt>
                <c:pt idx="15420">
                  <c:v>-7.5666000000000004E-4</c:v>
                </c:pt>
                <c:pt idx="15421">
                  <c:v>-1.5641400000000001E-3</c:v>
                </c:pt>
                <c:pt idx="15422">
                  <c:v>-9.7278999999999996E-4</c:v>
                </c:pt>
                <c:pt idx="15423" formatCode="0.00E+00">
                  <c:v>-4.0429999999999997E-5</c:v>
                </c:pt>
                <c:pt idx="15424">
                  <c:v>-4.5464000000000002E-4</c:v>
                </c:pt>
                <c:pt idx="15425" formatCode="0.00E+00">
                  <c:v>-1.9999999999999999E-6</c:v>
                </c:pt>
                <c:pt idx="15426">
                  <c:v>6.8479000000000001E-4</c:v>
                </c:pt>
                <c:pt idx="15427">
                  <c:v>1.34381E-3</c:v>
                </c:pt>
                <c:pt idx="15428">
                  <c:v>3.7333700000000002E-3</c:v>
                </c:pt>
                <c:pt idx="15429">
                  <c:v>4.1652800000000004E-3</c:v>
                </c:pt>
                <c:pt idx="15430">
                  <c:v>4.7000499999999999E-3</c:v>
                </c:pt>
                <c:pt idx="15431">
                  <c:v>4.4698699999999999E-3</c:v>
                </c:pt>
                <c:pt idx="15432">
                  <c:v>2.5774399999999999E-3</c:v>
                </c:pt>
                <c:pt idx="15433">
                  <c:v>1.91007E-3</c:v>
                </c:pt>
                <c:pt idx="15434" formatCode="0.00E+00">
                  <c:v>9.6769999999999997E-5</c:v>
                </c:pt>
                <c:pt idx="15435">
                  <c:v>-1.4133699999999999E-3</c:v>
                </c:pt>
                <c:pt idx="15436">
                  <c:v>-1.45272E-3</c:v>
                </c:pt>
                <c:pt idx="15437">
                  <c:v>-2.1287599999999999E-3</c:v>
                </c:pt>
                <c:pt idx="15438">
                  <c:v>-1.7958399999999999E-3</c:v>
                </c:pt>
                <c:pt idx="15439">
                  <c:v>-8.3911999999999995E-4</c:v>
                </c:pt>
                <c:pt idx="15440">
                  <c:v>7.4505999999999997E-4</c:v>
                </c:pt>
                <c:pt idx="15441">
                  <c:v>1.0640700000000001E-3</c:v>
                </c:pt>
                <c:pt idx="15442">
                  <c:v>1.4269700000000001E-3</c:v>
                </c:pt>
                <c:pt idx="15443">
                  <c:v>3.56836E-3</c:v>
                </c:pt>
                <c:pt idx="15444">
                  <c:v>4.0758000000000001E-3</c:v>
                </c:pt>
                <c:pt idx="15445">
                  <c:v>4.4411700000000004E-3</c:v>
                </c:pt>
                <c:pt idx="15446">
                  <c:v>4.8881699999999998E-3</c:v>
                </c:pt>
                <c:pt idx="15447">
                  <c:v>3.5674499999999998E-3</c:v>
                </c:pt>
                <c:pt idx="15448">
                  <c:v>4.4393000000000002E-3</c:v>
                </c:pt>
                <c:pt idx="15449">
                  <c:v>4.2514199999999997E-3</c:v>
                </c:pt>
                <c:pt idx="15450">
                  <c:v>4.1658700000000003E-3</c:v>
                </c:pt>
                <c:pt idx="15451">
                  <c:v>4.3710299999999997E-3</c:v>
                </c:pt>
                <c:pt idx="15452">
                  <c:v>2.7348400000000001E-3</c:v>
                </c:pt>
                <c:pt idx="15453">
                  <c:v>3.0242699999999999E-3</c:v>
                </c:pt>
                <c:pt idx="15454">
                  <c:v>1.47196E-3</c:v>
                </c:pt>
                <c:pt idx="15455">
                  <c:v>4.3785999999999999E-4</c:v>
                </c:pt>
                <c:pt idx="15456">
                  <c:v>8.1375000000000002E-4</c:v>
                </c:pt>
                <c:pt idx="15457">
                  <c:v>-1.60147E-3</c:v>
                </c:pt>
                <c:pt idx="15458">
                  <c:v>-3.35732E-3</c:v>
                </c:pt>
                <c:pt idx="15459">
                  <c:v>-3.6143600000000001E-3</c:v>
                </c:pt>
                <c:pt idx="15460">
                  <c:v>-4.5067600000000003E-3</c:v>
                </c:pt>
                <c:pt idx="15461">
                  <c:v>-4.1489099999999996E-3</c:v>
                </c:pt>
                <c:pt idx="15462">
                  <c:v>-2.2568000000000002E-3</c:v>
                </c:pt>
                <c:pt idx="15463">
                  <c:v>-3.71427E-3</c:v>
                </c:pt>
                <c:pt idx="15464">
                  <c:v>-3.9232800000000003E-3</c:v>
                </c:pt>
                <c:pt idx="15465">
                  <c:v>-4.3630099999999996E-3</c:v>
                </c:pt>
                <c:pt idx="15466">
                  <c:v>-4.3727999999999996E-3</c:v>
                </c:pt>
                <c:pt idx="15467">
                  <c:v>-2.9551400000000002E-3</c:v>
                </c:pt>
                <c:pt idx="15468">
                  <c:v>-2.5536999999999999E-3</c:v>
                </c:pt>
                <c:pt idx="15469">
                  <c:v>-3.9749599999999996E-3</c:v>
                </c:pt>
                <c:pt idx="15470">
                  <c:v>-3.8853400000000001E-3</c:v>
                </c:pt>
                <c:pt idx="15471">
                  <c:v>-2.9564999999999999E-3</c:v>
                </c:pt>
                <c:pt idx="15472">
                  <c:v>-2.5126800000000002E-3</c:v>
                </c:pt>
                <c:pt idx="15473">
                  <c:v>-1.77392E-3</c:v>
                </c:pt>
                <c:pt idx="15474">
                  <c:v>2.809E-4</c:v>
                </c:pt>
                <c:pt idx="15475">
                  <c:v>1.4426700000000001E-3</c:v>
                </c:pt>
                <c:pt idx="15476">
                  <c:v>1.17124E-3</c:v>
                </c:pt>
                <c:pt idx="15477">
                  <c:v>7.6539999999999996E-4</c:v>
                </c:pt>
                <c:pt idx="15478">
                  <c:v>-6.4815000000000001E-4</c:v>
                </c:pt>
                <c:pt idx="15479">
                  <c:v>1.4869099999999999E-3</c:v>
                </c:pt>
                <c:pt idx="15480">
                  <c:v>5.3547000000000002E-4</c:v>
                </c:pt>
                <c:pt idx="15481">
                  <c:v>-1.5606000000000001E-3</c:v>
                </c:pt>
                <c:pt idx="15482" formatCode="0.00E+00">
                  <c:v>1.454E-5</c:v>
                </c:pt>
                <c:pt idx="15483">
                  <c:v>-6.8743999999999999E-4</c:v>
                </c:pt>
                <c:pt idx="15484">
                  <c:v>-2.5832300000000002E-3</c:v>
                </c:pt>
                <c:pt idx="15485">
                  <c:v>-4.3491500000000004E-3</c:v>
                </c:pt>
                <c:pt idx="15486">
                  <c:v>-4.6138999999999998E-3</c:v>
                </c:pt>
                <c:pt idx="15487">
                  <c:v>-3.4516199999999999E-3</c:v>
                </c:pt>
                <c:pt idx="15488">
                  <c:v>-2.5181299999999999E-3</c:v>
                </c:pt>
                <c:pt idx="15489">
                  <c:v>-1.4056699999999999E-3</c:v>
                </c:pt>
                <c:pt idx="15490">
                  <c:v>2.5047999999999997E-4</c:v>
                </c:pt>
                <c:pt idx="15491" formatCode="0.00E+00">
                  <c:v>8.2769999999999995E-5</c:v>
                </c:pt>
                <c:pt idx="15492" formatCode="0.00E+00">
                  <c:v>2.6900000000000001E-6</c:v>
                </c:pt>
                <c:pt idx="15493">
                  <c:v>9.6633000000000005E-4</c:v>
                </c:pt>
                <c:pt idx="15494">
                  <c:v>6.6461999999999999E-4</c:v>
                </c:pt>
                <c:pt idx="15495">
                  <c:v>4.7802000000000001E-4</c:v>
                </c:pt>
                <c:pt idx="15496">
                  <c:v>6.9304999999999996E-4</c:v>
                </c:pt>
                <c:pt idx="15497">
                  <c:v>-3.8228999999999997E-4</c:v>
                </c:pt>
                <c:pt idx="15498">
                  <c:v>3.1046999999999997E-4</c:v>
                </c:pt>
                <c:pt idx="15499">
                  <c:v>-1.66036E-3</c:v>
                </c:pt>
                <c:pt idx="15500">
                  <c:v>-2.2403900000000001E-3</c:v>
                </c:pt>
                <c:pt idx="15501">
                  <c:v>-2.69163E-3</c:v>
                </c:pt>
                <c:pt idx="15502">
                  <c:v>-3.7261899999999999E-3</c:v>
                </c:pt>
                <c:pt idx="15503">
                  <c:v>-2.8435999999999999E-3</c:v>
                </c:pt>
                <c:pt idx="15504">
                  <c:v>-3.7123999999999998E-3</c:v>
                </c:pt>
                <c:pt idx="15505">
                  <c:v>-3.3423900000000002E-3</c:v>
                </c:pt>
                <c:pt idx="15506">
                  <c:v>-3.49337E-3</c:v>
                </c:pt>
                <c:pt idx="15507">
                  <c:v>-3.1695899999999999E-3</c:v>
                </c:pt>
                <c:pt idx="15508">
                  <c:v>-1.9742900000000001E-3</c:v>
                </c:pt>
                <c:pt idx="15509">
                  <c:v>-2.1538199999999999E-3</c:v>
                </c:pt>
                <c:pt idx="15510">
                  <c:v>-1.14904E-3</c:v>
                </c:pt>
                <c:pt idx="15511">
                  <c:v>4.0665999999999999E-4</c:v>
                </c:pt>
                <c:pt idx="15512">
                  <c:v>4.7173000000000001E-4</c:v>
                </c:pt>
                <c:pt idx="15513">
                  <c:v>-2.7155000000000001E-4</c:v>
                </c:pt>
                <c:pt idx="15514">
                  <c:v>6.9050000000000003E-4</c:v>
                </c:pt>
                <c:pt idx="15515">
                  <c:v>1.8555500000000001E-3</c:v>
                </c:pt>
                <c:pt idx="15516">
                  <c:v>3.2263499999999998E-3</c:v>
                </c:pt>
                <c:pt idx="15517">
                  <c:v>2.24501E-3</c:v>
                </c:pt>
                <c:pt idx="15518">
                  <c:v>2.4142600000000001E-3</c:v>
                </c:pt>
                <c:pt idx="15519">
                  <c:v>4.1657999999999999E-3</c:v>
                </c:pt>
                <c:pt idx="15520">
                  <c:v>2.8922100000000001E-3</c:v>
                </c:pt>
                <c:pt idx="15521">
                  <c:v>2.7539800000000001E-3</c:v>
                </c:pt>
                <c:pt idx="15522">
                  <c:v>2.8255099999999998E-3</c:v>
                </c:pt>
                <c:pt idx="15523">
                  <c:v>2.3500000000000001E-3</c:v>
                </c:pt>
                <c:pt idx="15524">
                  <c:v>2.5067800000000001E-3</c:v>
                </c:pt>
                <c:pt idx="15525">
                  <c:v>1.5684099999999999E-3</c:v>
                </c:pt>
                <c:pt idx="15526" formatCode="0.00E+00">
                  <c:v>6.423E-5</c:v>
                </c:pt>
                <c:pt idx="15527">
                  <c:v>-1.1754E-4</c:v>
                </c:pt>
                <c:pt idx="15528">
                  <c:v>4.3532999999999999E-4</c:v>
                </c:pt>
                <c:pt idx="15529">
                  <c:v>-1.2112100000000001E-3</c:v>
                </c:pt>
                <c:pt idx="15530">
                  <c:v>-4.3909999999999999E-4</c:v>
                </c:pt>
                <c:pt idx="15531">
                  <c:v>1.2788999999999999E-3</c:v>
                </c:pt>
                <c:pt idx="15532">
                  <c:v>-1.1247E-4</c:v>
                </c:pt>
                <c:pt idx="15533">
                  <c:v>-1.2356299999999999E-3</c:v>
                </c:pt>
                <c:pt idx="15534">
                  <c:v>1.4574999999999999E-4</c:v>
                </c:pt>
                <c:pt idx="15535">
                  <c:v>-2.9158E-4</c:v>
                </c:pt>
                <c:pt idx="15536">
                  <c:v>-2.9732000000000001E-4</c:v>
                </c:pt>
                <c:pt idx="15537">
                  <c:v>4.4172999999999999E-4</c:v>
                </c:pt>
                <c:pt idx="15538">
                  <c:v>3.6678999999999998E-4</c:v>
                </c:pt>
                <c:pt idx="15539">
                  <c:v>-1.9811000000000001E-4</c:v>
                </c:pt>
                <c:pt idx="15540">
                  <c:v>-7.5098000000000005E-4</c:v>
                </c:pt>
                <c:pt idx="15541">
                  <c:v>-2.5148200000000001E-3</c:v>
                </c:pt>
                <c:pt idx="15542">
                  <c:v>-4.7039100000000004E-3</c:v>
                </c:pt>
                <c:pt idx="15543">
                  <c:v>-2.1120599999999998E-3</c:v>
                </c:pt>
                <c:pt idx="15544">
                  <c:v>-2.0292999999999999E-3</c:v>
                </c:pt>
                <c:pt idx="15545">
                  <c:v>-1.87386E-3</c:v>
                </c:pt>
                <c:pt idx="15546">
                  <c:v>1.4648E-3</c:v>
                </c:pt>
                <c:pt idx="15547" formatCode="0.00E+00">
                  <c:v>4.9979999999999999E-5</c:v>
                </c:pt>
                <c:pt idx="15548">
                  <c:v>-7.1522000000000003E-4</c:v>
                </c:pt>
                <c:pt idx="15549" formatCode="0.00E+00">
                  <c:v>2.639E-5</c:v>
                </c:pt>
                <c:pt idx="15550">
                  <c:v>-4.4089999999999998E-4</c:v>
                </c:pt>
                <c:pt idx="15551">
                  <c:v>-4.8864999999999998E-4</c:v>
                </c:pt>
                <c:pt idx="15552">
                  <c:v>4.6873999999999999E-4</c:v>
                </c:pt>
                <c:pt idx="15553">
                  <c:v>-4.1815999999999999E-4</c:v>
                </c:pt>
                <c:pt idx="15554">
                  <c:v>4.9850000000000003E-4</c:v>
                </c:pt>
                <c:pt idx="15555" formatCode="0.00E+00">
                  <c:v>1.349E-5</c:v>
                </c:pt>
                <c:pt idx="15556">
                  <c:v>-2.2161899999999998E-3</c:v>
                </c:pt>
                <c:pt idx="15557">
                  <c:v>-1.8943199999999999E-3</c:v>
                </c:pt>
                <c:pt idx="15558">
                  <c:v>-2.5072100000000002E-3</c:v>
                </c:pt>
                <c:pt idx="15559">
                  <c:v>-1.6108299999999999E-3</c:v>
                </c:pt>
                <c:pt idx="15560">
                  <c:v>-2.0178000000000001E-3</c:v>
                </c:pt>
                <c:pt idx="15561">
                  <c:v>-2.86258E-3</c:v>
                </c:pt>
                <c:pt idx="15562">
                  <c:v>-1.3210800000000001E-3</c:v>
                </c:pt>
                <c:pt idx="15563">
                  <c:v>-9.8522999999999992E-4</c:v>
                </c:pt>
                <c:pt idx="15564">
                  <c:v>-9.8477999999999999E-4</c:v>
                </c:pt>
                <c:pt idx="15565">
                  <c:v>-3.6955000000000001E-4</c:v>
                </c:pt>
                <c:pt idx="15566">
                  <c:v>-2.3824999999999999E-4</c:v>
                </c:pt>
                <c:pt idx="15567">
                  <c:v>-1.0206E-4</c:v>
                </c:pt>
                <c:pt idx="15568">
                  <c:v>-4.2135000000000002E-4</c:v>
                </c:pt>
                <c:pt idx="15569">
                  <c:v>-1.9512900000000001E-3</c:v>
                </c:pt>
                <c:pt idx="15570">
                  <c:v>-1.10267E-3</c:v>
                </c:pt>
                <c:pt idx="15571">
                  <c:v>7.6928000000000001E-4</c:v>
                </c:pt>
                <c:pt idx="15572">
                  <c:v>1.3992799999999999E-3</c:v>
                </c:pt>
                <c:pt idx="15573">
                  <c:v>2.4829600000000002E-3</c:v>
                </c:pt>
                <c:pt idx="15574">
                  <c:v>2.8201400000000001E-3</c:v>
                </c:pt>
                <c:pt idx="15575">
                  <c:v>1.76994E-3</c:v>
                </c:pt>
                <c:pt idx="15576">
                  <c:v>2.07924E-3</c:v>
                </c:pt>
                <c:pt idx="15577">
                  <c:v>1.3029300000000001E-3</c:v>
                </c:pt>
                <c:pt idx="15578">
                  <c:v>6.3393E-4</c:v>
                </c:pt>
                <c:pt idx="15579">
                  <c:v>8.9137999999999999E-4</c:v>
                </c:pt>
                <c:pt idx="15580">
                  <c:v>2.1590400000000001E-3</c:v>
                </c:pt>
                <c:pt idx="15581">
                  <c:v>4.2690000000000002E-4</c:v>
                </c:pt>
                <c:pt idx="15582">
                  <c:v>1.1658E-4</c:v>
                </c:pt>
                <c:pt idx="15583">
                  <c:v>1.1377500000000001E-3</c:v>
                </c:pt>
                <c:pt idx="15584">
                  <c:v>1.09739E-3</c:v>
                </c:pt>
                <c:pt idx="15585">
                  <c:v>2.02826E-3</c:v>
                </c:pt>
                <c:pt idx="15586">
                  <c:v>1.3222900000000001E-3</c:v>
                </c:pt>
                <c:pt idx="15587">
                  <c:v>-3.9389999999999998E-4</c:v>
                </c:pt>
                <c:pt idx="15588">
                  <c:v>-1.18531E-3</c:v>
                </c:pt>
                <c:pt idx="15589">
                  <c:v>-1.9162000000000001E-4</c:v>
                </c:pt>
                <c:pt idx="15590">
                  <c:v>-8.6045000000000002E-4</c:v>
                </c:pt>
                <c:pt idx="15591">
                  <c:v>3.3649E-4</c:v>
                </c:pt>
                <c:pt idx="15592">
                  <c:v>8.4119999999999996E-4</c:v>
                </c:pt>
                <c:pt idx="15593">
                  <c:v>-7.1670999999999996E-4</c:v>
                </c:pt>
                <c:pt idx="15594">
                  <c:v>2.6905000000000001E-4</c:v>
                </c:pt>
                <c:pt idx="15595">
                  <c:v>1.45349E-3</c:v>
                </c:pt>
                <c:pt idx="15596">
                  <c:v>1.2202E-4</c:v>
                </c:pt>
                <c:pt idx="15597">
                  <c:v>-1.6830899999999999E-3</c:v>
                </c:pt>
                <c:pt idx="15598">
                  <c:v>4.1999000000000002E-4</c:v>
                </c:pt>
                <c:pt idx="15599">
                  <c:v>-4.8432E-4</c:v>
                </c:pt>
                <c:pt idx="15600">
                  <c:v>-1.5192599999999999E-3</c:v>
                </c:pt>
                <c:pt idx="15601">
                  <c:v>7.7705999999999999E-4</c:v>
                </c:pt>
                <c:pt idx="15602">
                  <c:v>1.00402E-3</c:v>
                </c:pt>
                <c:pt idx="15603" formatCode="0.00E+00">
                  <c:v>4.032E-5</c:v>
                </c:pt>
                <c:pt idx="15604">
                  <c:v>-4.7555999999999998E-4</c:v>
                </c:pt>
                <c:pt idx="15605">
                  <c:v>-1.72504E-3</c:v>
                </c:pt>
                <c:pt idx="15606">
                  <c:v>-2.9013799999999998E-3</c:v>
                </c:pt>
                <c:pt idx="15607">
                  <c:v>-1.1386600000000001E-3</c:v>
                </c:pt>
                <c:pt idx="15608">
                  <c:v>-1.1191E-4</c:v>
                </c:pt>
                <c:pt idx="15609">
                  <c:v>8.1432E-4</c:v>
                </c:pt>
                <c:pt idx="15610">
                  <c:v>2.5249299999999999E-3</c:v>
                </c:pt>
                <c:pt idx="15611">
                  <c:v>1.94071E-3</c:v>
                </c:pt>
                <c:pt idx="15612">
                  <c:v>7.1699000000000003E-4</c:v>
                </c:pt>
                <c:pt idx="15613">
                  <c:v>-1.5946300000000001E-3</c:v>
                </c:pt>
                <c:pt idx="15614">
                  <c:v>-7.3300999999999998E-4</c:v>
                </c:pt>
                <c:pt idx="15615">
                  <c:v>-9.5299999999999996E-4</c:v>
                </c:pt>
                <c:pt idx="15616">
                  <c:v>-1.2422900000000001E-3</c:v>
                </c:pt>
                <c:pt idx="15617">
                  <c:v>-8.9181999999999998E-4</c:v>
                </c:pt>
                <c:pt idx="15618">
                  <c:v>-9.6414000000000005E-4</c:v>
                </c:pt>
                <c:pt idx="15619">
                  <c:v>4.9081000000000005E-4</c:v>
                </c:pt>
                <c:pt idx="15620" formatCode="0.00E+00">
                  <c:v>6.0529999999999998E-5</c:v>
                </c:pt>
                <c:pt idx="15621" formatCode="0.00E+00">
                  <c:v>-6.9109999999999994E-5</c:v>
                </c:pt>
                <c:pt idx="15622">
                  <c:v>3.9019E-4</c:v>
                </c:pt>
                <c:pt idx="15623">
                  <c:v>2.2469999999999999E-4</c:v>
                </c:pt>
                <c:pt idx="15624">
                  <c:v>-9.9726000000000003E-4</c:v>
                </c:pt>
                <c:pt idx="15625">
                  <c:v>-2.4320000000000001E-3</c:v>
                </c:pt>
                <c:pt idx="15626">
                  <c:v>-1.8542000000000001E-3</c:v>
                </c:pt>
                <c:pt idx="15627">
                  <c:v>-6.1755000000000002E-4</c:v>
                </c:pt>
                <c:pt idx="15628">
                  <c:v>9.5511999999999995E-4</c:v>
                </c:pt>
                <c:pt idx="15629">
                  <c:v>9.3095000000000005E-4</c:v>
                </c:pt>
                <c:pt idx="15630">
                  <c:v>4.4440000000000001E-4</c:v>
                </c:pt>
                <c:pt idx="15631">
                  <c:v>-1.2639000000000001E-3</c:v>
                </c:pt>
                <c:pt idx="15632">
                  <c:v>-3.1592000000000002E-4</c:v>
                </c:pt>
                <c:pt idx="15633">
                  <c:v>7.3572000000000004E-4</c:v>
                </c:pt>
                <c:pt idx="15634">
                  <c:v>-2.2545E-4</c:v>
                </c:pt>
                <c:pt idx="15635">
                  <c:v>1.4936999999999999E-3</c:v>
                </c:pt>
                <c:pt idx="15636">
                  <c:v>1.03093E-3</c:v>
                </c:pt>
                <c:pt idx="15637">
                  <c:v>-1.06404E-3</c:v>
                </c:pt>
                <c:pt idx="15638">
                  <c:v>-6.5992000000000004E-4</c:v>
                </c:pt>
                <c:pt idx="15639">
                  <c:v>8.3425999999999997E-4</c:v>
                </c:pt>
                <c:pt idx="15640">
                  <c:v>1.15514E-3</c:v>
                </c:pt>
                <c:pt idx="15641">
                  <c:v>1.09274E-3</c:v>
                </c:pt>
                <c:pt idx="15642">
                  <c:v>1.2304600000000001E-3</c:v>
                </c:pt>
                <c:pt idx="15643">
                  <c:v>8.9585999999999995E-4</c:v>
                </c:pt>
                <c:pt idx="15644">
                  <c:v>9.4375999999999998E-4</c:v>
                </c:pt>
                <c:pt idx="15645">
                  <c:v>-1.9689799999999999E-3</c:v>
                </c:pt>
                <c:pt idx="15646">
                  <c:v>-2.54126E-3</c:v>
                </c:pt>
                <c:pt idx="15647">
                  <c:v>-5.5170000000000002E-4</c:v>
                </c:pt>
                <c:pt idx="15648">
                  <c:v>-1.1755699999999999E-3</c:v>
                </c:pt>
                <c:pt idx="15649">
                  <c:v>1.0212E-4</c:v>
                </c:pt>
                <c:pt idx="15650">
                  <c:v>1.4463900000000001E-3</c:v>
                </c:pt>
                <c:pt idx="15651">
                  <c:v>1.4845699999999999E-3</c:v>
                </c:pt>
                <c:pt idx="15652">
                  <c:v>1.6003300000000001E-3</c:v>
                </c:pt>
                <c:pt idx="15653">
                  <c:v>6.2859000000000005E-4</c:v>
                </c:pt>
                <c:pt idx="15654">
                  <c:v>1.25876E-3</c:v>
                </c:pt>
                <c:pt idx="15655">
                  <c:v>-1.0255100000000001E-3</c:v>
                </c:pt>
                <c:pt idx="15656">
                  <c:v>-4.7982E-4</c:v>
                </c:pt>
                <c:pt idx="15657">
                  <c:v>2.35769E-3</c:v>
                </c:pt>
                <c:pt idx="15658">
                  <c:v>1.8603199999999999E-3</c:v>
                </c:pt>
                <c:pt idx="15659">
                  <c:v>1.19165E-3</c:v>
                </c:pt>
                <c:pt idx="15660">
                  <c:v>-1.76976E-3</c:v>
                </c:pt>
                <c:pt idx="15661">
                  <c:v>-2.6237299999999999E-3</c:v>
                </c:pt>
                <c:pt idx="15662">
                  <c:v>-2.41931E-3</c:v>
                </c:pt>
                <c:pt idx="15663">
                  <c:v>-1.4198500000000001E-3</c:v>
                </c:pt>
                <c:pt idx="15664">
                  <c:v>1.7242000000000001E-4</c:v>
                </c:pt>
                <c:pt idx="15665">
                  <c:v>9.2935000000000001E-4</c:v>
                </c:pt>
                <c:pt idx="15666">
                  <c:v>3.2661000000000001E-3</c:v>
                </c:pt>
                <c:pt idx="15667">
                  <c:v>2.4766100000000002E-3</c:v>
                </c:pt>
                <c:pt idx="15668">
                  <c:v>1.38973E-3</c:v>
                </c:pt>
                <c:pt idx="15669">
                  <c:v>4.9657E-4</c:v>
                </c:pt>
                <c:pt idx="15670">
                  <c:v>1.3215099999999999E-3</c:v>
                </c:pt>
                <c:pt idx="15671">
                  <c:v>3.9354E-4</c:v>
                </c:pt>
                <c:pt idx="15672">
                  <c:v>-2.3389E-4</c:v>
                </c:pt>
                <c:pt idx="15673">
                  <c:v>6.9399999999999996E-4</c:v>
                </c:pt>
                <c:pt idx="15674">
                  <c:v>1.86064E-3</c:v>
                </c:pt>
                <c:pt idx="15675">
                  <c:v>2.7361799999999999E-3</c:v>
                </c:pt>
                <c:pt idx="15676">
                  <c:v>2.7943999999999999E-4</c:v>
                </c:pt>
                <c:pt idx="15677">
                  <c:v>8.8431000000000002E-4</c:v>
                </c:pt>
                <c:pt idx="15678">
                  <c:v>1.40234E-3</c:v>
                </c:pt>
                <c:pt idx="15679">
                  <c:v>-2.9701E-4</c:v>
                </c:pt>
                <c:pt idx="15680">
                  <c:v>-1.0150300000000001E-3</c:v>
                </c:pt>
                <c:pt idx="15681">
                  <c:v>-2.9183199999999999E-3</c:v>
                </c:pt>
                <c:pt idx="15682">
                  <c:v>-3.1142600000000002E-3</c:v>
                </c:pt>
                <c:pt idx="15683">
                  <c:v>-2.2917699999999998E-3</c:v>
                </c:pt>
                <c:pt idx="15684">
                  <c:v>-2.2130399999999999E-3</c:v>
                </c:pt>
                <c:pt idx="15685">
                  <c:v>-1.61813E-3</c:v>
                </c:pt>
                <c:pt idx="15686">
                  <c:v>-3.8276E-4</c:v>
                </c:pt>
                <c:pt idx="15687">
                  <c:v>-9.1723E-4</c:v>
                </c:pt>
                <c:pt idx="15688">
                  <c:v>-1.1631600000000001E-3</c:v>
                </c:pt>
                <c:pt idx="15689">
                  <c:v>-1.4283E-3</c:v>
                </c:pt>
                <c:pt idx="15690">
                  <c:v>-1.5000199999999999E-3</c:v>
                </c:pt>
                <c:pt idx="15691">
                  <c:v>-2.05638E-3</c:v>
                </c:pt>
                <c:pt idx="15692">
                  <c:v>-1.7812100000000001E-3</c:v>
                </c:pt>
                <c:pt idx="15693">
                  <c:v>1.8369999999999999E-4</c:v>
                </c:pt>
                <c:pt idx="15694">
                  <c:v>-5.9776999999999996E-4</c:v>
                </c:pt>
                <c:pt idx="15695">
                  <c:v>1.0297100000000001E-3</c:v>
                </c:pt>
                <c:pt idx="15696">
                  <c:v>3.0037599999999999E-3</c:v>
                </c:pt>
                <c:pt idx="15697">
                  <c:v>2.77108E-3</c:v>
                </c:pt>
                <c:pt idx="15698">
                  <c:v>1.627E-3</c:v>
                </c:pt>
                <c:pt idx="15699">
                  <c:v>-2.3505999999999999E-4</c:v>
                </c:pt>
                <c:pt idx="15700">
                  <c:v>-4.4691000000000002E-4</c:v>
                </c:pt>
                <c:pt idx="15701">
                  <c:v>-2.3318000000000002E-3</c:v>
                </c:pt>
                <c:pt idx="15702">
                  <c:v>-2.5255099999999999E-3</c:v>
                </c:pt>
                <c:pt idx="15703">
                  <c:v>-2.2406599999999998E-3</c:v>
                </c:pt>
                <c:pt idx="15704">
                  <c:v>-1.6535199999999999E-3</c:v>
                </c:pt>
                <c:pt idx="15705">
                  <c:v>1.7529000000000001E-4</c:v>
                </c:pt>
                <c:pt idx="15706">
                  <c:v>1.5356499999999999E-3</c:v>
                </c:pt>
                <c:pt idx="15707">
                  <c:v>2.9937900000000001E-3</c:v>
                </c:pt>
                <c:pt idx="15708">
                  <c:v>3.10386E-3</c:v>
                </c:pt>
                <c:pt idx="15709">
                  <c:v>1.8221699999999999E-3</c:v>
                </c:pt>
                <c:pt idx="15710">
                  <c:v>1.7458E-3</c:v>
                </c:pt>
                <c:pt idx="15711">
                  <c:v>3.8388000000000002E-4</c:v>
                </c:pt>
                <c:pt idx="15712" formatCode="0.00E+00">
                  <c:v>8.2249999999999993E-5</c:v>
                </c:pt>
                <c:pt idx="15713">
                  <c:v>1.0648999999999999E-3</c:v>
                </c:pt>
                <c:pt idx="15714">
                  <c:v>7.5049000000000003E-4</c:v>
                </c:pt>
                <c:pt idx="15715" formatCode="0.00E+00">
                  <c:v>-6.0800000000000002E-6</c:v>
                </c:pt>
                <c:pt idx="15716">
                  <c:v>-2.1981000000000001E-3</c:v>
                </c:pt>
                <c:pt idx="15717">
                  <c:v>-2.9706300000000001E-3</c:v>
                </c:pt>
                <c:pt idx="15718">
                  <c:v>-2.2703699999999999E-3</c:v>
                </c:pt>
                <c:pt idx="15719">
                  <c:v>-1.72354E-3</c:v>
                </c:pt>
                <c:pt idx="15720">
                  <c:v>4.5844000000000001E-4</c:v>
                </c:pt>
                <c:pt idx="15721">
                  <c:v>2.0778900000000002E-3</c:v>
                </c:pt>
                <c:pt idx="15722">
                  <c:v>4.0726699999999996E-3</c:v>
                </c:pt>
                <c:pt idx="15723">
                  <c:v>4.68791E-3</c:v>
                </c:pt>
                <c:pt idx="15724">
                  <c:v>2.64475E-3</c:v>
                </c:pt>
                <c:pt idx="15725">
                  <c:v>1.80013E-3</c:v>
                </c:pt>
                <c:pt idx="15726">
                  <c:v>1.0478200000000001E-3</c:v>
                </c:pt>
                <c:pt idx="15727">
                  <c:v>7.0825E-4</c:v>
                </c:pt>
                <c:pt idx="15728">
                  <c:v>1.3965E-3</c:v>
                </c:pt>
                <c:pt idx="15729">
                  <c:v>1.62834E-3</c:v>
                </c:pt>
                <c:pt idx="15730">
                  <c:v>1.2026700000000001E-3</c:v>
                </c:pt>
                <c:pt idx="15731">
                  <c:v>1.8116899999999999E-3</c:v>
                </c:pt>
                <c:pt idx="15732">
                  <c:v>1.7529799999999999E-3</c:v>
                </c:pt>
                <c:pt idx="15733">
                  <c:v>1.1859500000000001E-3</c:v>
                </c:pt>
                <c:pt idx="15734">
                  <c:v>2.7829500000000002E-3</c:v>
                </c:pt>
                <c:pt idx="15735">
                  <c:v>1.43603E-3</c:v>
                </c:pt>
                <c:pt idx="15736">
                  <c:v>-1.93662E-3</c:v>
                </c:pt>
                <c:pt idx="15737">
                  <c:v>-3.5889899999999998E-3</c:v>
                </c:pt>
                <c:pt idx="15738">
                  <c:v>-3.5692900000000001E-3</c:v>
                </c:pt>
                <c:pt idx="15739">
                  <c:v>-2.67308E-3</c:v>
                </c:pt>
                <c:pt idx="15740">
                  <c:v>-2.31255E-3</c:v>
                </c:pt>
                <c:pt idx="15741">
                  <c:v>-2.6173199999999998E-3</c:v>
                </c:pt>
                <c:pt idx="15742">
                  <c:v>-1.89393E-3</c:v>
                </c:pt>
                <c:pt idx="15743">
                  <c:v>-2.6497000000000001E-3</c:v>
                </c:pt>
                <c:pt idx="15744">
                  <c:v>-2.6046400000000001E-3</c:v>
                </c:pt>
                <c:pt idx="15745">
                  <c:v>-2.4840000000000001E-3</c:v>
                </c:pt>
                <c:pt idx="15746">
                  <c:v>-2.86974E-3</c:v>
                </c:pt>
                <c:pt idx="15747">
                  <c:v>-1.9095500000000001E-3</c:v>
                </c:pt>
                <c:pt idx="15748">
                  <c:v>-1.0781499999999999E-3</c:v>
                </c:pt>
                <c:pt idx="15749">
                  <c:v>-1.10082E-3</c:v>
                </c:pt>
                <c:pt idx="15750">
                  <c:v>2.2660000000000001E-4</c:v>
                </c:pt>
                <c:pt idx="15751">
                  <c:v>1.89653E-3</c:v>
                </c:pt>
                <c:pt idx="15752">
                  <c:v>2.12984E-3</c:v>
                </c:pt>
                <c:pt idx="15753">
                  <c:v>3.9835499999999998E-3</c:v>
                </c:pt>
                <c:pt idx="15754">
                  <c:v>3.1637100000000001E-3</c:v>
                </c:pt>
                <c:pt idx="15755">
                  <c:v>3.6923000000000001E-4</c:v>
                </c:pt>
                <c:pt idx="15756">
                  <c:v>-5.7536999999999996E-4</c:v>
                </c:pt>
                <c:pt idx="15757">
                  <c:v>-3.50855E-3</c:v>
                </c:pt>
                <c:pt idx="15758">
                  <c:v>-4.3193700000000003E-3</c:v>
                </c:pt>
                <c:pt idx="15759">
                  <c:v>-3.3728899999999999E-3</c:v>
                </c:pt>
                <c:pt idx="15760">
                  <c:v>-1.3731800000000001E-3</c:v>
                </c:pt>
                <c:pt idx="15761">
                  <c:v>1.6174000000000001E-4</c:v>
                </c:pt>
                <c:pt idx="15762">
                  <c:v>2.7944100000000002E-3</c:v>
                </c:pt>
                <c:pt idx="15763">
                  <c:v>4.3983299999999998E-3</c:v>
                </c:pt>
                <c:pt idx="15764">
                  <c:v>3.44342E-3</c:v>
                </c:pt>
                <c:pt idx="15765">
                  <c:v>3.4448399999999998E-3</c:v>
                </c:pt>
                <c:pt idx="15766">
                  <c:v>3.01637E-3</c:v>
                </c:pt>
                <c:pt idx="15767">
                  <c:v>1.73507E-3</c:v>
                </c:pt>
                <c:pt idx="15768">
                  <c:v>1.5301500000000001E-3</c:v>
                </c:pt>
                <c:pt idx="15769">
                  <c:v>1.6404099999999999E-3</c:v>
                </c:pt>
                <c:pt idx="15770">
                  <c:v>4.3389999999999998E-4</c:v>
                </c:pt>
                <c:pt idx="15771">
                  <c:v>2.8050999999999998E-4</c:v>
                </c:pt>
                <c:pt idx="15772">
                  <c:v>-2.76458E-3</c:v>
                </c:pt>
                <c:pt idx="15773">
                  <c:v>-5.23851E-3</c:v>
                </c:pt>
                <c:pt idx="15774">
                  <c:v>-3.0932500000000001E-3</c:v>
                </c:pt>
                <c:pt idx="15775">
                  <c:v>-3.0086399999999999E-3</c:v>
                </c:pt>
                <c:pt idx="15776">
                  <c:v>-1.2507099999999999E-3</c:v>
                </c:pt>
                <c:pt idx="15777">
                  <c:v>2.5422000000000001E-3</c:v>
                </c:pt>
                <c:pt idx="15778">
                  <c:v>3.79489E-3</c:v>
                </c:pt>
                <c:pt idx="15779">
                  <c:v>4.6966600000000001E-3</c:v>
                </c:pt>
                <c:pt idx="15780">
                  <c:v>4.1681799999999996E-3</c:v>
                </c:pt>
                <c:pt idx="15781">
                  <c:v>1.8458700000000001E-3</c:v>
                </c:pt>
                <c:pt idx="15782">
                  <c:v>2.5800699999999998E-3</c:v>
                </c:pt>
                <c:pt idx="15783">
                  <c:v>3.7420299999999999E-3</c:v>
                </c:pt>
                <c:pt idx="15784">
                  <c:v>3.3914399999999999E-3</c:v>
                </c:pt>
                <c:pt idx="15785">
                  <c:v>4.2982999999999997E-3</c:v>
                </c:pt>
                <c:pt idx="15786">
                  <c:v>4.2412400000000003E-3</c:v>
                </c:pt>
                <c:pt idx="15787">
                  <c:v>2.4867299999999999E-3</c:v>
                </c:pt>
                <c:pt idx="15788">
                  <c:v>2.8389000000000001E-3</c:v>
                </c:pt>
                <c:pt idx="15789">
                  <c:v>2.4257599999999999E-3</c:v>
                </c:pt>
                <c:pt idx="15790">
                  <c:v>2.0455600000000001E-3</c:v>
                </c:pt>
                <c:pt idx="15791">
                  <c:v>-4.4349E-4</c:v>
                </c:pt>
                <c:pt idx="15792">
                  <c:v>-2.1727700000000001E-3</c:v>
                </c:pt>
                <c:pt idx="15793">
                  <c:v>-3.5196300000000002E-3</c:v>
                </c:pt>
                <c:pt idx="15794">
                  <c:v>-5.3917599999999998E-3</c:v>
                </c:pt>
                <c:pt idx="15795">
                  <c:v>-4.2493399999999999E-3</c:v>
                </c:pt>
                <c:pt idx="15796">
                  <c:v>-3.3342300000000001E-3</c:v>
                </c:pt>
                <c:pt idx="15797">
                  <c:v>-3.9193600000000002E-3</c:v>
                </c:pt>
                <c:pt idx="15798">
                  <c:v>-3.4731699999999998E-3</c:v>
                </c:pt>
                <c:pt idx="15799">
                  <c:v>-3.0967299999999998E-3</c:v>
                </c:pt>
                <c:pt idx="15800">
                  <c:v>-3.12546E-3</c:v>
                </c:pt>
                <c:pt idx="15801">
                  <c:v>-3.1213600000000001E-3</c:v>
                </c:pt>
                <c:pt idx="15802">
                  <c:v>-3.6707599999999999E-3</c:v>
                </c:pt>
                <c:pt idx="15803">
                  <c:v>-2.4577399999999999E-3</c:v>
                </c:pt>
                <c:pt idx="15804">
                  <c:v>-2.53499E-3</c:v>
                </c:pt>
                <c:pt idx="15805">
                  <c:v>-4.7417400000000004E-3</c:v>
                </c:pt>
                <c:pt idx="15806">
                  <c:v>-3.3676999999999999E-3</c:v>
                </c:pt>
                <c:pt idx="15807">
                  <c:v>-3.36732E-3</c:v>
                </c:pt>
                <c:pt idx="15808">
                  <c:v>-4.6354400000000002E-3</c:v>
                </c:pt>
                <c:pt idx="15809">
                  <c:v>-1.68863E-3</c:v>
                </c:pt>
                <c:pt idx="15810">
                  <c:v>-2.2655800000000001E-3</c:v>
                </c:pt>
                <c:pt idx="15811">
                  <c:v>-1.7297E-3</c:v>
                </c:pt>
                <c:pt idx="15812">
                  <c:v>2.6683900000000001E-3</c:v>
                </c:pt>
                <c:pt idx="15813">
                  <c:v>4.2582799999999997E-3</c:v>
                </c:pt>
                <c:pt idx="15814">
                  <c:v>3.41728E-3</c:v>
                </c:pt>
                <c:pt idx="15815">
                  <c:v>2.8228699999999999E-3</c:v>
                </c:pt>
                <c:pt idx="15816">
                  <c:v>3.0603499999999999E-3</c:v>
                </c:pt>
                <c:pt idx="15817">
                  <c:v>4.5633000000000002E-4</c:v>
                </c:pt>
                <c:pt idx="15818">
                  <c:v>-2.6902300000000001E-3</c:v>
                </c:pt>
                <c:pt idx="15819">
                  <c:v>-5.5102800000000002E-3</c:v>
                </c:pt>
                <c:pt idx="15820">
                  <c:v>-5.8428500000000001E-3</c:v>
                </c:pt>
                <c:pt idx="15821">
                  <c:v>-5.7693199999999997E-3</c:v>
                </c:pt>
                <c:pt idx="15822">
                  <c:v>-4.0509400000000003E-3</c:v>
                </c:pt>
                <c:pt idx="15823">
                  <c:v>-3.3064499999999998E-3</c:v>
                </c:pt>
                <c:pt idx="15824">
                  <c:v>-3.8570900000000001E-3</c:v>
                </c:pt>
                <c:pt idx="15825">
                  <c:v>-2.7725100000000002E-3</c:v>
                </c:pt>
                <c:pt idx="15826">
                  <c:v>-1.36399E-3</c:v>
                </c:pt>
                <c:pt idx="15827">
                  <c:v>1.2627599999999999E-3</c:v>
                </c:pt>
                <c:pt idx="15828">
                  <c:v>3.49804E-3</c:v>
                </c:pt>
                <c:pt idx="15829">
                  <c:v>2.4622300000000001E-3</c:v>
                </c:pt>
                <c:pt idx="15830">
                  <c:v>3.2421500000000001E-3</c:v>
                </c:pt>
                <c:pt idx="15831">
                  <c:v>3.8035399999999998E-3</c:v>
                </c:pt>
                <c:pt idx="15832">
                  <c:v>1.5103E-4</c:v>
                </c:pt>
                <c:pt idx="15833">
                  <c:v>-1.82522E-3</c:v>
                </c:pt>
                <c:pt idx="15834">
                  <c:v>-3.7832199999999999E-3</c:v>
                </c:pt>
                <c:pt idx="15835">
                  <c:v>-5.8767699999999999E-3</c:v>
                </c:pt>
                <c:pt idx="15836">
                  <c:v>-4.1860899999999999E-3</c:v>
                </c:pt>
                <c:pt idx="15837">
                  <c:v>-4.3579400000000003E-3</c:v>
                </c:pt>
                <c:pt idx="15838">
                  <c:v>-4.1083600000000001E-3</c:v>
                </c:pt>
                <c:pt idx="15839">
                  <c:v>-4.6742199999999998E-3</c:v>
                </c:pt>
                <c:pt idx="15840">
                  <c:v>-6.1201299999999997E-3</c:v>
                </c:pt>
                <c:pt idx="15841">
                  <c:v>-3.6979399999999998E-3</c:v>
                </c:pt>
                <c:pt idx="15842">
                  <c:v>-5.4384999999999998E-3</c:v>
                </c:pt>
                <c:pt idx="15843">
                  <c:v>-6.0433400000000003E-3</c:v>
                </c:pt>
                <c:pt idx="15844">
                  <c:v>-2.4713399999999998E-3</c:v>
                </c:pt>
                <c:pt idx="15845">
                  <c:v>-3.0004099999999998E-3</c:v>
                </c:pt>
                <c:pt idx="15846">
                  <c:v>-2.7501399999999999E-3</c:v>
                </c:pt>
                <c:pt idx="15847" formatCode="0.00E+00">
                  <c:v>3.9730000000000001E-5</c:v>
                </c:pt>
                <c:pt idx="15848">
                  <c:v>2.6017200000000001E-3</c:v>
                </c:pt>
                <c:pt idx="15849">
                  <c:v>4.2992799999999999E-3</c:v>
                </c:pt>
                <c:pt idx="15850">
                  <c:v>5.08034E-3</c:v>
                </c:pt>
                <c:pt idx="15851">
                  <c:v>5.5950000000000001E-3</c:v>
                </c:pt>
                <c:pt idx="15852">
                  <c:v>5.5171700000000001E-3</c:v>
                </c:pt>
                <c:pt idx="15853">
                  <c:v>3.9611799999999999E-3</c:v>
                </c:pt>
                <c:pt idx="15854">
                  <c:v>5.1452800000000003E-3</c:v>
                </c:pt>
                <c:pt idx="15855">
                  <c:v>5.7660000000000003E-3</c:v>
                </c:pt>
                <c:pt idx="15856">
                  <c:v>3.6902699999999998E-3</c:v>
                </c:pt>
                <c:pt idx="15857">
                  <c:v>3.20404E-3</c:v>
                </c:pt>
                <c:pt idx="15858">
                  <c:v>4.2818200000000004E-3</c:v>
                </c:pt>
                <c:pt idx="15859">
                  <c:v>4.2153599999999996E-3</c:v>
                </c:pt>
                <c:pt idx="15860">
                  <c:v>3.4860400000000001E-3</c:v>
                </c:pt>
                <c:pt idx="15861">
                  <c:v>2.8642300000000002E-3</c:v>
                </c:pt>
                <c:pt idx="15862">
                  <c:v>5.3222000000000002E-4</c:v>
                </c:pt>
                <c:pt idx="15863">
                  <c:v>-3.0680600000000001E-3</c:v>
                </c:pt>
                <c:pt idx="15864">
                  <c:v>-4.9577299999999996E-3</c:v>
                </c:pt>
                <c:pt idx="15865">
                  <c:v>-3.9921899999999996E-3</c:v>
                </c:pt>
                <c:pt idx="15866">
                  <c:v>-4.0889899999999998E-3</c:v>
                </c:pt>
                <c:pt idx="15867">
                  <c:v>-2.2231899999999999E-3</c:v>
                </c:pt>
                <c:pt idx="15868">
                  <c:v>1.7766800000000001E-3</c:v>
                </c:pt>
                <c:pt idx="15869">
                  <c:v>3.6995399999999999E-3</c:v>
                </c:pt>
                <c:pt idx="15870">
                  <c:v>4.9323800000000001E-3</c:v>
                </c:pt>
                <c:pt idx="15871">
                  <c:v>4.0466900000000004E-3</c:v>
                </c:pt>
                <c:pt idx="15872">
                  <c:v>2.1167400000000002E-3</c:v>
                </c:pt>
                <c:pt idx="15873">
                  <c:v>-1.07223E-3</c:v>
                </c:pt>
                <c:pt idx="15874">
                  <c:v>-3.7470400000000001E-3</c:v>
                </c:pt>
                <c:pt idx="15875">
                  <c:v>-5.9566000000000003E-3</c:v>
                </c:pt>
                <c:pt idx="15876">
                  <c:v>-6.4671800000000003E-3</c:v>
                </c:pt>
                <c:pt idx="15877">
                  <c:v>-6.8416500000000003E-3</c:v>
                </c:pt>
                <c:pt idx="15878">
                  <c:v>-5.1388299999999996E-3</c:v>
                </c:pt>
                <c:pt idx="15879">
                  <c:v>-3.9432E-3</c:v>
                </c:pt>
                <c:pt idx="15880">
                  <c:v>-3.88113E-3</c:v>
                </c:pt>
                <c:pt idx="15881">
                  <c:v>-2.6785400000000001E-3</c:v>
                </c:pt>
                <c:pt idx="15882">
                  <c:v>-2.1427400000000002E-3</c:v>
                </c:pt>
                <c:pt idx="15883">
                  <c:v>1.0614299999999999E-3</c:v>
                </c:pt>
                <c:pt idx="15884">
                  <c:v>4.2355099999999996E-3</c:v>
                </c:pt>
                <c:pt idx="15885">
                  <c:v>3.8664400000000001E-3</c:v>
                </c:pt>
                <c:pt idx="15886">
                  <c:v>4.4346000000000003E-3</c:v>
                </c:pt>
                <c:pt idx="15887">
                  <c:v>3.9966000000000003E-3</c:v>
                </c:pt>
                <c:pt idx="15888">
                  <c:v>2.854E-4</c:v>
                </c:pt>
                <c:pt idx="15889">
                  <c:v>-2.9509599999999999E-3</c:v>
                </c:pt>
                <c:pt idx="15890">
                  <c:v>-6.1497100000000001E-3</c:v>
                </c:pt>
                <c:pt idx="15891">
                  <c:v>-7.6799099999999999E-3</c:v>
                </c:pt>
                <c:pt idx="15892">
                  <c:v>-6.5021200000000001E-3</c:v>
                </c:pt>
                <c:pt idx="15893">
                  <c:v>-5.3685399999999998E-3</c:v>
                </c:pt>
                <c:pt idx="15894">
                  <c:v>-5.1123699999999998E-3</c:v>
                </c:pt>
                <c:pt idx="15895">
                  <c:v>-5.4269799999999997E-3</c:v>
                </c:pt>
                <c:pt idx="15896">
                  <c:v>-6.3254100000000001E-3</c:v>
                </c:pt>
                <c:pt idx="15897">
                  <c:v>-5.3396900000000002E-3</c:v>
                </c:pt>
                <c:pt idx="15898">
                  <c:v>-4.6872800000000003E-3</c:v>
                </c:pt>
                <c:pt idx="15899">
                  <c:v>-5.1588399999999996E-3</c:v>
                </c:pt>
                <c:pt idx="15900">
                  <c:v>-3.66169E-3</c:v>
                </c:pt>
                <c:pt idx="15901">
                  <c:v>-3.19616E-3</c:v>
                </c:pt>
                <c:pt idx="15902">
                  <c:v>-2.7851899999999999E-3</c:v>
                </c:pt>
                <c:pt idx="15903">
                  <c:v>-1.27534E-3</c:v>
                </c:pt>
                <c:pt idx="15904">
                  <c:v>1.81587E-3</c:v>
                </c:pt>
                <c:pt idx="15905">
                  <c:v>5.0559999999999997E-3</c:v>
                </c:pt>
                <c:pt idx="15906">
                  <c:v>7.3823200000000004E-3</c:v>
                </c:pt>
                <c:pt idx="15907">
                  <c:v>6.99638E-3</c:v>
                </c:pt>
                <c:pt idx="15908">
                  <c:v>5.6763400000000002E-3</c:v>
                </c:pt>
                <c:pt idx="15909">
                  <c:v>5.4200699999999999E-3</c:v>
                </c:pt>
                <c:pt idx="15910">
                  <c:v>4.2739800000000001E-3</c:v>
                </c:pt>
                <c:pt idx="15911">
                  <c:v>4.8328700000000004E-3</c:v>
                </c:pt>
                <c:pt idx="15912">
                  <c:v>4.2172399999999997E-3</c:v>
                </c:pt>
                <c:pt idx="15913">
                  <c:v>4.3147400000000001E-3</c:v>
                </c:pt>
                <c:pt idx="15914">
                  <c:v>5.56889E-3</c:v>
                </c:pt>
                <c:pt idx="15915">
                  <c:v>4.7275499999999996E-3</c:v>
                </c:pt>
                <c:pt idx="15916">
                  <c:v>5.6176000000000004E-3</c:v>
                </c:pt>
                <c:pt idx="15917">
                  <c:v>5.6874500000000001E-3</c:v>
                </c:pt>
                <c:pt idx="15918">
                  <c:v>5.8640599999999999E-3</c:v>
                </c:pt>
                <c:pt idx="15919">
                  <c:v>6.2498500000000004E-3</c:v>
                </c:pt>
                <c:pt idx="15920">
                  <c:v>7.1417299999999998E-3</c:v>
                </c:pt>
                <c:pt idx="15921">
                  <c:v>5.1223500000000003E-3</c:v>
                </c:pt>
                <c:pt idx="15922">
                  <c:v>1.6006799999999999E-3</c:v>
                </c:pt>
                <c:pt idx="15923" formatCode="0.00E+00">
                  <c:v>-4.2009999999999999E-5</c:v>
                </c:pt>
                <c:pt idx="15924">
                  <c:v>-2.2756999999999999E-3</c:v>
                </c:pt>
                <c:pt idx="15925">
                  <c:v>-5.1125900000000002E-3</c:v>
                </c:pt>
                <c:pt idx="15926">
                  <c:v>-4.9607799999999997E-3</c:v>
                </c:pt>
                <c:pt idx="15927">
                  <c:v>-3.5254100000000001E-3</c:v>
                </c:pt>
                <c:pt idx="15928">
                  <c:v>-2.4587900000000002E-3</c:v>
                </c:pt>
                <c:pt idx="15929">
                  <c:v>-2.9788999999999998E-4</c:v>
                </c:pt>
                <c:pt idx="15930">
                  <c:v>4.0936999999999996E-3</c:v>
                </c:pt>
                <c:pt idx="15931">
                  <c:v>7.3499799999999999E-3</c:v>
                </c:pt>
                <c:pt idx="15932">
                  <c:v>7.1635900000000001E-3</c:v>
                </c:pt>
                <c:pt idx="15933">
                  <c:v>6.5059000000000002E-3</c:v>
                </c:pt>
                <c:pt idx="15934">
                  <c:v>6.6954700000000002E-3</c:v>
                </c:pt>
                <c:pt idx="15935">
                  <c:v>6.8841299999999996E-3</c:v>
                </c:pt>
                <c:pt idx="15936">
                  <c:v>4.4121500000000001E-3</c:v>
                </c:pt>
                <c:pt idx="15937">
                  <c:v>3.5702300000000002E-3</c:v>
                </c:pt>
                <c:pt idx="15938">
                  <c:v>1.3089499999999999E-3</c:v>
                </c:pt>
                <c:pt idx="15939">
                  <c:v>-2.5500399999999999E-3</c:v>
                </c:pt>
                <c:pt idx="15940">
                  <c:v>-4.0180099999999998E-3</c:v>
                </c:pt>
                <c:pt idx="15941">
                  <c:v>-5.4880099999999998E-3</c:v>
                </c:pt>
                <c:pt idx="15942">
                  <c:v>-4.5918299999999999E-3</c:v>
                </c:pt>
                <c:pt idx="15943">
                  <c:v>-3.39479E-3</c:v>
                </c:pt>
                <c:pt idx="15944">
                  <c:v>2.0788E-4</c:v>
                </c:pt>
                <c:pt idx="15945">
                  <c:v>2.4210999999999998E-3</c:v>
                </c:pt>
                <c:pt idx="15946">
                  <c:v>6.1678599999999998E-3</c:v>
                </c:pt>
                <c:pt idx="15947">
                  <c:v>8.2055600000000006E-3</c:v>
                </c:pt>
                <c:pt idx="15948">
                  <c:v>6.8706699999999997E-3</c:v>
                </c:pt>
                <c:pt idx="15949">
                  <c:v>6.5955800000000002E-3</c:v>
                </c:pt>
                <c:pt idx="15950">
                  <c:v>4.7371499999999999E-3</c:v>
                </c:pt>
                <c:pt idx="15951">
                  <c:v>5.48242E-3</c:v>
                </c:pt>
                <c:pt idx="15952">
                  <c:v>6.6726900000000002E-3</c:v>
                </c:pt>
                <c:pt idx="15953">
                  <c:v>5.9515999999999996E-3</c:v>
                </c:pt>
                <c:pt idx="15954">
                  <c:v>5.9498700000000003E-3</c:v>
                </c:pt>
                <c:pt idx="15955">
                  <c:v>6.8372099999999998E-3</c:v>
                </c:pt>
                <c:pt idx="15956">
                  <c:v>5.8047100000000003E-3</c:v>
                </c:pt>
                <c:pt idx="15957">
                  <c:v>4.3543000000000002E-3</c:v>
                </c:pt>
                <c:pt idx="15958">
                  <c:v>3.85951E-3</c:v>
                </c:pt>
                <c:pt idx="15959">
                  <c:v>-9.0233000000000002E-4</c:v>
                </c:pt>
                <c:pt idx="15960">
                  <c:v>-4.0917000000000002E-3</c:v>
                </c:pt>
                <c:pt idx="15961">
                  <c:v>-5.5739800000000001E-3</c:v>
                </c:pt>
                <c:pt idx="15962">
                  <c:v>-6.8441999999999999E-3</c:v>
                </c:pt>
                <c:pt idx="15963">
                  <c:v>-6.8924099999999999E-3</c:v>
                </c:pt>
                <c:pt idx="15964">
                  <c:v>-6.3267899999999997E-3</c:v>
                </c:pt>
                <c:pt idx="15965">
                  <c:v>-5.6147499999999999E-3</c:v>
                </c:pt>
                <c:pt idx="15966">
                  <c:v>-5.6862500000000003E-3</c:v>
                </c:pt>
                <c:pt idx="15967">
                  <c:v>-6.1537600000000003E-3</c:v>
                </c:pt>
                <c:pt idx="15968">
                  <c:v>-5.6558499999999996E-3</c:v>
                </c:pt>
                <c:pt idx="15969">
                  <c:v>-5.1754000000000001E-3</c:v>
                </c:pt>
                <c:pt idx="15970">
                  <c:v>-6.3283999999999997E-3</c:v>
                </c:pt>
                <c:pt idx="15971">
                  <c:v>-5.9216199999999998E-3</c:v>
                </c:pt>
                <c:pt idx="15972">
                  <c:v>-6.3458300000000002E-3</c:v>
                </c:pt>
                <c:pt idx="15973">
                  <c:v>-6.2055900000000004E-3</c:v>
                </c:pt>
                <c:pt idx="15974">
                  <c:v>-5.7226600000000001E-3</c:v>
                </c:pt>
                <c:pt idx="15975">
                  <c:v>-6.3550200000000003E-3</c:v>
                </c:pt>
                <c:pt idx="15976">
                  <c:v>-5.8978299999999997E-3</c:v>
                </c:pt>
                <c:pt idx="15977">
                  <c:v>-5.5274499999999997E-3</c:v>
                </c:pt>
                <c:pt idx="15978">
                  <c:v>-3.9247199999999996E-3</c:v>
                </c:pt>
                <c:pt idx="15979">
                  <c:v>-4.2817000000000002E-4</c:v>
                </c:pt>
                <c:pt idx="15980">
                  <c:v>2.7396E-3</c:v>
                </c:pt>
                <c:pt idx="15981">
                  <c:v>3.9883000000000002E-3</c:v>
                </c:pt>
                <c:pt idx="15982">
                  <c:v>5.2935400000000002E-3</c:v>
                </c:pt>
                <c:pt idx="15983">
                  <c:v>4.67622E-3</c:v>
                </c:pt>
                <c:pt idx="15984">
                  <c:v>2.5768700000000002E-3</c:v>
                </c:pt>
                <c:pt idx="15985">
                  <c:v>-3.0371E-4</c:v>
                </c:pt>
                <c:pt idx="15986">
                  <c:v>-3.6261100000000001E-3</c:v>
                </c:pt>
                <c:pt idx="15987">
                  <c:v>-7.2068699999999998E-3</c:v>
                </c:pt>
                <c:pt idx="15988">
                  <c:v>-8.21413E-3</c:v>
                </c:pt>
                <c:pt idx="15989">
                  <c:v>-7.8032500000000003E-3</c:v>
                </c:pt>
                <c:pt idx="15990">
                  <c:v>-5.6215500000000003E-3</c:v>
                </c:pt>
                <c:pt idx="15991">
                  <c:v>-5.1450599999999999E-3</c:v>
                </c:pt>
                <c:pt idx="15992">
                  <c:v>-5.5475899999999998E-3</c:v>
                </c:pt>
                <c:pt idx="15993">
                  <c:v>-3.7702600000000001E-3</c:v>
                </c:pt>
                <c:pt idx="15994">
                  <c:v>-1.4979100000000001E-3</c:v>
                </c:pt>
                <c:pt idx="15995">
                  <c:v>2.1088399999999998E-3</c:v>
                </c:pt>
                <c:pt idx="15996">
                  <c:v>4.6421500000000003E-3</c:v>
                </c:pt>
                <c:pt idx="15997">
                  <c:v>5.1171400000000001E-3</c:v>
                </c:pt>
                <c:pt idx="15998">
                  <c:v>4.3571399999999998E-3</c:v>
                </c:pt>
                <c:pt idx="15999">
                  <c:v>3.3649399999999999E-3</c:v>
                </c:pt>
                <c:pt idx="16000">
                  <c:v>4.6920000000000002E-4</c:v>
                </c:pt>
                <c:pt idx="16001">
                  <c:v>-3.8123800000000002E-3</c:v>
                </c:pt>
                <c:pt idx="16002">
                  <c:v>-6.3242300000000001E-3</c:v>
                </c:pt>
                <c:pt idx="16003">
                  <c:v>-7.1287800000000004E-3</c:v>
                </c:pt>
                <c:pt idx="16004">
                  <c:v>-6.7792E-3</c:v>
                </c:pt>
                <c:pt idx="16005">
                  <c:v>-6.7593000000000002E-3</c:v>
                </c:pt>
                <c:pt idx="16006">
                  <c:v>-7.0831799999999997E-3</c:v>
                </c:pt>
                <c:pt idx="16007">
                  <c:v>-6.6012099999999997E-3</c:v>
                </c:pt>
                <c:pt idx="16008">
                  <c:v>-5.9977399999999997E-3</c:v>
                </c:pt>
                <c:pt idx="16009">
                  <c:v>-7.2006800000000001E-3</c:v>
                </c:pt>
                <c:pt idx="16010">
                  <c:v>-7.5853800000000001E-3</c:v>
                </c:pt>
                <c:pt idx="16011">
                  <c:v>-6.6027500000000001E-3</c:v>
                </c:pt>
                <c:pt idx="16012">
                  <c:v>-5.8706599999999998E-3</c:v>
                </c:pt>
                <c:pt idx="16013">
                  <c:v>-5.2544799999999997E-3</c:v>
                </c:pt>
                <c:pt idx="16014">
                  <c:v>-2.4623599999999998E-3</c:v>
                </c:pt>
                <c:pt idx="16015">
                  <c:v>2.1662E-4</c:v>
                </c:pt>
                <c:pt idx="16016">
                  <c:v>3.3296100000000002E-3</c:v>
                </c:pt>
                <c:pt idx="16017">
                  <c:v>5.9000199999999997E-3</c:v>
                </c:pt>
                <c:pt idx="16018">
                  <c:v>6.2517500000000004E-3</c:v>
                </c:pt>
                <c:pt idx="16019">
                  <c:v>7.4665199999999999E-3</c:v>
                </c:pt>
                <c:pt idx="16020">
                  <c:v>8.3844499999999999E-3</c:v>
                </c:pt>
                <c:pt idx="16021">
                  <c:v>7.32396E-3</c:v>
                </c:pt>
                <c:pt idx="16022">
                  <c:v>7.5221300000000001E-3</c:v>
                </c:pt>
                <c:pt idx="16023">
                  <c:v>7.9954899999999992E-3</c:v>
                </c:pt>
                <c:pt idx="16024">
                  <c:v>6.69638E-3</c:v>
                </c:pt>
                <c:pt idx="16025">
                  <c:v>5.7691499999999998E-3</c:v>
                </c:pt>
                <c:pt idx="16026">
                  <c:v>6.0404100000000004E-3</c:v>
                </c:pt>
                <c:pt idx="16027">
                  <c:v>5.58071E-3</c:v>
                </c:pt>
                <c:pt idx="16028">
                  <c:v>4.5837100000000004E-3</c:v>
                </c:pt>
                <c:pt idx="16029">
                  <c:v>4.0862700000000004E-3</c:v>
                </c:pt>
                <c:pt idx="16030">
                  <c:v>3.7579999999999997E-4</c:v>
                </c:pt>
                <c:pt idx="16031">
                  <c:v>-5.1924099999999997E-3</c:v>
                </c:pt>
                <c:pt idx="16032">
                  <c:v>-5.6447700000000003E-3</c:v>
                </c:pt>
                <c:pt idx="16033">
                  <c:v>-5.0491399999999997E-3</c:v>
                </c:pt>
                <c:pt idx="16034">
                  <c:v>-3.8979599999999998E-3</c:v>
                </c:pt>
                <c:pt idx="16035">
                  <c:v>-1.5057E-3</c:v>
                </c:pt>
                <c:pt idx="16036">
                  <c:v>1.9959000000000001E-3</c:v>
                </c:pt>
                <c:pt idx="16037">
                  <c:v>4.2835599999999996E-3</c:v>
                </c:pt>
                <c:pt idx="16038">
                  <c:v>5.30731E-3</c:v>
                </c:pt>
                <c:pt idx="16039">
                  <c:v>4.8014700000000004E-3</c:v>
                </c:pt>
                <c:pt idx="16040">
                  <c:v>2.5389399999999999E-3</c:v>
                </c:pt>
                <c:pt idx="16041" formatCode="0.00E+00">
                  <c:v>-7.7009999999999996E-5</c:v>
                </c:pt>
                <c:pt idx="16042">
                  <c:v>-3.5113599999999998E-3</c:v>
                </c:pt>
                <c:pt idx="16043">
                  <c:v>-7.0741099999999998E-3</c:v>
                </c:pt>
                <c:pt idx="16044">
                  <c:v>-8.7132600000000004E-3</c:v>
                </c:pt>
                <c:pt idx="16045">
                  <c:v>-7.4976399999999999E-3</c:v>
                </c:pt>
                <c:pt idx="16046">
                  <c:v>-7.10693E-3</c:v>
                </c:pt>
                <c:pt idx="16047">
                  <c:v>-6.8914500000000004E-3</c:v>
                </c:pt>
                <c:pt idx="16048">
                  <c:v>-5.6561399999999996E-3</c:v>
                </c:pt>
                <c:pt idx="16049">
                  <c:v>-3.8659900000000001E-3</c:v>
                </c:pt>
                <c:pt idx="16050">
                  <c:v>-1.01512E-3</c:v>
                </c:pt>
                <c:pt idx="16051">
                  <c:v>2.4238100000000002E-3</c:v>
                </c:pt>
                <c:pt idx="16052">
                  <c:v>4.4849499999999997E-3</c:v>
                </c:pt>
                <c:pt idx="16053">
                  <c:v>5.4670500000000002E-3</c:v>
                </c:pt>
                <c:pt idx="16054">
                  <c:v>5.2459200000000003E-3</c:v>
                </c:pt>
                <c:pt idx="16055">
                  <c:v>2.8840699999999999E-3</c:v>
                </c:pt>
                <c:pt idx="16056">
                  <c:v>1.3754500000000001E-3</c:v>
                </c:pt>
                <c:pt idx="16057">
                  <c:v>-3.15007E-3</c:v>
                </c:pt>
                <c:pt idx="16058">
                  <c:v>-7.0651300000000002E-3</c:v>
                </c:pt>
                <c:pt idx="16059">
                  <c:v>-7.2562800000000004E-3</c:v>
                </c:pt>
                <c:pt idx="16060">
                  <c:v>-8.1256699999999998E-3</c:v>
                </c:pt>
                <c:pt idx="16061">
                  <c:v>-8.2276499999999995E-3</c:v>
                </c:pt>
                <c:pt idx="16062">
                  <c:v>-7.0062800000000001E-3</c:v>
                </c:pt>
                <c:pt idx="16063">
                  <c:v>-7.3312000000000004E-3</c:v>
                </c:pt>
                <c:pt idx="16064">
                  <c:v>-7.2022299999999996E-3</c:v>
                </c:pt>
                <c:pt idx="16065">
                  <c:v>-7.4987099999999996E-3</c:v>
                </c:pt>
                <c:pt idx="16066">
                  <c:v>-7.5339700000000001E-3</c:v>
                </c:pt>
                <c:pt idx="16067">
                  <c:v>-7.5229900000000002E-3</c:v>
                </c:pt>
                <c:pt idx="16068">
                  <c:v>-6.4724400000000003E-3</c:v>
                </c:pt>
                <c:pt idx="16069">
                  <c:v>-5.0136499999999997E-3</c:v>
                </c:pt>
                <c:pt idx="16070">
                  <c:v>-3.1625300000000002E-3</c:v>
                </c:pt>
                <c:pt idx="16071">
                  <c:v>3.4626999999999998E-4</c:v>
                </c:pt>
                <c:pt idx="16072">
                  <c:v>2.0226900000000002E-3</c:v>
                </c:pt>
                <c:pt idx="16073">
                  <c:v>4.5824000000000004E-3</c:v>
                </c:pt>
                <c:pt idx="16074">
                  <c:v>6.0504699999999996E-3</c:v>
                </c:pt>
                <c:pt idx="16075">
                  <c:v>7.5478699999999999E-3</c:v>
                </c:pt>
                <c:pt idx="16076">
                  <c:v>7.7462199999999998E-3</c:v>
                </c:pt>
                <c:pt idx="16077">
                  <c:v>7.0970900000000003E-3</c:v>
                </c:pt>
                <c:pt idx="16078">
                  <c:v>7.7436900000000001E-3</c:v>
                </c:pt>
                <c:pt idx="16079">
                  <c:v>7.2149600000000003E-3</c:v>
                </c:pt>
                <c:pt idx="16080">
                  <c:v>7.1315900000000002E-3</c:v>
                </c:pt>
                <c:pt idx="16081">
                  <c:v>6.75918E-3</c:v>
                </c:pt>
                <c:pt idx="16082">
                  <c:v>7.8936700000000002E-3</c:v>
                </c:pt>
                <c:pt idx="16083">
                  <c:v>5.96847E-3</c:v>
                </c:pt>
                <c:pt idx="16084">
                  <c:v>5.7488299999999999E-3</c:v>
                </c:pt>
                <c:pt idx="16085">
                  <c:v>6.4680199999999997E-3</c:v>
                </c:pt>
                <c:pt idx="16086">
                  <c:v>7.8167199999999992E-3</c:v>
                </c:pt>
                <c:pt idx="16087">
                  <c:v>8.4086200000000003E-3</c:v>
                </c:pt>
                <c:pt idx="16088">
                  <c:v>5.4880600000000003E-3</c:v>
                </c:pt>
                <c:pt idx="16089">
                  <c:v>5.0087999999999999E-3</c:v>
                </c:pt>
                <c:pt idx="16090">
                  <c:v>3.0808799999999998E-3</c:v>
                </c:pt>
                <c:pt idx="16091">
                  <c:v>1.3891000000000001E-4</c:v>
                </c:pt>
                <c:pt idx="16092">
                  <c:v>-2.33169E-3</c:v>
                </c:pt>
                <c:pt idx="16093">
                  <c:v>-5.1329699999999997E-3</c:v>
                </c:pt>
                <c:pt idx="16094">
                  <c:v>-5.0708799999999998E-3</c:v>
                </c:pt>
                <c:pt idx="16095">
                  <c:v>-4.3268999999999998E-3</c:v>
                </c:pt>
                <c:pt idx="16096">
                  <c:v>-2.9188899999999999E-3</c:v>
                </c:pt>
                <c:pt idx="16097">
                  <c:v>2.0200499999999998E-3</c:v>
                </c:pt>
                <c:pt idx="16098">
                  <c:v>4.8714500000000003E-3</c:v>
                </c:pt>
                <c:pt idx="16099">
                  <c:v>6.3582100000000004E-3</c:v>
                </c:pt>
                <c:pt idx="16100">
                  <c:v>9.0433300000000005E-3</c:v>
                </c:pt>
                <c:pt idx="16101">
                  <c:v>8.3174100000000008E-3</c:v>
                </c:pt>
                <c:pt idx="16102">
                  <c:v>7.8584799999999993E-3</c:v>
                </c:pt>
                <c:pt idx="16103">
                  <c:v>6.33302E-3</c:v>
                </c:pt>
                <c:pt idx="16104">
                  <c:v>5.3381799999999997E-3</c:v>
                </c:pt>
                <c:pt idx="16105">
                  <c:v>4.8263200000000003E-3</c:v>
                </c:pt>
                <c:pt idx="16106">
                  <c:v>1.6531300000000001E-3</c:v>
                </c:pt>
                <c:pt idx="16107">
                  <c:v>-1.12674E-3</c:v>
                </c:pt>
                <c:pt idx="16108">
                  <c:v>-3.15607E-3</c:v>
                </c:pt>
                <c:pt idx="16109">
                  <c:v>-4.7248699999999999E-3</c:v>
                </c:pt>
                <c:pt idx="16110">
                  <c:v>-5.2848900000000004E-3</c:v>
                </c:pt>
                <c:pt idx="16111">
                  <c:v>-4.6089399999999997E-3</c:v>
                </c:pt>
                <c:pt idx="16112">
                  <c:v>-1.0401200000000001E-3</c:v>
                </c:pt>
                <c:pt idx="16113">
                  <c:v>3.5702899999999998E-3</c:v>
                </c:pt>
                <c:pt idx="16114">
                  <c:v>6.0199900000000002E-3</c:v>
                </c:pt>
                <c:pt idx="16115">
                  <c:v>8.1731900000000003E-3</c:v>
                </c:pt>
                <c:pt idx="16116">
                  <c:v>9.2143499999999996E-3</c:v>
                </c:pt>
                <c:pt idx="16117">
                  <c:v>6.8577999999999998E-3</c:v>
                </c:pt>
                <c:pt idx="16118">
                  <c:v>8.2670699999999996E-3</c:v>
                </c:pt>
                <c:pt idx="16119">
                  <c:v>6.4306299999999997E-3</c:v>
                </c:pt>
                <c:pt idx="16120">
                  <c:v>6.1917300000000003E-3</c:v>
                </c:pt>
                <c:pt idx="16121">
                  <c:v>8.1370399999999999E-3</c:v>
                </c:pt>
                <c:pt idx="16122">
                  <c:v>6.5059599999999999E-3</c:v>
                </c:pt>
                <c:pt idx="16123">
                  <c:v>7.7718700000000002E-3</c:v>
                </c:pt>
                <c:pt idx="16124">
                  <c:v>5.3767499999999996E-3</c:v>
                </c:pt>
                <c:pt idx="16125">
                  <c:v>4.8940099999999999E-3</c:v>
                </c:pt>
                <c:pt idx="16126">
                  <c:v>4.3973600000000003E-3</c:v>
                </c:pt>
                <c:pt idx="16127">
                  <c:v>-7.5449000000000002E-4</c:v>
                </c:pt>
                <c:pt idx="16128">
                  <c:v>-3.50732E-3</c:v>
                </c:pt>
                <c:pt idx="16129">
                  <c:v>-5.3193900000000002E-3</c:v>
                </c:pt>
                <c:pt idx="16130">
                  <c:v>-6.3825100000000001E-3</c:v>
                </c:pt>
                <c:pt idx="16131">
                  <c:v>-7.2774900000000002E-3</c:v>
                </c:pt>
                <c:pt idx="16132">
                  <c:v>-8.7799000000000002E-3</c:v>
                </c:pt>
                <c:pt idx="16133">
                  <c:v>-6.9024999999999998E-3</c:v>
                </c:pt>
                <c:pt idx="16134">
                  <c:v>-6.2284999999999997E-3</c:v>
                </c:pt>
                <c:pt idx="16135">
                  <c:v>-8.2087400000000008E-3</c:v>
                </c:pt>
                <c:pt idx="16136">
                  <c:v>-6.1485899999999998E-3</c:v>
                </c:pt>
                <c:pt idx="16137">
                  <c:v>-6.7782099999999998E-3</c:v>
                </c:pt>
                <c:pt idx="16138">
                  <c:v>-6.6549799999999996E-3</c:v>
                </c:pt>
                <c:pt idx="16139">
                  <c:v>-6.5309499999999998E-3</c:v>
                </c:pt>
                <c:pt idx="16140">
                  <c:v>-6.5406099999999997E-3</c:v>
                </c:pt>
                <c:pt idx="16141">
                  <c:v>-2.9114399999999999E-3</c:v>
                </c:pt>
                <c:pt idx="16142">
                  <c:v>-6.2310000000000002E-4</c:v>
                </c:pt>
                <c:pt idx="16143">
                  <c:v>2.4928400000000001E-3</c:v>
                </c:pt>
                <c:pt idx="16144">
                  <c:v>5.1829199999999997E-3</c:v>
                </c:pt>
                <c:pt idx="16145">
                  <c:v>4.7617600000000003E-3</c:v>
                </c:pt>
                <c:pt idx="16146">
                  <c:v>4.4546300000000002E-3</c:v>
                </c:pt>
                <c:pt idx="16147">
                  <c:v>1.62886E-3</c:v>
                </c:pt>
                <c:pt idx="16148">
                  <c:v>-1.7483100000000001E-3</c:v>
                </c:pt>
                <c:pt idx="16149">
                  <c:v>-3.83746E-3</c:v>
                </c:pt>
                <c:pt idx="16150">
                  <c:v>-5.5356099999999998E-3</c:v>
                </c:pt>
                <c:pt idx="16151">
                  <c:v>-3.7824400000000002E-3</c:v>
                </c:pt>
                <c:pt idx="16152">
                  <c:v>-1.38744E-3</c:v>
                </c:pt>
                <c:pt idx="16153">
                  <c:v>1.3828499999999999E-3</c:v>
                </c:pt>
                <c:pt idx="16154">
                  <c:v>4.6235800000000004E-3</c:v>
                </c:pt>
                <c:pt idx="16155">
                  <c:v>5.8201299999999997E-3</c:v>
                </c:pt>
                <c:pt idx="16156">
                  <c:v>6.4373399999999997E-3</c:v>
                </c:pt>
                <c:pt idx="16157">
                  <c:v>7.9045499999999998E-3</c:v>
                </c:pt>
                <c:pt idx="16158">
                  <c:v>9.0303899999999993E-3</c:v>
                </c:pt>
                <c:pt idx="16159">
                  <c:v>7.7541199999999998E-3</c:v>
                </c:pt>
                <c:pt idx="16160">
                  <c:v>6.5969000000000002E-3</c:v>
                </c:pt>
                <c:pt idx="16161">
                  <c:v>4.01724E-3</c:v>
                </c:pt>
                <c:pt idx="16162">
                  <c:v>1.3737599999999999E-3</c:v>
                </c:pt>
                <c:pt idx="16163">
                  <c:v>-1.3005200000000001E-3</c:v>
                </c:pt>
                <c:pt idx="16164">
                  <c:v>-3.9822499999999997E-3</c:v>
                </c:pt>
                <c:pt idx="16165">
                  <c:v>-5.2705E-3</c:v>
                </c:pt>
                <c:pt idx="16166">
                  <c:v>-4.8555100000000004E-3</c:v>
                </c:pt>
                <c:pt idx="16167">
                  <c:v>-4.0154199999999996E-3</c:v>
                </c:pt>
                <c:pt idx="16168">
                  <c:v>-1.15358E-3</c:v>
                </c:pt>
                <c:pt idx="16169">
                  <c:v>3.1143999999999998E-3</c:v>
                </c:pt>
                <c:pt idx="16170">
                  <c:v>5.3521699999999998E-3</c:v>
                </c:pt>
                <c:pt idx="16171">
                  <c:v>7.3389800000000002E-3</c:v>
                </c:pt>
                <c:pt idx="16172">
                  <c:v>7.8166599999999996E-3</c:v>
                </c:pt>
                <c:pt idx="16173">
                  <c:v>7.5139999999999998E-3</c:v>
                </c:pt>
                <c:pt idx="16174">
                  <c:v>7.1076899999999998E-3</c:v>
                </c:pt>
                <c:pt idx="16175">
                  <c:v>6.9199999999999999E-3</c:v>
                </c:pt>
                <c:pt idx="16176">
                  <c:v>7.4050000000000001E-3</c:v>
                </c:pt>
                <c:pt idx="16177">
                  <c:v>7.2562599999999996E-3</c:v>
                </c:pt>
                <c:pt idx="16178">
                  <c:v>6.5334299999999998E-3</c:v>
                </c:pt>
                <c:pt idx="16179">
                  <c:v>6.8266999999999998E-3</c:v>
                </c:pt>
                <c:pt idx="16180">
                  <c:v>7.4276699999999999E-3</c:v>
                </c:pt>
                <c:pt idx="16181">
                  <c:v>6.0870000000000004E-3</c:v>
                </c:pt>
                <c:pt idx="16182">
                  <c:v>3.9396400000000003E-3</c:v>
                </c:pt>
                <c:pt idx="16183">
                  <c:v>3.8284000000000001E-4</c:v>
                </c:pt>
                <c:pt idx="16184">
                  <c:v>-3.8256000000000002E-3</c:v>
                </c:pt>
                <c:pt idx="16185">
                  <c:v>-4.4787500000000001E-3</c:v>
                </c:pt>
                <c:pt idx="16186">
                  <c:v>-5.7074999999999999E-3</c:v>
                </c:pt>
                <c:pt idx="16187">
                  <c:v>-8.9339499999999995E-3</c:v>
                </c:pt>
                <c:pt idx="16188">
                  <c:v>-8.1213399999999995E-3</c:v>
                </c:pt>
                <c:pt idx="16189">
                  <c:v>-7.1956800000000003E-3</c:v>
                </c:pt>
                <c:pt idx="16190">
                  <c:v>-7.3215399999999996E-3</c:v>
                </c:pt>
                <c:pt idx="16191">
                  <c:v>-6.6264699999999998E-3</c:v>
                </c:pt>
                <c:pt idx="16192">
                  <c:v>-6.6056999999999999E-3</c:v>
                </c:pt>
                <c:pt idx="16193">
                  <c:v>-7.2675700000000001E-3</c:v>
                </c:pt>
                <c:pt idx="16194">
                  <c:v>-6.7455900000000001E-3</c:v>
                </c:pt>
                <c:pt idx="16195">
                  <c:v>-7.2039199999999999E-3</c:v>
                </c:pt>
                <c:pt idx="16196">
                  <c:v>-6.5444400000000003E-3</c:v>
                </c:pt>
                <c:pt idx="16197">
                  <c:v>-6.6352299999999998E-3</c:v>
                </c:pt>
                <c:pt idx="16198">
                  <c:v>-6.8676299999999996E-3</c:v>
                </c:pt>
                <c:pt idx="16199">
                  <c:v>-7.50769E-3</c:v>
                </c:pt>
                <c:pt idx="16200">
                  <c:v>-7.5042800000000003E-3</c:v>
                </c:pt>
                <c:pt idx="16201">
                  <c:v>-6.0672299999999998E-3</c:v>
                </c:pt>
                <c:pt idx="16202">
                  <c:v>-3.3133199999999998E-3</c:v>
                </c:pt>
                <c:pt idx="16203">
                  <c:v>-3.3296999999999998E-4</c:v>
                </c:pt>
                <c:pt idx="16204">
                  <c:v>1.06321E-3</c:v>
                </c:pt>
                <c:pt idx="16205">
                  <c:v>3.0573900000000001E-3</c:v>
                </c:pt>
                <c:pt idx="16206">
                  <c:v>4.5681799999999998E-3</c:v>
                </c:pt>
                <c:pt idx="16207">
                  <c:v>4.0500600000000003E-3</c:v>
                </c:pt>
                <c:pt idx="16208">
                  <c:v>1.1237599999999999E-3</c:v>
                </c:pt>
                <c:pt idx="16209">
                  <c:v>-8.7662999999999999E-4</c:v>
                </c:pt>
                <c:pt idx="16210">
                  <c:v>-2.9212499999999998E-3</c:v>
                </c:pt>
                <c:pt idx="16211">
                  <c:v>-6.9098700000000002E-3</c:v>
                </c:pt>
                <c:pt idx="16212">
                  <c:v>-7.8018100000000002E-3</c:v>
                </c:pt>
                <c:pt idx="16213">
                  <c:v>-8.1637900000000006E-3</c:v>
                </c:pt>
                <c:pt idx="16214">
                  <c:v>-9.2955199999999998E-3</c:v>
                </c:pt>
                <c:pt idx="16215">
                  <c:v>-7.8111999999999999E-3</c:v>
                </c:pt>
                <c:pt idx="16216">
                  <c:v>-6.1021599999999997E-3</c:v>
                </c:pt>
                <c:pt idx="16217">
                  <c:v>-3.7066899999999999E-3</c:v>
                </c:pt>
                <c:pt idx="16218">
                  <c:v>-1.8462E-4</c:v>
                </c:pt>
                <c:pt idx="16219">
                  <c:v>1.5502599999999999E-3</c:v>
                </c:pt>
                <c:pt idx="16220">
                  <c:v>2.8717999999999999E-3</c:v>
                </c:pt>
                <c:pt idx="16221">
                  <c:v>4.1504100000000002E-3</c:v>
                </c:pt>
                <c:pt idx="16222">
                  <c:v>4.0575400000000001E-3</c:v>
                </c:pt>
                <c:pt idx="16223">
                  <c:v>1.7655100000000001E-3</c:v>
                </c:pt>
                <c:pt idx="16224">
                  <c:v>2.7745999999999999E-4</c:v>
                </c:pt>
                <c:pt idx="16225">
                  <c:v>-2.5927599999999999E-3</c:v>
                </c:pt>
                <c:pt idx="16226">
                  <c:v>-5.67374E-3</c:v>
                </c:pt>
                <c:pt idx="16227">
                  <c:v>-7.19822E-3</c:v>
                </c:pt>
                <c:pt idx="16228">
                  <c:v>-7.1194500000000003E-3</c:v>
                </c:pt>
                <c:pt idx="16229">
                  <c:v>-5.9642100000000002E-3</c:v>
                </c:pt>
                <c:pt idx="16230">
                  <c:v>-7.5190600000000002E-3</c:v>
                </c:pt>
                <c:pt idx="16231">
                  <c:v>-8.3340299999999992E-3</c:v>
                </c:pt>
                <c:pt idx="16232">
                  <c:v>-8.1706799999999996E-3</c:v>
                </c:pt>
                <c:pt idx="16233">
                  <c:v>-7.1093299999999996E-3</c:v>
                </c:pt>
                <c:pt idx="16234">
                  <c:v>-6.0705200000000003E-3</c:v>
                </c:pt>
                <c:pt idx="16235">
                  <c:v>-7.4620399999999996E-3</c:v>
                </c:pt>
                <c:pt idx="16236">
                  <c:v>-5.61664E-3</c:v>
                </c:pt>
                <c:pt idx="16237">
                  <c:v>-4.2518499999999997E-3</c:v>
                </c:pt>
                <c:pt idx="16238">
                  <c:v>-3.1179599999999999E-3</c:v>
                </c:pt>
                <c:pt idx="16239">
                  <c:v>-1.0302999999999999E-4</c:v>
                </c:pt>
                <c:pt idx="16240">
                  <c:v>2.6676299999999998E-3</c:v>
                </c:pt>
                <c:pt idx="16241">
                  <c:v>4.7866300000000001E-3</c:v>
                </c:pt>
                <c:pt idx="16242">
                  <c:v>7.1188400000000004E-3</c:v>
                </c:pt>
                <c:pt idx="16243">
                  <c:v>7.1485200000000002E-3</c:v>
                </c:pt>
                <c:pt idx="16244">
                  <c:v>7.5145699999999999E-3</c:v>
                </c:pt>
                <c:pt idx="16245">
                  <c:v>6.9530199999999999E-3</c:v>
                </c:pt>
                <c:pt idx="16246">
                  <c:v>6.4885000000000003E-3</c:v>
                </c:pt>
                <c:pt idx="16247">
                  <c:v>7.9048899999999995E-3</c:v>
                </c:pt>
                <c:pt idx="16248">
                  <c:v>7.1880800000000003E-3</c:v>
                </c:pt>
                <c:pt idx="16249">
                  <c:v>6.9287300000000001E-3</c:v>
                </c:pt>
                <c:pt idx="16250">
                  <c:v>6.1109399999999996E-3</c:v>
                </c:pt>
                <c:pt idx="16251">
                  <c:v>6.0595700000000002E-3</c:v>
                </c:pt>
                <c:pt idx="16252">
                  <c:v>6.5623399999999998E-3</c:v>
                </c:pt>
                <c:pt idx="16253">
                  <c:v>6.5044899999999999E-3</c:v>
                </c:pt>
                <c:pt idx="16254">
                  <c:v>8.0944499999999996E-3</c:v>
                </c:pt>
                <c:pt idx="16255">
                  <c:v>6.8651199999999997E-3</c:v>
                </c:pt>
                <c:pt idx="16256">
                  <c:v>5.8700599999999999E-3</c:v>
                </c:pt>
                <c:pt idx="16257">
                  <c:v>5.0624499999999996E-3</c:v>
                </c:pt>
                <c:pt idx="16258">
                  <c:v>2.2014999999999999E-3</c:v>
                </c:pt>
                <c:pt idx="16259">
                  <c:v>9.5770999999999996E-4</c:v>
                </c:pt>
                <c:pt idx="16260">
                  <c:v>-1.7473600000000001E-3</c:v>
                </c:pt>
                <c:pt idx="16261">
                  <c:v>-3.1638899999999999E-3</c:v>
                </c:pt>
                <c:pt idx="16262">
                  <c:v>-2.9221099999999999E-3</c:v>
                </c:pt>
                <c:pt idx="16263">
                  <c:v>-3.9938300000000003E-3</c:v>
                </c:pt>
                <c:pt idx="16264">
                  <c:v>-2.5846699999999998E-3</c:v>
                </c:pt>
                <c:pt idx="16265">
                  <c:v>4.4284000000000001E-4</c:v>
                </c:pt>
                <c:pt idx="16266">
                  <c:v>3.2710299999999999E-3</c:v>
                </c:pt>
                <c:pt idx="16267">
                  <c:v>4.88536E-3</c:v>
                </c:pt>
                <c:pt idx="16268">
                  <c:v>6.1554399999999999E-3</c:v>
                </c:pt>
                <c:pt idx="16269">
                  <c:v>6.4385800000000002E-3</c:v>
                </c:pt>
                <c:pt idx="16270">
                  <c:v>7.25635E-3</c:v>
                </c:pt>
                <c:pt idx="16271">
                  <c:v>6.8622300000000004E-3</c:v>
                </c:pt>
                <c:pt idx="16272">
                  <c:v>4.8542200000000002E-3</c:v>
                </c:pt>
                <c:pt idx="16273">
                  <c:v>3.9417899999999997E-3</c:v>
                </c:pt>
                <c:pt idx="16274">
                  <c:v>1.7254E-3</c:v>
                </c:pt>
                <c:pt idx="16275">
                  <c:v>-1.8863E-3</c:v>
                </c:pt>
                <c:pt idx="16276">
                  <c:v>-2.65956E-3</c:v>
                </c:pt>
                <c:pt idx="16277">
                  <c:v>-4.3248200000000001E-3</c:v>
                </c:pt>
                <c:pt idx="16278">
                  <c:v>-5.0702200000000003E-3</c:v>
                </c:pt>
                <c:pt idx="16279">
                  <c:v>-3.53345E-3</c:v>
                </c:pt>
                <c:pt idx="16280">
                  <c:v>-1.1276299999999999E-3</c:v>
                </c:pt>
                <c:pt idx="16281">
                  <c:v>3.05259E-3</c:v>
                </c:pt>
                <c:pt idx="16282">
                  <c:v>5.2386000000000004E-3</c:v>
                </c:pt>
                <c:pt idx="16283">
                  <c:v>6.0315200000000003E-3</c:v>
                </c:pt>
                <c:pt idx="16284">
                  <c:v>6.3361900000000002E-3</c:v>
                </c:pt>
                <c:pt idx="16285">
                  <c:v>6.5631700000000001E-3</c:v>
                </c:pt>
                <c:pt idx="16286">
                  <c:v>7.35405E-3</c:v>
                </c:pt>
                <c:pt idx="16287">
                  <c:v>5.9214799999999998E-3</c:v>
                </c:pt>
                <c:pt idx="16288">
                  <c:v>6.1282699999999999E-3</c:v>
                </c:pt>
                <c:pt idx="16289">
                  <c:v>6.1192800000000004E-3</c:v>
                </c:pt>
                <c:pt idx="16290">
                  <c:v>6.8062900000000004E-3</c:v>
                </c:pt>
                <c:pt idx="16291">
                  <c:v>6.8120699999999999E-3</c:v>
                </c:pt>
                <c:pt idx="16292">
                  <c:v>4.9221100000000004E-3</c:v>
                </c:pt>
                <c:pt idx="16293">
                  <c:v>4.8969199999999999E-3</c:v>
                </c:pt>
                <c:pt idx="16294">
                  <c:v>2.6885699999999999E-3</c:v>
                </c:pt>
                <c:pt idx="16295">
                  <c:v>-9.9851999999999992E-4</c:v>
                </c:pt>
                <c:pt idx="16296">
                  <c:v>-1.67549E-3</c:v>
                </c:pt>
                <c:pt idx="16297">
                  <c:v>-4.0550999999999999E-3</c:v>
                </c:pt>
                <c:pt idx="16298">
                  <c:v>-6.8998000000000002E-3</c:v>
                </c:pt>
                <c:pt idx="16299">
                  <c:v>-5.862E-3</c:v>
                </c:pt>
                <c:pt idx="16300">
                  <c:v>-5.9550699999999998E-3</c:v>
                </c:pt>
                <c:pt idx="16301">
                  <c:v>-6.67564E-3</c:v>
                </c:pt>
                <c:pt idx="16302">
                  <c:v>-6.4205399999999998E-3</c:v>
                </c:pt>
                <c:pt idx="16303">
                  <c:v>-6.6761199999999998E-3</c:v>
                </c:pt>
                <c:pt idx="16304">
                  <c:v>-5.8098799999999999E-3</c:v>
                </c:pt>
                <c:pt idx="16305">
                  <c:v>-5.7986399999999999E-3</c:v>
                </c:pt>
                <c:pt idx="16306">
                  <c:v>-5.9671699999999999E-3</c:v>
                </c:pt>
                <c:pt idx="16307">
                  <c:v>-6.6397799999999996E-3</c:v>
                </c:pt>
                <c:pt idx="16308">
                  <c:v>-6.81191E-3</c:v>
                </c:pt>
                <c:pt idx="16309">
                  <c:v>-6.5037899999999997E-3</c:v>
                </c:pt>
                <c:pt idx="16310">
                  <c:v>-6.57634E-3</c:v>
                </c:pt>
                <c:pt idx="16311">
                  <c:v>-5.2916400000000002E-3</c:v>
                </c:pt>
                <c:pt idx="16312">
                  <c:v>-4.2955299999999997E-3</c:v>
                </c:pt>
                <c:pt idx="16313">
                  <c:v>-5.9638900000000003E-3</c:v>
                </c:pt>
                <c:pt idx="16314">
                  <c:v>-3.0292100000000001E-3</c:v>
                </c:pt>
                <c:pt idx="16315">
                  <c:v>-1.3163000000000001E-4</c:v>
                </c:pt>
                <c:pt idx="16316">
                  <c:v>8.7597E-4</c:v>
                </c:pt>
                <c:pt idx="16317">
                  <c:v>2.80964E-3</c:v>
                </c:pt>
                <c:pt idx="16318">
                  <c:v>2.3285900000000002E-3</c:v>
                </c:pt>
                <c:pt idx="16319">
                  <c:v>3.04222E-3</c:v>
                </c:pt>
                <c:pt idx="16320">
                  <c:v>1.1998899999999999E-3</c:v>
                </c:pt>
                <c:pt idx="16321">
                  <c:v>-2.01111E-3</c:v>
                </c:pt>
                <c:pt idx="16322">
                  <c:v>-2.5905099999999999E-3</c:v>
                </c:pt>
                <c:pt idx="16323">
                  <c:v>-4.1693600000000004E-3</c:v>
                </c:pt>
                <c:pt idx="16324">
                  <c:v>-5.5779599999999999E-3</c:v>
                </c:pt>
                <c:pt idx="16325">
                  <c:v>-6.60992E-3</c:v>
                </c:pt>
                <c:pt idx="16326">
                  <c:v>-6.9468200000000003E-3</c:v>
                </c:pt>
                <c:pt idx="16327">
                  <c:v>-5.8870399999999996E-3</c:v>
                </c:pt>
                <c:pt idx="16328">
                  <c:v>-3.7172199999999998E-3</c:v>
                </c:pt>
                <c:pt idx="16329">
                  <c:v>-1.8450599999999999E-3</c:v>
                </c:pt>
                <c:pt idx="16330">
                  <c:v>-7.2110000000000002E-4</c:v>
                </c:pt>
                <c:pt idx="16331">
                  <c:v>1.11561E-3</c:v>
                </c:pt>
                <c:pt idx="16332">
                  <c:v>2.4315000000000001E-3</c:v>
                </c:pt>
                <c:pt idx="16333">
                  <c:v>3.3529300000000001E-3</c:v>
                </c:pt>
                <c:pt idx="16334">
                  <c:v>3.3535599999999998E-3</c:v>
                </c:pt>
                <c:pt idx="16335">
                  <c:v>9.8058999999999993E-4</c:v>
                </c:pt>
                <c:pt idx="16336">
                  <c:v>-8.3794999999999996E-4</c:v>
                </c:pt>
                <c:pt idx="16337">
                  <c:v>-2.1847400000000001E-3</c:v>
                </c:pt>
                <c:pt idx="16338">
                  <c:v>-2.4044600000000002E-3</c:v>
                </c:pt>
                <c:pt idx="16339">
                  <c:v>-4.9346499999999996E-3</c:v>
                </c:pt>
                <c:pt idx="16340">
                  <c:v>-5.46533E-3</c:v>
                </c:pt>
                <c:pt idx="16341">
                  <c:v>-6.0600100000000002E-3</c:v>
                </c:pt>
                <c:pt idx="16342">
                  <c:v>-7.1698600000000001E-3</c:v>
                </c:pt>
                <c:pt idx="16343">
                  <c:v>-5.94613E-3</c:v>
                </c:pt>
                <c:pt idx="16344">
                  <c:v>-6.0450900000000004E-3</c:v>
                </c:pt>
                <c:pt idx="16345">
                  <c:v>-6.33229E-3</c:v>
                </c:pt>
                <c:pt idx="16346">
                  <c:v>-5.54609E-3</c:v>
                </c:pt>
                <c:pt idx="16347">
                  <c:v>-4.9746299999999999E-3</c:v>
                </c:pt>
                <c:pt idx="16348">
                  <c:v>-5.26144E-3</c:v>
                </c:pt>
                <c:pt idx="16349">
                  <c:v>-5.1412300000000001E-3</c:v>
                </c:pt>
                <c:pt idx="16350">
                  <c:v>-3.2042899999999998E-3</c:v>
                </c:pt>
                <c:pt idx="16351">
                  <c:v>-7.2656999999999995E-4</c:v>
                </c:pt>
                <c:pt idx="16352">
                  <c:v>1.28381E-3</c:v>
                </c:pt>
                <c:pt idx="16353">
                  <c:v>3.6132500000000001E-3</c:v>
                </c:pt>
                <c:pt idx="16354">
                  <c:v>5.2453700000000001E-3</c:v>
                </c:pt>
                <c:pt idx="16355">
                  <c:v>6.0675299999999998E-3</c:v>
                </c:pt>
                <c:pt idx="16356">
                  <c:v>5.9881800000000001E-3</c:v>
                </c:pt>
                <c:pt idx="16357">
                  <c:v>5.7431899999999996E-3</c:v>
                </c:pt>
                <c:pt idx="16358">
                  <c:v>5.3621399999999996E-3</c:v>
                </c:pt>
                <c:pt idx="16359">
                  <c:v>4.6165800000000003E-3</c:v>
                </c:pt>
                <c:pt idx="16360">
                  <c:v>5.3043300000000003E-3</c:v>
                </c:pt>
                <c:pt idx="16361">
                  <c:v>5.20127E-3</c:v>
                </c:pt>
                <c:pt idx="16362">
                  <c:v>5.3323900000000002E-3</c:v>
                </c:pt>
                <c:pt idx="16363">
                  <c:v>5.5621500000000001E-3</c:v>
                </c:pt>
                <c:pt idx="16364">
                  <c:v>3.6607200000000001E-3</c:v>
                </c:pt>
                <c:pt idx="16365">
                  <c:v>2.0702400000000001E-3</c:v>
                </c:pt>
                <c:pt idx="16366">
                  <c:v>1.11553E-3</c:v>
                </c:pt>
                <c:pt idx="16367">
                  <c:v>-2.0185099999999998E-3</c:v>
                </c:pt>
                <c:pt idx="16368">
                  <c:v>-3.3755600000000001E-3</c:v>
                </c:pt>
                <c:pt idx="16369">
                  <c:v>-2.9408099999999999E-3</c:v>
                </c:pt>
                <c:pt idx="16370">
                  <c:v>-1.48456E-3</c:v>
                </c:pt>
                <c:pt idx="16371">
                  <c:v>-2.3188000000000001E-4</c:v>
                </c:pt>
                <c:pt idx="16372" formatCode="0.00E+00">
                  <c:v>-6.8620000000000004E-5</c:v>
                </c:pt>
                <c:pt idx="16373">
                  <c:v>1.4657299999999999E-3</c:v>
                </c:pt>
                <c:pt idx="16374">
                  <c:v>3.5246700000000001E-3</c:v>
                </c:pt>
                <c:pt idx="16375">
                  <c:v>1.85261E-3</c:v>
                </c:pt>
                <c:pt idx="16376">
                  <c:v>3.9439999999999999E-4</c:v>
                </c:pt>
                <c:pt idx="16377">
                  <c:v>2.7157E-4</c:v>
                </c:pt>
                <c:pt idx="16378">
                  <c:v>-1.8077E-3</c:v>
                </c:pt>
                <c:pt idx="16379">
                  <c:v>-4.1888300000000002E-3</c:v>
                </c:pt>
                <c:pt idx="16380">
                  <c:v>-5.6837900000000002E-3</c:v>
                </c:pt>
                <c:pt idx="16381">
                  <c:v>-6.1956199999999998E-3</c:v>
                </c:pt>
                <c:pt idx="16382">
                  <c:v>-6.58203E-3</c:v>
                </c:pt>
                <c:pt idx="16383">
                  <c:v>-4.3987699999999998E-3</c:v>
                </c:pt>
                <c:pt idx="16384">
                  <c:v>-3.3109900000000002E-3</c:v>
                </c:pt>
                <c:pt idx="16385">
                  <c:v>-3.25144E-3</c:v>
                </c:pt>
                <c:pt idx="16386">
                  <c:v>5.4171999999999998E-4</c:v>
                </c:pt>
                <c:pt idx="16387">
                  <c:v>1.9756299999999999E-3</c:v>
                </c:pt>
                <c:pt idx="16388">
                  <c:v>2.2360599999999998E-3</c:v>
                </c:pt>
                <c:pt idx="16389">
                  <c:v>3.4239700000000001E-3</c:v>
                </c:pt>
                <c:pt idx="16390">
                  <c:v>2.0957699999999998E-3</c:v>
                </c:pt>
                <c:pt idx="16391">
                  <c:v>1.0224399999999999E-3</c:v>
                </c:pt>
                <c:pt idx="16392">
                  <c:v>9.4660999999999996E-4</c:v>
                </c:pt>
                <c:pt idx="16393">
                  <c:v>-2.5000000000000001E-3</c:v>
                </c:pt>
                <c:pt idx="16394">
                  <c:v>-2.4406300000000001E-3</c:v>
                </c:pt>
                <c:pt idx="16395">
                  <c:v>-3.7011000000000001E-3</c:v>
                </c:pt>
                <c:pt idx="16396">
                  <c:v>-5.0694499999999997E-3</c:v>
                </c:pt>
                <c:pt idx="16397">
                  <c:v>-4.8455900000000003E-3</c:v>
                </c:pt>
                <c:pt idx="16398">
                  <c:v>-5.1749300000000003E-3</c:v>
                </c:pt>
                <c:pt idx="16399">
                  <c:v>-4.0186400000000004E-3</c:v>
                </c:pt>
                <c:pt idx="16400">
                  <c:v>-4.0563300000000004E-3</c:v>
                </c:pt>
                <c:pt idx="16401">
                  <c:v>-4.5597299999999997E-3</c:v>
                </c:pt>
                <c:pt idx="16402">
                  <c:v>-4.9439699999999998E-3</c:v>
                </c:pt>
                <c:pt idx="16403">
                  <c:v>-4.3668999999999999E-3</c:v>
                </c:pt>
                <c:pt idx="16404">
                  <c:v>-4.4216799999999999E-3</c:v>
                </c:pt>
                <c:pt idx="16405">
                  <c:v>-2.9597899999999999E-3</c:v>
                </c:pt>
                <c:pt idx="16406">
                  <c:v>-1.9536200000000001E-3</c:v>
                </c:pt>
                <c:pt idx="16407">
                  <c:v>3.7094999999999999E-4</c:v>
                </c:pt>
                <c:pt idx="16408">
                  <c:v>3.0527699999999998E-3</c:v>
                </c:pt>
                <c:pt idx="16409">
                  <c:v>3.1416500000000002E-3</c:v>
                </c:pt>
                <c:pt idx="16410">
                  <c:v>3.4713299999999999E-3</c:v>
                </c:pt>
                <c:pt idx="16411">
                  <c:v>3.9213599999999996E-3</c:v>
                </c:pt>
                <c:pt idx="16412">
                  <c:v>5.25824E-3</c:v>
                </c:pt>
                <c:pt idx="16413">
                  <c:v>4.7917100000000002E-3</c:v>
                </c:pt>
                <c:pt idx="16414">
                  <c:v>5.5568199999999996E-3</c:v>
                </c:pt>
                <c:pt idx="16415">
                  <c:v>5.84945E-3</c:v>
                </c:pt>
                <c:pt idx="16416">
                  <c:v>4.8548000000000003E-3</c:v>
                </c:pt>
                <c:pt idx="16417">
                  <c:v>4.14329E-3</c:v>
                </c:pt>
                <c:pt idx="16418">
                  <c:v>3.5936399999999999E-3</c:v>
                </c:pt>
                <c:pt idx="16419">
                  <c:v>2.75626E-3</c:v>
                </c:pt>
                <c:pt idx="16420">
                  <c:v>3.2955800000000002E-3</c:v>
                </c:pt>
                <c:pt idx="16421">
                  <c:v>1.7805900000000001E-3</c:v>
                </c:pt>
                <c:pt idx="16422" formatCode="0.00E+00">
                  <c:v>6.7979999999999996E-5</c:v>
                </c:pt>
                <c:pt idx="16423">
                  <c:v>-7.3092999999999997E-4</c:v>
                </c:pt>
                <c:pt idx="16424">
                  <c:v>-2.735E-3</c:v>
                </c:pt>
                <c:pt idx="16425">
                  <c:v>-2.4047399999999998E-3</c:v>
                </c:pt>
                <c:pt idx="16426">
                  <c:v>-7.2353999999999995E-4</c:v>
                </c:pt>
                <c:pt idx="16427">
                  <c:v>3.6236999999999999E-4</c:v>
                </c:pt>
                <c:pt idx="16428">
                  <c:v>4.3007000000000001E-4</c:v>
                </c:pt>
                <c:pt idx="16429">
                  <c:v>1.2495500000000001E-3</c:v>
                </c:pt>
                <c:pt idx="16430">
                  <c:v>3.0828499999999998E-3</c:v>
                </c:pt>
                <c:pt idx="16431">
                  <c:v>2.1647900000000002E-3</c:v>
                </c:pt>
                <c:pt idx="16432">
                  <c:v>1.5458099999999999E-3</c:v>
                </c:pt>
                <c:pt idx="16433">
                  <c:v>3.2872000000000001E-4</c:v>
                </c:pt>
                <c:pt idx="16434">
                  <c:v>-1.20952E-3</c:v>
                </c:pt>
                <c:pt idx="16435">
                  <c:v>-2.3306199999999998E-3</c:v>
                </c:pt>
                <c:pt idx="16436">
                  <c:v>-4.1725399999999998E-3</c:v>
                </c:pt>
                <c:pt idx="16437">
                  <c:v>-4.6118299999999999E-3</c:v>
                </c:pt>
                <c:pt idx="16438">
                  <c:v>-4.2481300000000001E-3</c:v>
                </c:pt>
                <c:pt idx="16439">
                  <c:v>-4.9326999999999999E-3</c:v>
                </c:pt>
                <c:pt idx="16440">
                  <c:v>-3.3580900000000002E-3</c:v>
                </c:pt>
                <c:pt idx="16441">
                  <c:v>-2.0846300000000001E-3</c:v>
                </c:pt>
                <c:pt idx="16442">
                  <c:v>-1.3407E-4</c:v>
                </c:pt>
                <c:pt idx="16443">
                  <c:v>1.9474500000000001E-3</c:v>
                </c:pt>
                <c:pt idx="16444">
                  <c:v>2.7986999999999999E-4</c:v>
                </c:pt>
                <c:pt idx="16445">
                  <c:v>8.0196E-4</c:v>
                </c:pt>
                <c:pt idx="16446">
                  <c:v>1.26329E-3</c:v>
                </c:pt>
                <c:pt idx="16447">
                  <c:v>7.9474000000000005E-4</c:v>
                </c:pt>
                <c:pt idx="16448">
                  <c:v>1.5510700000000001E-3</c:v>
                </c:pt>
                <c:pt idx="16449">
                  <c:v>-5.5267999999999995E-4</c:v>
                </c:pt>
                <c:pt idx="16450">
                  <c:v>-3.1274100000000002E-3</c:v>
                </c:pt>
                <c:pt idx="16451">
                  <c:v>-3.0863900000000001E-3</c:v>
                </c:pt>
                <c:pt idx="16452">
                  <c:v>-2.7350199999999999E-3</c:v>
                </c:pt>
                <c:pt idx="16453">
                  <c:v>-4.2279300000000004E-3</c:v>
                </c:pt>
                <c:pt idx="16454">
                  <c:v>-4.0201300000000002E-3</c:v>
                </c:pt>
                <c:pt idx="16455">
                  <c:v>-3.2936100000000002E-3</c:v>
                </c:pt>
                <c:pt idx="16456">
                  <c:v>-3.3166900000000002E-3</c:v>
                </c:pt>
                <c:pt idx="16457">
                  <c:v>-3.24778E-3</c:v>
                </c:pt>
                <c:pt idx="16458">
                  <c:v>-4.5427699999999998E-3</c:v>
                </c:pt>
                <c:pt idx="16459">
                  <c:v>-3.8687999999999999E-3</c:v>
                </c:pt>
                <c:pt idx="16460">
                  <c:v>-2.0273499999999998E-3</c:v>
                </c:pt>
                <c:pt idx="16461">
                  <c:v>-2.4446300000000002E-3</c:v>
                </c:pt>
                <c:pt idx="16462">
                  <c:v>-2.08712E-3</c:v>
                </c:pt>
                <c:pt idx="16463">
                  <c:v>6.5094000000000003E-4</c:v>
                </c:pt>
                <c:pt idx="16464">
                  <c:v>4.9052000000000004E-4</c:v>
                </c:pt>
                <c:pt idx="16465" formatCode="0.00E+00">
                  <c:v>-3.6779999999999997E-5</c:v>
                </c:pt>
                <c:pt idx="16466">
                  <c:v>2.1579400000000001E-3</c:v>
                </c:pt>
                <c:pt idx="16467">
                  <c:v>2.7727199999999998E-3</c:v>
                </c:pt>
                <c:pt idx="16468">
                  <c:v>4.72764E-3</c:v>
                </c:pt>
                <c:pt idx="16469">
                  <c:v>4.3135999999999999E-3</c:v>
                </c:pt>
                <c:pt idx="16470">
                  <c:v>3.0365800000000001E-3</c:v>
                </c:pt>
                <c:pt idx="16471">
                  <c:v>4.0406399999999999E-3</c:v>
                </c:pt>
                <c:pt idx="16472">
                  <c:v>3.3444E-3</c:v>
                </c:pt>
                <c:pt idx="16473">
                  <c:v>2.6674300000000001E-3</c:v>
                </c:pt>
                <c:pt idx="16474">
                  <c:v>3.7085999999999998E-3</c:v>
                </c:pt>
                <c:pt idx="16475">
                  <c:v>5.0558399999999998E-3</c:v>
                </c:pt>
                <c:pt idx="16476">
                  <c:v>4.9494099999999996E-3</c:v>
                </c:pt>
                <c:pt idx="16477">
                  <c:v>4.5141399999999998E-3</c:v>
                </c:pt>
                <c:pt idx="16478">
                  <c:v>6.0411400000000004E-3</c:v>
                </c:pt>
                <c:pt idx="16479">
                  <c:v>4.0502200000000002E-3</c:v>
                </c:pt>
                <c:pt idx="16480">
                  <c:v>1.90552E-3</c:v>
                </c:pt>
                <c:pt idx="16481">
                  <c:v>2.7525100000000001E-3</c:v>
                </c:pt>
                <c:pt idx="16482">
                  <c:v>1.9624299999999998E-3</c:v>
                </c:pt>
                <c:pt idx="16483">
                  <c:v>-1.67348E-3</c:v>
                </c:pt>
                <c:pt idx="16484">
                  <c:v>-1.1987600000000001E-3</c:v>
                </c:pt>
                <c:pt idx="16485">
                  <c:v>-8.5400999999999999E-4</c:v>
                </c:pt>
                <c:pt idx="16486">
                  <c:v>-6.8041E-4</c:v>
                </c:pt>
                <c:pt idx="16487">
                  <c:v>2.5631999999999999E-4</c:v>
                </c:pt>
                <c:pt idx="16488" formatCode="0.00E+00">
                  <c:v>-6.3059999999999996E-5</c:v>
                </c:pt>
                <c:pt idx="16489">
                  <c:v>1.3343700000000001E-3</c:v>
                </c:pt>
                <c:pt idx="16490">
                  <c:v>6.8000999999999999E-4</c:v>
                </c:pt>
                <c:pt idx="16491">
                  <c:v>1.45451E-3</c:v>
                </c:pt>
                <c:pt idx="16492">
                  <c:v>3.3002800000000001E-3</c:v>
                </c:pt>
                <c:pt idx="16493">
                  <c:v>2.7342E-3</c:v>
                </c:pt>
                <c:pt idx="16494">
                  <c:v>2.8635399999999999E-3</c:v>
                </c:pt>
                <c:pt idx="16495">
                  <c:v>3.0528399999999998E-3</c:v>
                </c:pt>
                <c:pt idx="16496">
                  <c:v>2.57574E-3</c:v>
                </c:pt>
                <c:pt idx="16497">
                  <c:v>1.8587E-3</c:v>
                </c:pt>
                <c:pt idx="16498">
                  <c:v>1.1299999999999999E-3</c:v>
                </c:pt>
                <c:pt idx="16499">
                  <c:v>-5.8248000000000002E-4</c:v>
                </c:pt>
                <c:pt idx="16500">
                  <c:v>-2.5716999999999998E-4</c:v>
                </c:pt>
                <c:pt idx="16501">
                  <c:v>-1.3880299999999999E-3</c:v>
                </c:pt>
                <c:pt idx="16502">
                  <c:v>-9.366E-4</c:v>
                </c:pt>
                <c:pt idx="16503">
                  <c:v>4.1276000000000003E-4</c:v>
                </c:pt>
                <c:pt idx="16504">
                  <c:v>-9.5923000000000004E-4</c:v>
                </c:pt>
                <c:pt idx="16505" formatCode="0.00E+00">
                  <c:v>2.6699999999999998E-6</c:v>
                </c:pt>
                <c:pt idx="16506">
                  <c:v>7.8737999999999996E-4</c:v>
                </c:pt>
                <c:pt idx="16507">
                  <c:v>1.92183E-3</c:v>
                </c:pt>
                <c:pt idx="16508">
                  <c:v>2.9651299999999998E-3</c:v>
                </c:pt>
                <c:pt idx="16509">
                  <c:v>3.2510999999999998E-3</c:v>
                </c:pt>
                <c:pt idx="16510">
                  <c:v>2.7074600000000001E-3</c:v>
                </c:pt>
                <c:pt idx="16511">
                  <c:v>1.2183700000000001E-3</c:v>
                </c:pt>
                <c:pt idx="16512">
                  <c:v>3.2843999999999998E-3</c:v>
                </c:pt>
                <c:pt idx="16513">
                  <c:v>2.9102199999999998E-3</c:v>
                </c:pt>
                <c:pt idx="16514">
                  <c:v>1.87105E-3</c:v>
                </c:pt>
                <c:pt idx="16515">
                  <c:v>2.6590300000000002E-3</c:v>
                </c:pt>
                <c:pt idx="16516">
                  <c:v>2.4876899999999999E-3</c:v>
                </c:pt>
                <c:pt idx="16517">
                  <c:v>1.01403E-3</c:v>
                </c:pt>
                <c:pt idx="16518">
                  <c:v>9.3625999999999996E-4</c:v>
                </c:pt>
                <c:pt idx="16519">
                  <c:v>5.2335999999999995E-4</c:v>
                </c:pt>
                <c:pt idx="16520">
                  <c:v>-2.3714999999999999E-4</c:v>
                </c:pt>
                <c:pt idx="16521">
                  <c:v>4.0268999999999998E-4</c:v>
                </c:pt>
                <c:pt idx="16522">
                  <c:v>-8.0369000000000003E-4</c:v>
                </c:pt>
                <c:pt idx="16523">
                  <c:v>-1.5888600000000001E-3</c:v>
                </c:pt>
                <c:pt idx="16524">
                  <c:v>-2.5370599999999998E-3</c:v>
                </c:pt>
                <c:pt idx="16525">
                  <c:v>-3.65841E-3</c:v>
                </c:pt>
                <c:pt idx="16526">
                  <c:v>-2.7776900000000002E-3</c:v>
                </c:pt>
                <c:pt idx="16527">
                  <c:v>-2.4332199999999998E-3</c:v>
                </c:pt>
                <c:pt idx="16528">
                  <c:v>-2.56172E-3</c:v>
                </c:pt>
                <c:pt idx="16529">
                  <c:v>-2.8663899999999999E-3</c:v>
                </c:pt>
                <c:pt idx="16530">
                  <c:v>-3.2258399999999998E-3</c:v>
                </c:pt>
                <c:pt idx="16531">
                  <c:v>-2.12692E-3</c:v>
                </c:pt>
                <c:pt idx="16532">
                  <c:v>-1.38575E-3</c:v>
                </c:pt>
                <c:pt idx="16533">
                  <c:v>-4.2488999999999998E-4</c:v>
                </c:pt>
                <c:pt idx="16534">
                  <c:v>1.2579100000000001E-3</c:v>
                </c:pt>
                <c:pt idx="16535">
                  <c:v>3.5045999999999998E-4</c:v>
                </c:pt>
                <c:pt idx="16536" formatCode="0.00E+00">
                  <c:v>3.2549999999999998E-5</c:v>
                </c:pt>
                <c:pt idx="16537">
                  <c:v>6.1452000000000002E-4</c:v>
                </c:pt>
                <c:pt idx="16538">
                  <c:v>-3.5820999999999997E-4</c:v>
                </c:pt>
                <c:pt idx="16539">
                  <c:v>-1.0978E-4</c:v>
                </c:pt>
                <c:pt idx="16540">
                  <c:v>7.9438999999999996E-4</c:v>
                </c:pt>
                <c:pt idx="16541">
                  <c:v>1.7357000000000001E-4</c:v>
                </c:pt>
                <c:pt idx="16542">
                  <c:v>9.4859000000000002E-4</c:v>
                </c:pt>
                <c:pt idx="16543">
                  <c:v>5.0451000000000001E-4</c:v>
                </c:pt>
                <c:pt idx="16544" formatCode="0.00E+00">
                  <c:v>8.4560000000000004E-5</c:v>
                </c:pt>
                <c:pt idx="16545" formatCode="0.00E+00">
                  <c:v>-6.5439999999999997E-5</c:v>
                </c:pt>
                <c:pt idx="16546">
                  <c:v>6.6180000000000004E-4</c:v>
                </c:pt>
                <c:pt idx="16547">
                  <c:v>3.0564999999999998E-4</c:v>
                </c:pt>
                <c:pt idx="16548">
                  <c:v>-2.1845999999999999E-4</c:v>
                </c:pt>
                <c:pt idx="16549">
                  <c:v>2.5393600000000001E-3</c:v>
                </c:pt>
                <c:pt idx="16550">
                  <c:v>2.5777700000000001E-3</c:v>
                </c:pt>
                <c:pt idx="16551">
                  <c:v>2.1547599999999999E-3</c:v>
                </c:pt>
                <c:pt idx="16552">
                  <c:v>1.3860700000000001E-3</c:v>
                </c:pt>
                <c:pt idx="16553">
                  <c:v>1.7192999999999999E-4</c:v>
                </c:pt>
                <c:pt idx="16554">
                  <c:v>2.2112E-4</c:v>
                </c:pt>
                <c:pt idx="16555">
                  <c:v>-1.4294100000000001E-3</c:v>
                </c:pt>
                <c:pt idx="16556">
                  <c:v>8.0236000000000001E-4</c:v>
                </c:pt>
                <c:pt idx="16557">
                  <c:v>8.8703000000000002E-4</c:v>
                </c:pt>
                <c:pt idx="16558">
                  <c:v>-5.9069000000000005E-4</c:v>
                </c:pt>
                <c:pt idx="16559">
                  <c:v>9.4496999999999995E-4</c:v>
                </c:pt>
                <c:pt idx="16560">
                  <c:v>9.0722999999999997E-4</c:v>
                </c:pt>
                <c:pt idx="16561">
                  <c:v>1.5396E-4</c:v>
                </c:pt>
                <c:pt idx="16562">
                  <c:v>1.4590600000000001E-3</c:v>
                </c:pt>
                <c:pt idx="16563">
                  <c:v>7.0823000000000001E-4</c:v>
                </c:pt>
                <c:pt idx="16564">
                  <c:v>8.7883999999999998E-4</c:v>
                </c:pt>
                <c:pt idx="16565">
                  <c:v>3.36477E-3</c:v>
                </c:pt>
                <c:pt idx="16566">
                  <c:v>1.6766999999999999E-3</c:v>
                </c:pt>
                <c:pt idx="16567">
                  <c:v>2.2702E-4</c:v>
                </c:pt>
                <c:pt idx="16568">
                  <c:v>1.74322E-3</c:v>
                </c:pt>
                <c:pt idx="16569">
                  <c:v>1.20443E-3</c:v>
                </c:pt>
                <c:pt idx="16570">
                  <c:v>1.2522099999999999E-3</c:v>
                </c:pt>
                <c:pt idx="16571">
                  <c:v>2.9112600000000001E-3</c:v>
                </c:pt>
                <c:pt idx="16572">
                  <c:v>1.7378300000000001E-3</c:v>
                </c:pt>
                <c:pt idx="16573">
                  <c:v>1.32051E-3</c:v>
                </c:pt>
                <c:pt idx="16574">
                  <c:v>1.3947499999999999E-3</c:v>
                </c:pt>
                <c:pt idx="16575">
                  <c:v>2.3360000000000001E-4</c:v>
                </c:pt>
                <c:pt idx="16576">
                  <c:v>3.2693000000000002E-4</c:v>
                </c:pt>
                <c:pt idx="16577">
                  <c:v>5.4624999999999997E-4</c:v>
                </c:pt>
                <c:pt idx="16578">
                  <c:v>-3.009E-4</c:v>
                </c:pt>
                <c:pt idx="16579">
                  <c:v>-1.4154300000000001E-3</c:v>
                </c:pt>
                <c:pt idx="16580">
                  <c:v>-1.6162699999999999E-3</c:v>
                </c:pt>
                <c:pt idx="16581">
                  <c:v>-1.8311200000000001E-3</c:v>
                </c:pt>
                <c:pt idx="16582">
                  <c:v>-1.5056E-3</c:v>
                </c:pt>
                <c:pt idx="16583">
                  <c:v>-9.5461999999999999E-4</c:v>
                </c:pt>
                <c:pt idx="16584">
                  <c:v>-9.4308E-4</c:v>
                </c:pt>
                <c:pt idx="16585">
                  <c:v>-1.3677699999999999E-3</c:v>
                </c:pt>
                <c:pt idx="16586">
                  <c:v>-7.7716999999999999E-4</c:v>
                </c:pt>
                <c:pt idx="16587">
                  <c:v>-2.60714E-3</c:v>
                </c:pt>
                <c:pt idx="16588">
                  <c:v>-1.94516E-3</c:v>
                </c:pt>
                <c:pt idx="16589">
                  <c:v>1.3734000000000001E-4</c:v>
                </c:pt>
                <c:pt idx="16590">
                  <c:v>8.8438999999999998E-4</c:v>
                </c:pt>
                <c:pt idx="16591">
                  <c:v>-1.7642999999999999E-4</c:v>
                </c:pt>
                <c:pt idx="16592">
                  <c:v>-1.26201E-3</c:v>
                </c:pt>
                <c:pt idx="16593" formatCode="0.00E+00">
                  <c:v>8.5199999999999997E-5</c:v>
                </c:pt>
                <c:pt idx="16594" formatCode="0.00E+00">
                  <c:v>3.4079999999999999E-5</c:v>
                </c:pt>
                <c:pt idx="16595">
                  <c:v>-1.91679E-3</c:v>
                </c:pt>
                <c:pt idx="16596">
                  <c:v>3.6170000000000001E-4</c:v>
                </c:pt>
                <c:pt idx="16597">
                  <c:v>1.3349900000000001E-3</c:v>
                </c:pt>
                <c:pt idx="16598">
                  <c:v>-7.7556999999999995E-4</c:v>
                </c:pt>
                <c:pt idx="16599">
                  <c:v>9.2166999999999998E-4</c:v>
                </c:pt>
                <c:pt idx="16600">
                  <c:v>9.0861000000000002E-4</c:v>
                </c:pt>
                <c:pt idx="16601">
                  <c:v>3.0635999999999999E-4</c:v>
                </c:pt>
                <c:pt idx="16602">
                  <c:v>2.7166000000000001E-4</c:v>
                </c:pt>
                <c:pt idx="16603">
                  <c:v>-1.0337899999999999E-3</c:v>
                </c:pt>
                <c:pt idx="16604">
                  <c:v>9.797199999999999E-4</c:v>
                </c:pt>
                <c:pt idx="16605">
                  <c:v>2.3305E-4</c:v>
                </c:pt>
                <c:pt idx="16606">
                  <c:v>-7.4987000000000003E-4</c:v>
                </c:pt>
                <c:pt idx="16607">
                  <c:v>1.6458099999999999E-3</c:v>
                </c:pt>
                <c:pt idx="16608">
                  <c:v>1.3277300000000001E-3</c:v>
                </c:pt>
                <c:pt idx="16609">
                  <c:v>1.4100000000000001E-4</c:v>
                </c:pt>
                <c:pt idx="16610">
                  <c:v>-2.7646000000000002E-4</c:v>
                </c:pt>
                <c:pt idx="16611">
                  <c:v>-2.1889000000000001E-4</c:v>
                </c:pt>
                <c:pt idx="16612" formatCode="0.00E+00">
                  <c:v>6.4449999999999994E-5</c:v>
                </c:pt>
                <c:pt idx="16613">
                  <c:v>2.2202999999999999E-4</c:v>
                </c:pt>
                <c:pt idx="16614">
                  <c:v>1.30967E-3</c:v>
                </c:pt>
                <c:pt idx="16615">
                  <c:v>1.61407E-3</c:v>
                </c:pt>
                <c:pt idx="16616">
                  <c:v>7.4390999999999997E-4</c:v>
                </c:pt>
                <c:pt idx="16617">
                  <c:v>-1.5101000000000001E-4</c:v>
                </c:pt>
                <c:pt idx="16618">
                  <c:v>-1.1825200000000001E-3</c:v>
                </c:pt>
                <c:pt idx="16619">
                  <c:v>-2.3399900000000001E-3</c:v>
                </c:pt>
                <c:pt idx="16620">
                  <c:v>-7.9600999999999999E-4</c:v>
                </c:pt>
                <c:pt idx="16621">
                  <c:v>6.4829999999999998E-4</c:v>
                </c:pt>
                <c:pt idx="16622">
                  <c:v>7.9445000000000004E-4</c:v>
                </c:pt>
                <c:pt idx="16623">
                  <c:v>1.76443E-3</c:v>
                </c:pt>
                <c:pt idx="16624">
                  <c:v>9.9580999999999997E-4</c:v>
                </c:pt>
                <c:pt idx="16625">
                  <c:v>1.7384E-4</c:v>
                </c:pt>
                <c:pt idx="16626">
                  <c:v>9.5799000000000004E-4</c:v>
                </c:pt>
                <c:pt idx="16627" formatCode="0.00E+00">
                  <c:v>-6.1099999999999999E-6</c:v>
                </c:pt>
                <c:pt idx="16628" formatCode="0.00E+00">
                  <c:v>-4.994E-5</c:v>
                </c:pt>
                <c:pt idx="16629">
                  <c:v>2.3149999999999999E-4</c:v>
                </c:pt>
                <c:pt idx="16630">
                  <c:v>-2.2858000000000001E-4</c:v>
                </c:pt>
                <c:pt idx="16631">
                  <c:v>3.6224E-4</c:v>
                </c:pt>
                <c:pt idx="16632">
                  <c:v>-1.9422999999999999E-4</c:v>
                </c:pt>
                <c:pt idx="16633">
                  <c:v>1.3539699999999999E-3</c:v>
                </c:pt>
                <c:pt idx="16634">
                  <c:v>1.8835499999999999E-3</c:v>
                </c:pt>
                <c:pt idx="16635">
                  <c:v>2.3529000000000001E-4</c:v>
                </c:pt>
                <c:pt idx="16636" formatCode="0.00E+00">
                  <c:v>-3.5670000000000002E-5</c:v>
                </c:pt>
                <c:pt idx="16637">
                  <c:v>-1.1423E-3</c:v>
                </c:pt>
                <c:pt idx="16638">
                  <c:v>4.6540999999999998E-4</c:v>
                </c:pt>
                <c:pt idx="16639">
                  <c:v>-8.1923E-4</c:v>
                </c:pt>
                <c:pt idx="16640" formatCode="0.00E+00">
                  <c:v>-6.3910000000000003E-5</c:v>
                </c:pt>
                <c:pt idx="16641">
                  <c:v>-9.5934999999999998E-4</c:v>
                </c:pt>
                <c:pt idx="16642">
                  <c:v>-1.69236E-3</c:v>
                </c:pt>
                <c:pt idx="16643">
                  <c:v>1.07649E-3</c:v>
                </c:pt>
                <c:pt idx="16644">
                  <c:v>-3.5597999999999999E-4</c:v>
                </c:pt>
                <c:pt idx="16645">
                  <c:v>2.3614999999999999E-4</c:v>
                </c:pt>
                <c:pt idx="16646">
                  <c:v>6.1740999999999999E-4</c:v>
                </c:pt>
                <c:pt idx="16647">
                  <c:v>-2.1573999999999999E-4</c:v>
                </c:pt>
                <c:pt idx="16648">
                  <c:v>-3.1600999999999998E-4</c:v>
                </c:pt>
                <c:pt idx="16649">
                  <c:v>-1.6201799999999999E-3</c:v>
                </c:pt>
                <c:pt idx="16650">
                  <c:v>-1.00191E-3</c:v>
                </c:pt>
                <c:pt idx="16651">
                  <c:v>-1.5637800000000001E-3</c:v>
                </c:pt>
                <c:pt idx="16652">
                  <c:v>-4.6440000000000001E-4</c:v>
                </c:pt>
                <c:pt idx="16653">
                  <c:v>1.06674E-3</c:v>
                </c:pt>
                <c:pt idx="16654">
                  <c:v>1.1708300000000001E-3</c:v>
                </c:pt>
                <c:pt idx="16655">
                  <c:v>1.53998E-3</c:v>
                </c:pt>
                <c:pt idx="16656">
                  <c:v>5.2510999999999996E-4</c:v>
                </c:pt>
                <c:pt idx="16657">
                  <c:v>1.2166099999999999E-3</c:v>
                </c:pt>
                <c:pt idx="16658">
                  <c:v>1.3860000000000001E-4</c:v>
                </c:pt>
                <c:pt idx="16659">
                  <c:v>-2.0486200000000001E-3</c:v>
                </c:pt>
                <c:pt idx="16660">
                  <c:v>-2.5230000000000001E-3</c:v>
                </c:pt>
                <c:pt idx="16661">
                  <c:v>-7.5558999999999999E-4</c:v>
                </c:pt>
                <c:pt idx="16662">
                  <c:v>5.9907000000000005E-4</c:v>
                </c:pt>
                <c:pt idx="16663" formatCode="0.00E+00">
                  <c:v>-4.1449999999999998E-5</c:v>
                </c:pt>
                <c:pt idx="16664">
                  <c:v>5.8648999999999995E-4</c:v>
                </c:pt>
                <c:pt idx="16665">
                  <c:v>-4.2227999999999998E-4</c:v>
                </c:pt>
                <c:pt idx="16666">
                  <c:v>-7.4651999999999997E-4</c:v>
                </c:pt>
                <c:pt idx="16667">
                  <c:v>6.5085999999999996E-4</c:v>
                </c:pt>
                <c:pt idx="16668">
                  <c:v>1.9091100000000001E-3</c:v>
                </c:pt>
                <c:pt idx="16669">
                  <c:v>2.4306000000000002E-3</c:v>
                </c:pt>
                <c:pt idx="16670">
                  <c:v>1.30528E-3</c:v>
                </c:pt>
                <c:pt idx="16671">
                  <c:v>4.4920000000000002E-4</c:v>
                </c:pt>
                <c:pt idx="16672">
                  <c:v>-1.41445E-3</c:v>
                </c:pt>
                <c:pt idx="16673">
                  <c:v>-1.9010400000000001E-3</c:v>
                </c:pt>
                <c:pt idx="16674">
                  <c:v>-9.7757000000000009E-4</c:v>
                </c:pt>
                <c:pt idx="16675">
                  <c:v>-2.17191E-3</c:v>
                </c:pt>
                <c:pt idx="16676">
                  <c:v>-1.5640000000000001E-4</c:v>
                </c:pt>
                <c:pt idx="16677">
                  <c:v>-2.944E-4</c:v>
                </c:pt>
                <c:pt idx="16678">
                  <c:v>-9.8594000000000004E-4</c:v>
                </c:pt>
                <c:pt idx="16679">
                  <c:v>-5.2079999999999997E-4</c:v>
                </c:pt>
                <c:pt idx="16680">
                  <c:v>-9.1169000000000005E-4</c:v>
                </c:pt>
                <c:pt idx="16681">
                  <c:v>3.7143000000000001E-4</c:v>
                </c:pt>
                <c:pt idx="16682">
                  <c:v>-6.6458999999999995E-4</c:v>
                </c:pt>
                <c:pt idx="16683">
                  <c:v>-1.48113E-3</c:v>
                </c:pt>
                <c:pt idx="16684">
                  <c:v>-3.2998000000000001E-4</c:v>
                </c:pt>
                <c:pt idx="16685">
                  <c:v>-1.16617E-3</c:v>
                </c:pt>
                <c:pt idx="16686">
                  <c:v>-1.2213300000000001E-3</c:v>
                </c:pt>
                <c:pt idx="16687" formatCode="0.00E+00">
                  <c:v>2.7800000000000001E-6</c:v>
                </c:pt>
                <c:pt idx="16688">
                  <c:v>1.0463099999999999E-3</c:v>
                </c:pt>
                <c:pt idx="16689">
                  <c:v>1.9392000000000001E-3</c:v>
                </c:pt>
                <c:pt idx="16690">
                  <c:v>2.6076099999999998E-3</c:v>
                </c:pt>
                <c:pt idx="16691">
                  <c:v>1.93414E-3</c:v>
                </c:pt>
                <c:pt idx="16692">
                  <c:v>1.8157099999999999E-3</c:v>
                </c:pt>
                <c:pt idx="16693">
                  <c:v>8.7821999999999998E-4</c:v>
                </c:pt>
                <c:pt idx="16694">
                  <c:v>8.8579000000000001E-4</c:v>
                </c:pt>
                <c:pt idx="16695">
                  <c:v>2.2718500000000002E-3</c:v>
                </c:pt>
                <c:pt idx="16696">
                  <c:v>1.4655899999999999E-3</c:v>
                </c:pt>
                <c:pt idx="16697">
                  <c:v>9.4861999999999995E-4</c:v>
                </c:pt>
                <c:pt idx="16698">
                  <c:v>2.3354700000000001E-3</c:v>
                </c:pt>
                <c:pt idx="16699">
                  <c:v>1.46879E-3</c:v>
                </c:pt>
                <c:pt idx="16700">
                  <c:v>9.1388999999999999E-4</c:v>
                </c:pt>
                <c:pt idx="16701">
                  <c:v>9.0930000000000004E-4</c:v>
                </c:pt>
                <c:pt idx="16702">
                  <c:v>2.9973500000000002E-3</c:v>
                </c:pt>
                <c:pt idx="16703">
                  <c:v>2.2141600000000002E-3</c:v>
                </c:pt>
                <c:pt idx="16704">
                  <c:v>-2.3843000000000001E-4</c:v>
                </c:pt>
                <c:pt idx="16705">
                  <c:v>1.8119099999999999E-3</c:v>
                </c:pt>
                <c:pt idx="16706">
                  <c:v>1.9473299999999999E-3</c:v>
                </c:pt>
                <c:pt idx="16707" formatCode="0.00E+00">
                  <c:v>-5.7670000000000002E-5</c:v>
                </c:pt>
                <c:pt idx="16708">
                  <c:v>-6.5315000000000002E-4</c:v>
                </c:pt>
                <c:pt idx="16709">
                  <c:v>-1.5386E-3</c:v>
                </c:pt>
                <c:pt idx="16710">
                  <c:v>-2.0352500000000002E-3</c:v>
                </c:pt>
                <c:pt idx="16711">
                  <c:v>-1.8168699999999999E-3</c:v>
                </c:pt>
                <c:pt idx="16712">
                  <c:v>-2.6098499999999999E-3</c:v>
                </c:pt>
                <c:pt idx="16713">
                  <c:v>1.4226000000000001E-4</c:v>
                </c:pt>
                <c:pt idx="16714">
                  <c:v>1.6844099999999999E-3</c:v>
                </c:pt>
                <c:pt idx="16715">
                  <c:v>2.3452899999999999E-3</c:v>
                </c:pt>
                <c:pt idx="16716">
                  <c:v>5.2750999999999996E-3</c:v>
                </c:pt>
                <c:pt idx="16717">
                  <c:v>2.6294199999999999E-3</c:v>
                </c:pt>
                <c:pt idx="16718">
                  <c:v>1.2996699999999999E-3</c:v>
                </c:pt>
                <c:pt idx="16719">
                  <c:v>2.7825200000000001E-3</c:v>
                </c:pt>
                <c:pt idx="16720">
                  <c:v>2.7560800000000002E-3</c:v>
                </c:pt>
                <c:pt idx="16721">
                  <c:v>2.8431699999999999E-3</c:v>
                </c:pt>
                <c:pt idx="16722">
                  <c:v>3.5146E-4</c:v>
                </c:pt>
                <c:pt idx="16723">
                  <c:v>-8.2918E-4</c:v>
                </c:pt>
                <c:pt idx="16724">
                  <c:v>-2.6752199999999999E-3</c:v>
                </c:pt>
                <c:pt idx="16725">
                  <c:v>-3.8879499999999998E-3</c:v>
                </c:pt>
                <c:pt idx="16726">
                  <c:v>-1.3089600000000001E-3</c:v>
                </c:pt>
                <c:pt idx="16727">
                  <c:v>-2.7423899999999999E-3</c:v>
                </c:pt>
                <c:pt idx="16728">
                  <c:v>-7.9213000000000005E-4</c:v>
                </c:pt>
                <c:pt idx="16729">
                  <c:v>2.61801E-3</c:v>
                </c:pt>
                <c:pt idx="16730">
                  <c:v>3.7961100000000001E-3</c:v>
                </c:pt>
                <c:pt idx="16731">
                  <c:v>3.3859300000000001E-3</c:v>
                </c:pt>
                <c:pt idx="16732">
                  <c:v>2.4551999999999998E-3</c:v>
                </c:pt>
                <c:pt idx="16733">
                  <c:v>2.8936500000000002E-3</c:v>
                </c:pt>
                <c:pt idx="16734">
                  <c:v>2.45539E-3</c:v>
                </c:pt>
                <c:pt idx="16735">
                  <c:v>2.0205900000000001E-3</c:v>
                </c:pt>
                <c:pt idx="16736">
                  <c:v>1.9899100000000001E-3</c:v>
                </c:pt>
                <c:pt idx="16737">
                  <c:v>1.9973399999999998E-3</c:v>
                </c:pt>
                <c:pt idx="16738">
                  <c:v>2.4153099999999999E-3</c:v>
                </c:pt>
                <c:pt idx="16739">
                  <c:v>1.9827400000000002E-3</c:v>
                </c:pt>
                <c:pt idx="16740">
                  <c:v>2.2938300000000002E-3</c:v>
                </c:pt>
                <c:pt idx="16741">
                  <c:v>2.75121E-3</c:v>
                </c:pt>
                <c:pt idx="16742">
                  <c:v>1.99694E-3</c:v>
                </c:pt>
                <c:pt idx="16743">
                  <c:v>-1.3772E-4</c:v>
                </c:pt>
                <c:pt idx="16744">
                  <c:v>-2.9758900000000001E-3</c:v>
                </c:pt>
                <c:pt idx="16745">
                  <c:v>-3.4016599999999999E-3</c:v>
                </c:pt>
                <c:pt idx="16746">
                  <c:v>-2.7481599999999999E-3</c:v>
                </c:pt>
                <c:pt idx="16747">
                  <c:v>-3.52761E-3</c:v>
                </c:pt>
                <c:pt idx="16748">
                  <c:v>-2.16191E-3</c:v>
                </c:pt>
                <c:pt idx="16749">
                  <c:v>-2.2472999999999998E-3</c:v>
                </c:pt>
                <c:pt idx="16750">
                  <c:v>-3.4073699999999998E-3</c:v>
                </c:pt>
                <c:pt idx="16751">
                  <c:v>-1.4976099999999999E-3</c:v>
                </c:pt>
                <c:pt idx="16752">
                  <c:v>-1.7922400000000001E-3</c:v>
                </c:pt>
                <c:pt idx="16753">
                  <c:v>-3.5761E-3</c:v>
                </c:pt>
                <c:pt idx="16754">
                  <c:v>-2.7718199999999999E-3</c:v>
                </c:pt>
                <c:pt idx="16755">
                  <c:v>-2.2171500000000002E-3</c:v>
                </c:pt>
                <c:pt idx="16756">
                  <c:v>-2.76136E-3</c:v>
                </c:pt>
                <c:pt idx="16757">
                  <c:v>-2.4640700000000001E-3</c:v>
                </c:pt>
                <c:pt idx="16758">
                  <c:v>-2.0867999999999999E-4</c:v>
                </c:pt>
                <c:pt idx="16759">
                  <c:v>1.8812499999999999E-3</c:v>
                </c:pt>
                <c:pt idx="16760">
                  <c:v>3.1801199999999998E-3</c:v>
                </c:pt>
                <c:pt idx="16761">
                  <c:v>3.51768E-3</c:v>
                </c:pt>
                <c:pt idx="16762">
                  <c:v>2.4038699999999998E-3</c:v>
                </c:pt>
                <c:pt idx="16763">
                  <c:v>9.4238999999999998E-4</c:v>
                </c:pt>
                <c:pt idx="16764">
                  <c:v>-1.67526E-3</c:v>
                </c:pt>
                <c:pt idx="16765">
                  <c:v>-3.9091300000000002E-3</c:v>
                </c:pt>
                <c:pt idx="16766">
                  <c:v>-2.48058E-3</c:v>
                </c:pt>
                <c:pt idx="16767">
                  <c:v>-2.6917199999999999E-3</c:v>
                </c:pt>
                <c:pt idx="16768">
                  <c:v>-2.5476299999999999E-3</c:v>
                </c:pt>
                <c:pt idx="16769">
                  <c:v>-5.1906000000000001E-4</c:v>
                </c:pt>
                <c:pt idx="16770">
                  <c:v>3.31226E-3</c:v>
                </c:pt>
                <c:pt idx="16771">
                  <c:v>4.3398899999999999E-3</c:v>
                </c:pt>
                <c:pt idx="16772">
                  <c:v>4.0613300000000001E-3</c:v>
                </c:pt>
                <c:pt idx="16773">
                  <c:v>4.4845800000000002E-3</c:v>
                </c:pt>
                <c:pt idx="16774">
                  <c:v>2.6813399999999999E-3</c:v>
                </c:pt>
                <c:pt idx="16775">
                  <c:v>2.9497400000000002E-3</c:v>
                </c:pt>
                <c:pt idx="16776">
                  <c:v>3.73355E-3</c:v>
                </c:pt>
                <c:pt idx="16777">
                  <c:v>1.9008499999999999E-3</c:v>
                </c:pt>
                <c:pt idx="16778">
                  <c:v>9.0927E-4</c:v>
                </c:pt>
                <c:pt idx="16779">
                  <c:v>-3.9441999999999998E-4</c:v>
                </c:pt>
                <c:pt idx="16780">
                  <c:v>-3.2087999999999999E-3</c:v>
                </c:pt>
                <c:pt idx="16781">
                  <c:v>-3.496E-3</c:v>
                </c:pt>
                <c:pt idx="16782">
                  <c:v>-3.6039800000000001E-3</c:v>
                </c:pt>
                <c:pt idx="16783">
                  <c:v>-2.6787400000000002E-3</c:v>
                </c:pt>
                <c:pt idx="16784">
                  <c:v>5.6599000000000005E-4</c:v>
                </c:pt>
                <c:pt idx="16785">
                  <c:v>1.13028E-3</c:v>
                </c:pt>
                <c:pt idx="16786">
                  <c:v>3.38186E-3</c:v>
                </c:pt>
                <c:pt idx="16787">
                  <c:v>6.6536299999999998E-3</c:v>
                </c:pt>
                <c:pt idx="16788">
                  <c:v>5.3450800000000003E-3</c:v>
                </c:pt>
                <c:pt idx="16789">
                  <c:v>2.6859499999999999E-3</c:v>
                </c:pt>
                <c:pt idx="16790">
                  <c:v>3.53719E-3</c:v>
                </c:pt>
                <c:pt idx="16791">
                  <c:v>3.27276E-3</c:v>
                </c:pt>
                <c:pt idx="16792">
                  <c:v>2.7454200000000002E-3</c:v>
                </c:pt>
                <c:pt idx="16793">
                  <c:v>4.0761599999999997E-3</c:v>
                </c:pt>
                <c:pt idx="16794">
                  <c:v>2.8600700000000001E-3</c:v>
                </c:pt>
                <c:pt idx="16795">
                  <c:v>3.9361099999999996E-3</c:v>
                </c:pt>
                <c:pt idx="16796">
                  <c:v>4.1637000000000002E-3</c:v>
                </c:pt>
                <c:pt idx="16797">
                  <c:v>2.2663000000000002E-3</c:v>
                </c:pt>
                <c:pt idx="16798">
                  <c:v>2.1671699999999999E-3</c:v>
                </c:pt>
                <c:pt idx="16799">
                  <c:v>-8.2505999999999996E-4</c:v>
                </c:pt>
                <c:pt idx="16800">
                  <c:v>-2.7870899999999999E-3</c:v>
                </c:pt>
                <c:pt idx="16801">
                  <c:v>-3.45634E-3</c:v>
                </c:pt>
                <c:pt idx="16802">
                  <c:v>-4.7256199999999998E-3</c:v>
                </c:pt>
                <c:pt idx="16803">
                  <c:v>-4.5252399999999998E-3</c:v>
                </c:pt>
                <c:pt idx="16804">
                  <c:v>-3.7452599999999998E-3</c:v>
                </c:pt>
                <c:pt idx="16805">
                  <c:v>-4.2045399999999997E-3</c:v>
                </c:pt>
                <c:pt idx="16806">
                  <c:v>-3.6346400000000002E-3</c:v>
                </c:pt>
                <c:pt idx="16807">
                  <c:v>-3.4543299999999998E-3</c:v>
                </c:pt>
                <c:pt idx="16808">
                  <c:v>-2.6110199999999999E-3</c:v>
                </c:pt>
                <c:pt idx="16809">
                  <c:v>-3.0117199999999998E-3</c:v>
                </c:pt>
                <c:pt idx="16810">
                  <c:v>-3.2580899999999999E-3</c:v>
                </c:pt>
                <c:pt idx="16811">
                  <c:v>-2.8489000000000001E-3</c:v>
                </c:pt>
                <c:pt idx="16812">
                  <c:v>-3.1396200000000001E-3</c:v>
                </c:pt>
                <c:pt idx="16813">
                  <c:v>-3.34228E-3</c:v>
                </c:pt>
                <c:pt idx="16814">
                  <c:v>-3.3961400000000002E-3</c:v>
                </c:pt>
                <c:pt idx="16815">
                  <c:v>-2.9142199999999999E-3</c:v>
                </c:pt>
                <c:pt idx="16816">
                  <c:v>-4.1824399999999999E-3</c:v>
                </c:pt>
                <c:pt idx="16817">
                  <c:v>-3.9145200000000003E-3</c:v>
                </c:pt>
                <c:pt idx="16818">
                  <c:v>-2.9790200000000002E-3</c:v>
                </c:pt>
                <c:pt idx="16819">
                  <c:v>-1.2723599999999999E-3</c:v>
                </c:pt>
                <c:pt idx="16820">
                  <c:v>2.8112599999999999E-3</c:v>
                </c:pt>
                <c:pt idx="16821">
                  <c:v>3.7794399999999998E-3</c:v>
                </c:pt>
                <c:pt idx="16822">
                  <c:v>4.0872699999999996E-3</c:v>
                </c:pt>
                <c:pt idx="16823">
                  <c:v>4.6986399999999996E-3</c:v>
                </c:pt>
                <c:pt idx="16824">
                  <c:v>1.68078E-3</c:v>
                </c:pt>
                <c:pt idx="16825">
                  <c:v>-1.53626E-3</c:v>
                </c:pt>
                <c:pt idx="16826">
                  <c:v>-3.16738E-3</c:v>
                </c:pt>
                <c:pt idx="16827">
                  <c:v>-5.3006499999999996E-3</c:v>
                </c:pt>
                <c:pt idx="16828">
                  <c:v>-6.0963099999999997E-3</c:v>
                </c:pt>
                <c:pt idx="16829">
                  <c:v>-4.2747699999999998E-3</c:v>
                </c:pt>
                <c:pt idx="16830">
                  <c:v>-4.2793700000000002E-3</c:v>
                </c:pt>
                <c:pt idx="16831">
                  <c:v>-4.4668700000000004E-3</c:v>
                </c:pt>
                <c:pt idx="16832">
                  <c:v>-2.5959199999999998E-3</c:v>
                </c:pt>
                <c:pt idx="16833">
                  <c:v>-2.8505599999999998E-3</c:v>
                </c:pt>
                <c:pt idx="16834">
                  <c:v>-1.5709999999999999E-3</c:v>
                </c:pt>
                <c:pt idx="16835">
                  <c:v>1.28578E-3</c:v>
                </c:pt>
                <c:pt idx="16836">
                  <c:v>4.7442400000000003E-3</c:v>
                </c:pt>
                <c:pt idx="16837">
                  <c:v>4.4553500000000003E-3</c:v>
                </c:pt>
                <c:pt idx="16838">
                  <c:v>2.67301E-3</c:v>
                </c:pt>
                <c:pt idx="16839">
                  <c:v>2.15833E-3</c:v>
                </c:pt>
                <c:pt idx="16840">
                  <c:v>4.8693E-4</c:v>
                </c:pt>
                <c:pt idx="16841">
                  <c:v>-2.1958699999999999E-3</c:v>
                </c:pt>
                <c:pt idx="16842">
                  <c:v>-4.8003500000000001E-3</c:v>
                </c:pt>
                <c:pt idx="16843">
                  <c:v>-4.8871799999999996E-3</c:v>
                </c:pt>
                <c:pt idx="16844">
                  <c:v>-4.6339700000000003E-3</c:v>
                </c:pt>
                <c:pt idx="16845">
                  <c:v>-4.4464099999999996E-3</c:v>
                </c:pt>
                <c:pt idx="16846">
                  <c:v>-3.6913599999999999E-3</c:v>
                </c:pt>
                <c:pt idx="16847">
                  <c:v>-4.1469499999999999E-3</c:v>
                </c:pt>
                <c:pt idx="16848">
                  <c:v>-4.2631600000000002E-3</c:v>
                </c:pt>
                <c:pt idx="16849">
                  <c:v>-3.8747199999999999E-3</c:v>
                </c:pt>
                <c:pt idx="16850">
                  <c:v>-2.6549299999999998E-3</c:v>
                </c:pt>
                <c:pt idx="16851">
                  <c:v>-3.42143E-3</c:v>
                </c:pt>
                <c:pt idx="16852">
                  <c:v>-3.7356899999999998E-3</c:v>
                </c:pt>
                <c:pt idx="16853">
                  <c:v>-4.5192699999999997E-3</c:v>
                </c:pt>
                <c:pt idx="16854">
                  <c:v>-2.8000199999999999E-3</c:v>
                </c:pt>
                <c:pt idx="16855">
                  <c:v>2.3608E-4</c:v>
                </c:pt>
                <c:pt idx="16856">
                  <c:v>1.55408E-3</c:v>
                </c:pt>
                <c:pt idx="16857">
                  <c:v>5.0216000000000002E-3</c:v>
                </c:pt>
                <c:pt idx="16858">
                  <c:v>5.1304799999999998E-3</c:v>
                </c:pt>
                <c:pt idx="16859">
                  <c:v>4.0623400000000002E-3</c:v>
                </c:pt>
                <c:pt idx="16860">
                  <c:v>3.3557000000000001E-3</c:v>
                </c:pt>
                <c:pt idx="16861">
                  <c:v>4.5067700000000002E-3</c:v>
                </c:pt>
                <c:pt idx="16862">
                  <c:v>5.7785500000000004E-3</c:v>
                </c:pt>
                <c:pt idx="16863">
                  <c:v>4.3632200000000001E-3</c:v>
                </c:pt>
                <c:pt idx="16864">
                  <c:v>4.5075599999999999E-3</c:v>
                </c:pt>
                <c:pt idx="16865">
                  <c:v>4.6179699999999999E-3</c:v>
                </c:pt>
                <c:pt idx="16866">
                  <c:v>3.71756E-3</c:v>
                </c:pt>
                <c:pt idx="16867">
                  <c:v>3.8398899999999999E-3</c:v>
                </c:pt>
                <c:pt idx="16868">
                  <c:v>3.6564200000000001E-3</c:v>
                </c:pt>
                <c:pt idx="16869">
                  <c:v>1.4389699999999999E-3</c:v>
                </c:pt>
                <c:pt idx="16870">
                  <c:v>7.8249999999999999E-4</c:v>
                </c:pt>
                <c:pt idx="16871">
                  <c:v>-3.1376400000000001E-3</c:v>
                </c:pt>
                <c:pt idx="16872">
                  <c:v>-5.6634399999999996E-3</c:v>
                </c:pt>
                <c:pt idx="16873">
                  <c:v>-4.54303E-3</c:v>
                </c:pt>
                <c:pt idx="16874">
                  <c:v>-3.6422199999999998E-3</c:v>
                </c:pt>
                <c:pt idx="16875">
                  <c:v>-1.2722E-3</c:v>
                </c:pt>
                <c:pt idx="16876">
                  <c:v>2.2185E-3</c:v>
                </c:pt>
                <c:pt idx="16877">
                  <c:v>4.3501199999999999E-3</c:v>
                </c:pt>
                <c:pt idx="16878">
                  <c:v>4.5329000000000003E-3</c:v>
                </c:pt>
                <c:pt idx="16879">
                  <c:v>3.8696300000000002E-3</c:v>
                </c:pt>
                <c:pt idx="16880">
                  <c:v>2.8968800000000001E-3</c:v>
                </c:pt>
                <c:pt idx="16881">
                  <c:v>3.0257E-4</c:v>
                </c:pt>
                <c:pt idx="16882">
                  <c:v>-3.07296E-3</c:v>
                </c:pt>
                <c:pt idx="16883">
                  <c:v>-5.9199400000000003E-3</c:v>
                </c:pt>
                <c:pt idx="16884">
                  <c:v>-8.1240500000000007E-3</c:v>
                </c:pt>
                <c:pt idx="16885">
                  <c:v>-6.8399999999999997E-3</c:v>
                </c:pt>
                <c:pt idx="16886">
                  <c:v>-5.5807599999999997E-3</c:v>
                </c:pt>
                <c:pt idx="16887">
                  <c:v>-6.0635000000000003E-3</c:v>
                </c:pt>
                <c:pt idx="16888">
                  <c:v>-4.7430700000000003E-3</c:v>
                </c:pt>
                <c:pt idx="16889">
                  <c:v>-3.18169E-3</c:v>
                </c:pt>
                <c:pt idx="16890">
                  <c:v>-1.28392E-3</c:v>
                </c:pt>
                <c:pt idx="16891">
                  <c:v>1.95119E-3</c:v>
                </c:pt>
                <c:pt idx="16892">
                  <c:v>4.9306000000000003E-3</c:v>
                </c:pt>
                <c:pt idx="16893">
                  <c:v>4.7385999999999999E-3</c:v>
                </c:pt>
                <c:pt idx="16894">
                  <c:v>4.66294E-3</c:v>
                </c:pt>
                <c:pt idx="16895">
                  <c:v>3.28664E-3</c:v>
                </c:pt>
                <c:pt idx="16896" formatCode="0.00E+00">
                  <c:v>5.3159999999999999E-5</c:v>
                </c:pt>
                <c:pt idx="16897">
                  <c:v>-3.60246E-3</c:v>
                </c:pt>
                <c:pt idx="16898">
                  <c:v>-5.1327400000000002E-3</c:v>
                </c:pt>
                <c:pt idx="16899">
                  <c:v>-6.7031399999999998E-3</c:v>
                </c:pt>
                <c:pt idx="16900">
                  <c:v>-7.4968700000000001E-3</c:v>
                </c:pt>
                <c:pt idx="16901">
                  <c:v>-5.4243399999999997E-3</c:v>
                </c:pt>
                <c:pt idx="16902">
                  <c:v>-5.6721999999999996E-3</c:v>
                </c:pt>
                <c:pt idx="16903">
                  <c:v>-5.0960700000000003E-3</c:v>
                </c:pt>
                <c:pt idx="16904">
                  <c:v>-5.3053500000000003E-3</c:v>
                </c:pt>
                <c:pt idx="16905">
                  <c:v>-5.24378E-3</c:v>
                </c:pt>
                <c:pt idx="16906">
                  <c:v>-5.0680300000000003E-3</c:v>
                </c:pt>
                <c:pt idx="16907">
                  <c:v>-5.8205799999999997E-3</c:v>
                </c:pt>
                <c:pt idx="16908">
                  <c:v>-3.4955799999999999E-3</c:v>
                </c:pt>
                <c:pt idx="16909">
                  <c:v>-4.05785E-3</c:v>
                </c:pt>
                <c:pt idx="16910">
                  <c:v>-2.81065E-3</c:v>
                </c:pt>
                <c:pt idx="16911">
                  <c:v>2.8989E-4</c:v>
                </c:pt>
                <c:pt idx="16912">
                  <c:v>3.82425E-3</c:v>
                </c:pt>
                <c:pt idx="16913">
                  <c:v>6.0803300000000001E-3</c:v>
                </c:pt>
                <c:pt idx="16914">
                  <c:v>5.6846300000000004E-3</c:v>
                </c:pt>
                <c:pt idx="16915">
                  <c:v>6.6060099999999998E-3</c:v>
                </c:pt>
                <c:pt idx="16916">
                  <c:v>6.0432000000000003E-3</c:v>
                </c:pt>
                <c:pt idx="16917">
                  <c:v>6.5505499999999996E-3</c:v>
                </c:pt>
                <c:pt idx="16918">
                  <c:v>5.4086000000000004E-3</c:v>
                </c:pt>
                <c:pt idx="16919">
                  <c:v>4.4730999999999998E-3</c:v>
                </c:pt>
                <c:pt idx="16920">
                  <c:v>5.4675599999999998E-3</c:v>
                </c:pt>
                <c:pt idx="16921">
                  <c:v>5.9999199999999997E-3</c:v>
                </c:pt>
                <c:pt idx="16922">
                  <c:v>6.8583300000000002E-3</c:v>
                </c:pt>
                <c:pt idx="16923">
                  <c:v>4.8608200000000001E-3</c:v>
                </c:pt>
                <c:pt idx="16924">
                  <c:v>4.3861300000000002E-3</c:v>
                </c:pt>
                <c:pt idx="16925">
                  <c:v>5.4989100000000001E-3</c:v>
                </c:pt>
                <c:pt idx="16926">
                  <c:v>6.0615199999999999E-3</c:v>
                </c:pt>
                <c:pt idx="16927">
                  <c:v>5.19966E-3</c:v>
                </c:pt>
                <c:pt idx="16928">
                  <c:v>6.1882999999999999E-3</c:v>
                </c:pt>
                <c:pt idx="16929">
                  <c:v>5.5655100000000001E-3</c:v>
                </c:pt>
                <c:pt idx="16930">
                  <c:v>2.5122299999999998E-3</c:v>
                </c:pt>
                <c:pt idx="16931">
                  <c:v>-4.7207E-4</c:v>
                </c:pt>
                <c:pt idx="16932">
                  <c:v>-2.7253899999999998E-3</c:v>
                </c:pt>
                <c:pt idx="16933">
                  <c:v>-4.6075600000000001E-3</c:v>
                </c:pt>
                <c:pt idx="16934">
                  <c:v>-5.5342999999999998E-3</c:v>
                </c:pt>
                <c:pt idx="16935">
                  <c:v>-4.29313E-3</c:v>
                </c:pt>
                <c:pt idx="16936">
                  <c:v>-2.3189299999999999E-3</c:v>
                </c:pt>
                <c:pt idx="16937">
                  <c:v>1.5999E-3</c:v>
                </c:pt>
                <c:pt idx="16938">
                  <c:v>3.7679800000000002E-3</c:v>
                </c:pt>
                <c:pt idx="16939">
                  <c:v>6.9817500000000001E-3</c:v>
                </c:pt>
                <c:pt idx="16940">
                  <c:v>9.2317900000000001E-3</c:v>
                </c:pt>
                <c:pt idx="16941">
                  <c:v>7.1065E-3</c:v>
                </c:pt>
                <c:pt idx="16942">
                  <c:v>6.0774599999999998E-3</c:v>
                </c:pt>
                <c:pt idx="16943">
                  <c:v>5.9558800000000002E-3</c:v>
                </c:pt>
                <c:pt idx="16944">
                  <c:v>6.50331E-3</c:v>
                </c:pt>
                <c:pt idx="16945">
                  <c:v>4.38558E-3</c:v>
                </c:pt>
                <c:pt idx="16946">
                  <c:v>1.6322000000000001E-3</c:v>
                </c:pt>
                <c:pt idx="16947">
                  <c:v>-1.12692E-3</c:v>
                </c:pt>
                <c:pt idx="16948">
                  <c:v>-5.1252499999999996E-3</c:v>
                </c:pt>
                <c:pt idx="16949">
                  <c:v>-6.1875999999999997E-3</c:v>
                </c:pt>
                <c:pt idx="16950">
                  <c:v>-3.7279000000000001E-3</c:v>
                </c:pt>
                <c:pt idx="16951">
                  <c:v>-2.2437500000000001E-3</c:v>
                </c:pt>
                <c:pt idx="16952">
                  <c:v>6.2662000000000004E-4</c:v>
                </c:pt>
                <c:pt idx="16953">
                  <c:v>4.1342599999999998E-3</c:v>
                </c:pt>
                <c:pt idx="16954">
                  <c:v>6.0728800000000001E-3</c:v>
                </c:pt>
                <c:pt idx="16955">
                  <c:v>8.4926600000000008E-3</c:v>
                </c:pt>
                <c:pt idx="16956">
                  <c:v>7.3236999999999998E-3</c:v>
                </c:pt>
                <c:pt idx="16957">
                  <c:v>6.0138500000000003E-3</c:v>
                </c:pt>
                <c:pt idx="16958">
                  <c:v>7.2895800000000004E-3</c:v>
                </c:pt>
                <c:pt idx="16959">
                  <c:v>6.7529900000000004E-3</c:v>
                </c:pt>
                <c:pt idx="16960">
                  <c:v>7.1366600000000004E-3</c:v>
                </c:pt>
                <c:pt idx="16961">
                  <c:v>6.8977700000000001E-3</c:v>
                </c:pt>
                <c:pt idx="16962">
                  <c:v>6.7859799999999996E-3</c:v>
                </c:pt>
                <c:pt idx="16963">
                  <c:v>6.9974900000000003E-3</c:v>
                </c:pt>
                <c:pt idx="16964">
                  <c:v>4.5835399999999997E-3</c:v>
                </c:pt>
                <c:pt idx="16965">
                  <c:v>2.8407599999999999E-3</c:v>
                </c:pt>
                <c:pt idx="16966">
                  <c:v>2.5762599999999999E-3</c:v>
                </c:pt>
                <c:pt idx="16967" formatCode="0.00E+00">
                  <c:v>5.6360000000000002E-5</c:v>
                </c:pt>
                <c:pt idx="16968">
                  <c:v>-4.0701799999999996E-3</c:v>
                </c:pt>
                <c:pt idx="16969">
                  <c:v>-7.7834899999999997E-3</c:v>
                </c:pt>
                <c:pt idx="16970">
                  <c:v>-7.6146900000000003E-3</c:v>
                </c:pt>
                <c:pt idx="16971">
                  <c:v>-6.5878300000000002E-3</c:v>
                </c:pt>
                <c:pt idx="16972">
                  <c:v>-6.9176999999999997E-3</c:v>
                </c:pt>
                <c:pt idx="16973">
                  <c:v>-6.0854400000000001E-3</c:v>
                </c:pt>
                <c:pt idx="16974">
                  <c:v>-7.48374E-3</c:v>
                </c:pt>
                <c:pt idx="16975">
                  <c:v>-7.0212499999999997E-3</c:v>
                </c:pt>
                <c:pt idx="16976">
                  <c:v>-5.8787900000000001E-3</c:v>
                </c:pt>
                <c:pt idx="16977">
                  <c:v>-7.5280800000000004E-3</c:v>
                </c:pt>
                <c:pt idx="16978">
                  <c:v>-6.5662300000000002E-3</c:v>
                </c:pt>
                <c:pt idx="16979">
                  <c:v>-6.5993900000000001E-3</c:v>
                </c:pt>
                <c:pt idx="16980">
                  <c:v>-5.7092799999999997E-3</c:v>
                </c:pt>
                <c:pt idx="16981">
                  <c:v>-2.5893499999999998E-3</c:v>
                </c:pt>
                <c:pt idx="16982">
                  <c:v>6.3080000000000005E-4</c:v>
                </c:pt>
                <c:pt idx="16983">
                  <c:v>3.4663799999999998E-3</c:v>
                </c:pt>
                <c:pt idx="16984">
                  <c:v>4.8753700000000004E-3</c:v>
                </c:pt>
                <c:pt idx="16985">
                  <c:v>5.4451899999999999E-3</c:v>
                </c:pt>
                <c:pt idx="16986">
                  <c:v>3.35557E-3</c:v>
                </c:pt>
                <c:pt idx="16987">
                  <c:v>-4.3211999999999998E-4</c:v>
                </c:pt>
                <c:pt idx="16988">
                  <c:v>-1.73822E-3</c:v>
                </c:pt>
                <c:pt idx="16989">
                  <c:v>-4.93677E-3</c:v>
                </c:pt>
                <c:pt idx="16990">
                  <c:v>-5.98001E-3</c:v>
                </c:pt>
                <c:pt idx="16991">
                  <c:v>-4.9218200000000004E-3</c:v>
                </c:pt>
                <c:pt idx="16992">
                  <c:v>-3.6538500000000002E-3</c:v>
                </c:pt>
                <c:pt idx="16993">
                  <c:v>1.15229E-3</c:v>
                </c:pt>
                <c:pt idx="16994">
                  <c:v>4.5365300000000004E-3</c:v>
                </c:pt>
                <c:pt idx="16995">
                  <c:v>7.3932900000000003E-3</c:v>
                </c:pt>
                <c:pt idx="16996">
                  <c:v>8.7795200000000007E-3</c:v>
                </c:pt>
                <c:pt idx="16997">
                  <c:v>6.8373699999999997E-3</c:v>
                </c:pt>
                <c:pt idx="16998">
                  <c:v>6.5446300000000001E-3</c:v>
                </c:pt>
                <c:pt idx="16999">
                  <c:v>4.8268299999999998E-3</c:v>
                </c:pt>
                <c:pt idx="17000">
                  <c:v>4.3280599999999999E-3</c:v>
                </c:pt>
                <c:pt idx="17001">
                  <c:v>3.69229E-3</c:v>
                </c:pt>
                <c:pt idx="17002">
                  <c:v>1.79225E-3</c:v>
                </c:pt>
                <c:pt idx="17003">
                  <c:v>-1.1109099999999999E-3</c:v>
                </c:pt>
                <c:pt idx="17004">
                  <c:v>-4.9692900000000003E-3</c:v>
                </c:pt>
                <c:pt idx="17005">
                  <c:v>-5.87252E-3</c:v>
                </c:pt>
                <c:pt idx="17006">
                  <c:v>-5.6148500000000002E-3</c:v>
                </c:pt>
                <c:pt idx="17007">
                  <c:v>-3.1436799999999998E-3</c:v>
                </c:pt>
                <c:pt idx="17008">
                  <c:v>-7.4611000000000002E-4</c:v>
                </c:pt>
                <c:pt idx="17009">
                  <c:v>2.32358E-3</c:v>
                </c:pt>
                <c:pt idx="17010">
                  <c:v>7.4910699999999998E-3</c:v>
                </c:pt>
                <c:pt idx="17011">
                  <c:v>8.5066299999999994E-3</c:v>
                </c:pt>
                <c:pt idx="17012">
                  <c:v>7.9017700000000007E-3</c:v>
                </c:pt>
                <c:pt idx="17013">
                  <c:v>6.6005300000000003E-3</c:v>
                </c:pt>
                <c:pt idx="17014">
                  <c:v>6.8685200000000004E-3</c:v>
                </c:pt>
                <c:pt idx="17015">
                  <c:v>6.9866099999999999E-3</c:v>
                </c:pt>
                <c:pt idx="17016">
                  <c:v>6.4995799999999996E-3</c:v>
                </c:pt>
                <c:pt idx="17017">
                  <c:v>7.8457300000000004E-3</c:v>
                </c:pt>
                <c:pt idx="17018">
                  <c:v>7.2423699999999997E-3</c:v>
                </c:pt>
                <c:pt idx="17019">
                  <c:v>5.7523699999999997E-3</c:v>
                </c:pt>
                <c:pt idx="17020">
                  <c:v>6.2210900000000003E-3</c:v>
                </c:pt>
                <c:pt idx="17021">
                  <c:v>4.8771300000000004E-3</c:v>
                </c:pt>
                <c:pt idx="17022">
                  <c:v>1.8209999999999999E-3</c:v>
                </c:pt>
                <c:pt idx="17023">
                  <c:v>4.3082999999999999E-4</c:v>
                </c:pt>
                <c:pt idx="17024">
                  <c:v>-3.0278900000000001E-3</c:v>
                </c:pt>
                <c:pt idx="17025">
                  <c:v>-6.1272200000000001E-3</c:v>
                </c:pt>
                <c:pt idx="17026">
                  <c:v>-6.9359499999999998E-3</c:v>
                </c:pt>
                <c:pt idx="17027">
                  <c:v>-9.1377100000000003E-3</c:v>
                </c:pt>
                <c:pt idx="17028">
                  <c:v>-8.0554400000000005E-3</c:v>
                </c:pt>
                <c:pt idx="17029">
                  <c:v>-5.59312E-3</c:v>
                </c:pt>
                <c:pt idx="17030">
                  <c:v>-7.0467799999999999E-3</c:v>
                </c:pt>
                <c:pt idx="17031">
                  <c:v>-7.2953999999999996E-3</c:v>
                </c:pt>
                <c:pt idx="17032">
                  <c:v>-6.72253E-3</c:v>
                </c:pt>
                <c:pt idx="17033">
                  <c:v>-7.4946199999999996E-3</c:v>
                </c:pt>
                <c:pt idx="17034">
                  <c:v>-6.2793900000000001E-3</c:v>
                </c:pt>
                <c:pt idx="17035">
                  <c:v>-5.8321900000000001E-3</c:v>
                </c:pt>
                <c:pt idx="17036">
                  <c:v>-5.9720499999999996E-3</c:v>
                </c:pt>
                <c:pt idx="17037">
                  <c:v>-7.1867099999999998E-3</c:v>
                </c:pt>
                <c:pt idx="17038">
                  <c:v>-7.2328399999999999E-3</c:v>
                </c:pt>
                <c:pt idx="17039">
                  <c:v>-7.0477999999999999E-3</c:v>
                </c:pt>
                <c:pt idx="17040">
                  <c:v>-6.3901000000000001E-3</c:v>
                </c:pt>
                <c:pt idx="17041">
                  <c:v>-5.3304199999999998E-3</c:v>
                </c:pt>
                <c:pt idx="17042">
                  <c:v>-4.0840299999999998E-3</c:v>
                </c:pt>
                <c:pt idx="17043">
                  <c:v>-7.1389999999999995E-4</c:v>
                </c:pt>
                <c:pt idx="17044">
                  <c:v>2.3717399999999998E-3</c:v>
                </c:pt>
                <c:pt idx="17045">
                  <c:v>5.1837599999999999E-3</c:v>
                </c:pt>
                <c:pt idx="17046">
                  <c:v>5.3734799999999999E-3</c:v>
                </c:pt>
                <c:pt idx="17047">
                  <c:v>5.5206999999999999E-3</c:v>
                </c:pt>
                <c:pt idx="17048">
                  <c:v>2.8948799999999998E-3</c:v>
                </c:pt>
                <c:pt idx="17049">
                  <c:v>-1.78469E-3</c:v>
                </c:pt>
                <c:pt idx="17050">
                  <c:v>-2.80847E-3</c:v>
                </c:pt>
                <c:pt idx="17051">
                  <c:v>-6.98922E-3</c:v>
                </c:pt>
                <c:pt idx="17052">
                  <c:v>-9.1660300000000004E-3</c:v>
                </c:pt>
                <c:pt idx="17053">
                  <c:v>-8.6558299999999998E-3</c:v>
                </c:pt>
                <c:pt idx="17054">
                  <c:v>-7.8865299999999992E-3</c:v>
                </c:pt>
                <c:pt idx="17055">
                  <c:v>-6.7754900000000003E-3</c:v>
                </c:pt>
                <c:pt idx="17056">
                  <c:v>-6.0296200000000003E-3</c:v>
                </c:pt>
                <c:pt idx="17057">
                  <c:v>-5.1223199999999997E-3</c:v>
                </c:pt>
                <c:pt idx="17058">
                  <c:v>-1.4713599999999999E-3</c:v>
                </c:pt>
                <c:pt idx="17059">
                  <c:v>1.62572E-3</c:v>
                </c:pt>
                <c:pt idx="17060">
                  <c:v>4.4469499999999999E-3</c:v>
                </c:pt>
                <c:pt idx="17061">
                  <c:v>5.6243899999999999E-3</c:v>
                </c:pt>
                <c:pt idx="17062">
                  <c:v>4.4748899999999996E-3</c:v>
                </c:pt>
                <c:pt idx="17063">
                  <c:v>3.7840700000000001E-3</c:v>
                </c:pt>
                <c:pt idx="17064">
                  <c:v>2.5860999999999999E-4</c:v>
                </c:pt>
                <c:pt idx="17065">
                  <c:v>-2.72843E-3</c:v>
                </c:pt>
                <c:pt idx="17066">
                  <c:v>-6.2419499999999996E-3</c:v>
                </c:pt>
                <c:pt idx="17067">
                  <c:v>-7.9738699999999992E-3</c:v>
                </c:pt>
                <c:pt idx="17068">
                  <c:v>-7.0925800000000002E-3</c:v>
                </c:pt>
                <c:pt idx="17069">
                  <c:v>-8.60468E-3</c:v>
                </c:pt>
                <c:pt idx="17070">
                  <c:v>-7.5784600000000004E-3</c:v>
                </c:pt>
                <c:pt idx="17071">
                  <c:v>-5.9582799999999998E-3</c:v>
                </c:pt>
                <c:pt idx="17072">
                  <c:v>-7.6026799999999997E-3</c:v>
                </c:pt>
                <c:pt idx="17073">
                  <c:v>-7.0771599999999999E-3</c:v>
                </c:pt>
                <c:pt idx="17074">
                  <c:v>-6.3809699999999997E-3</c:v>
                </c:pt>
                <c:pt idx="17075">
                  <c:v>-7.8822900000000001E-3</c:v>
                </c:pt>
                <c:pt idx="17076">
                  <c:v>-6.5680399999999998E-3</c:v>
                </c:pt>
                <c:pt idx="17077">
                  <c:v>-5.3266800000000003E-3</c:v>
                </c:pt>
                <c:pt idx="17078">
                  <c:v>-3.5777999999999999E-3</c:v>
                </c:pt>
                <c:pt idx="17079">
                  <c:v>5.3773999999999998E-4</c:v>
                </c:pt>
                <c:pt idx="17080">
                  <c:v>3.3006899999999998E-3</c:v>
                </c:pt>
                <c:pt idx="17081">
                  <c:v>4.6910500000000004E-3</c:v>
                </c:pt>
                <c:pt idx="17082">
                  <c:v>8.1465500000000007E-3</c:v>
                </c:pt>
                <c:pt idx="17083">
                  <c:v>9.8562100000000007E-3</c:v>
                </c:pt>
                <c:pt idx="17084">
                  <c:v>7.7630199999999998E-3</c:v>
                </c:pt>
                <c:pt idx="17085">
                  <c:v>7.3912099999999996E-3</c:v>
                </c:pt>
                <c:pt idx="17086">
                  <c:v>6.9842599999999999E-3</c:v>
                </c:pt>
                <c:pt idx="17087">
                  <c:v>7.5137700000000003E-3</c:v>
                </c:pt>
                <c:pt idx="17088">
                  <c:v>8.9010800000000005E-3</c:v>
                </c:pt>
                <c:pt idx="17089">
                  <c:v>6.54405E-3</c:v>
                </c:pt>
                <c:pt idx="17090">
                  <c:v>7.3459299999999996E-3</c:v>
                </c:pt>
                <c:pt idx="17091">
                  <c:v>7.0538099999999998E-3</c:v>
                </c:pt>
                <c:pt idx="17092">
                  <c:v>7.4161699999999997E-3</c:v>
                </c:pt>
                <c:pt idx="17093">
                  <c:v>8.5186399999999992E-3</c:v>
                </c:pt>
                <c:pt idx="17094">
                  <c:v>7.2125399999999999E-3</c:v>
                </c:pt>
                <c:pt idx="17095">
                  <c:v>8.0235500000000008E-3</c:v>
                </c:pt>
                <c:pt idx="17096">
                  <c:v>6.9577800000000002E-3</c:v>
                </c:pt>
                <c:pt idx="17097">
                  <c:v>4.7364199999999999E-3</c:v>
                </c:pt>
                <c:pt idx="17098">
                  <c:v>3.59107E-3</c:v>
                </c:pt>
                <c:pt idx="17099">
                  <c:v>2.7774000000000001E-4</c:v>
                </c:pt>
                <c:pt idx="17100">
                  <c:v>-3.4634800000000001E-3</c:v>
                </c:pt>
                <c:pt idx="17101">
                  <c:v>-5.4046199999999997E-3</c:v>
                </c:pt>
                <c:pt idx="17102">
                  <c:v>-5.4711600000000001E-3</c:v>
                </c:pt>
                <c:pt idx="17103">
                  <c:v>-3.7182399999999998E-3</c:v>
                </c:pt>
                <c:pt idx="17104">
                  <c:v>-2.90617E-3</c:v>
                </c:pt>
                <c:pt idx="17105">
                  <c:v>8.5271000000000001E-4</c:v>
                </c:pt>
                <c:pt idx="17106">
                  <c:v>4.5215100000000003E-3</c:v>
                </c:pt>
                <c:pt idx="17107">
                  <c:v>5.7258099999999996E-3</c:v>
                </c:pt>
                <c:pt idx="17108">
                  <c:v>8.9302600000000006E-3</c:v>
                </c:pt>
                <c:pt idx="17109">
                  <c:v>8.4189E-3</c:v>
                </c:pt>
                <c:pt idx="17110">
                  <c:v>5.7549300000000001E-3</c:v>
                </c:pt>
                <c:pt idx="17111">
                  <c:v>6.1541499999999997E-3</c:v>
                </c:pt>
                <c:pt idx="17112">
                  <c:v>7.4658299999999997E-3</c:v>
                </c:pt>
                <c:pt idx="17113">
                  <c:v>4.1207199999999996E-3</c:v>
                </c:pt>
                <c:pt idx="17114">
                  <c:v>2.3286000000000001E-3</c:v>
                </c:pt>
                <c:pt idx="17115">
                  <c:v>-5.3700000000000004E-4</c:v>
                </c:pt>
                <c:pt idx="17116">
                  <c:v>-5.2611200000000002E-3</c:v>
                </c:pt>
                <c:pt idx="17117">
                  <c:v>-4.4568000000000003E-3</c:v>
                </c:pt>
                <c:pt idx="17118">
                  <c:v>-4.2722999999999997E-3</c:v>
                </c:pt>
                <c:pt idx="17119">
                  <c:v>-3.8151999999999999E-3</c:v>
                </c:pt>
                <c:pt idx="17120">
                  <c:v>-5.3994000000000004E-4</c:v>
                </c:pt>
                <c:pt idx="17121">
                  <c:v>2.7037099999999998E-3</c:v>
                </c:pt>
                <c:pt idx="17122">
                  <c:v>5.9425700000000003E-3</c:v>
                </c:pt>
                <c:pt idx="17123">
                  <c:v>7.7721800000000001E-3</c:v>
                </c:pt>
                <c:pt idx="17124">
                  <c:v>8.9155699999999994E-3</c:v>
                </c:pt>
                <c:pt idx="17125">
                  <c:v>7.6349699999999996E-3</c:v>
                </c:pt>
                <c:pt idx="17126">
                  <c:v>6.49791E-3</c:v>
                </c:pt>
                <c:pt idx="17127">
                  <c:v>6.7272800000000004E-3</c:v>
                </c:pt>
                <c:pt idx="17128">
                  <c:v>7.0297500000000004E-3</c:v>
                </c:pt>
                <c:pt idx="17129">
                  <c:v>7.7401099999999997E-3</c:v>
                </c:pt>
                <c:pt idx="17130">
                  <c:v>7.5490599999999998E-3</c:v>
                </c:pt>
                <c:pt idx="17131">
                  <c:v>7.2601899999999997E-3</c:v>
                </c:pt>
                <c:pt idx="17132">
                  <c:v>7.4630499999999997E-3</c:v>
                </c:pt>
                <c:pt idx="17133">
                  <c:v>5.8552099999999996E-3</c:v>
                </c:pt>
                <c:pt idx="17134">
                  <c:v>2.6794800000000001E-3</c:v>
                </c:pt>
                <c:pt idx="17135">
                  <c:v>-2.3207999999999999E-4</c:v>
                </c:pt>
                <c:pt idx="17136">
                  <c:v>-2.7066E-3</c:v>
                </c:pt>
                <c:pt idx="17137">
                  <c:v>-4.7131100000000004E-3</c:v>
                </c:pt>
                <c:pt idx="17138">
                  <c:v>-6.8154499999999998E-3</c:v>
                </c:pt>
                <c:pt idx="17139">
                  <c:v>-8.3773300000000005E-3</c:v>
                </c:pt>
                <c:pt idx="17140">
                  <c:v>-7.3998400000000004E-3</c:v>
                </c:pt>
                <c:pt idx="17141">
                  <c:v>-7.5474499999999998E-3</c:v>
                </c:pt>
                <c:pt idx="17142">
                  <c:v>-7.8813200000000007E-3</c:v>
                </c:pt>
                <c:pt idx="17143">
                  <c:v>-7.2379899999999997E-3</c:v>
                </c:pt>
                <c:pt idx="17144">
                  <c:v>-6.4527400000000002E-3</c:v>
                </c:pt>
                <c:pt idx="17145">
                  <c:v>-6.7824799999999996E-3</c:v>
                </c:pt>
                <c:pt idx="17146">
                  <c:v>-7.7111300000000001E-3</c:v>
                </c:pt>
                <c:pt idx="17147">
                  <c:v>-7.5092800000000001E-3</c:v>
                </c:pt>
                <c:pt idx="17148">
                  <c:v>-5.0858199999999996E-3</c:v>
                </c:pt>
                <c:pt idx="17149">
                  <c:v>-3.4207299999999999E-3</c:v>
                </c:pt>
                <c:pt idx="17150">
                  <c:v>-6.8723999999999999E-4</c:v>
                </c:pt>
                <c:pt idx="17151">
                  <c:v>3.7421199999999998E-3</c:v>
                </c:pt>
                <c:pt idx="17152">
                  <c:v>5.2772100000000001E-3</c:v>
                </c:pt>
                <c:pt idx="17153">
                  <c:v>5.6534000000000003E-3</c:v>
                </c:pt>
                <c:pt idx="17154">
                  <c:v>4.3878299999999997E-3</c:v>
                </c:pt>
                <c:pt idx="17155">
                  <c:v>1.21105E-3</c:v>
                </c:pt>
                <c:pt idx="17156">
                  <c:v>-2.5031699999999999E-3</c:v>
                </c:pt>
                <c:pt idx="17157">
                  <c:v>-3.7397699999999999E-3</c:v>
                </c:pt>
                <c:pt idx="17158">
                  <c:v>-5.0865700000000003E-3</c:v>
                </c:pt>
                <c:pt idx="17159">
                  <c:v>-4.8853000000000004E-3</c:v>
                </c:pt>
                <c:pt idx="17160">
                  <c:v>-2.0873200000000001E-3</c:v>
                </c:pt>
                <c:pt idx="17161">
                  <c:v>9.9091999999999995E-4</c:v>
                </c:pt>
                <c:pt idx="17162">
                  <c:v>5.6070099999999999E-3</c:v>
                </c:pt>
                <c:pt idx="17163">
                  <c:v>6.65432E-3</c:v>
                </c:pt>
                <c:pt idx="17164">
                  <c:v>7.4100800000000003E-3</c:v>
                </c:pt>
                <c:pt idx="17165">
                  <c:v>8.2659699999999992E-3</c:v>
                </c:pt>
                <c:pt idx="17166">
                  <c:v>9.2605099999999996E-3</c:v>
                </c:pt>
                <c:pt idx="17167">
                  <c:v>8.1255900000000002E-3</c:v>
                </c:pt>
                <c:pt idx="17168">
                  <c:v>5.9564600000000002E-3</c:v>
                </c:pt>
                <c:pt idx="17169">
                  <c:v>3.87915E-3</c:v>
                </c:pt>
                <c:pt idx="17170">
                  <c:v>2.5833800000000001E-3</c:v>
                </c:pt>
                <c:pt idx="17171">
                  <c:v>-2.2887E-4</c:v>
                </c:pt>
                <c:pt idx="17172">
                  <c:v>-3.6982400000000002E-3</c:v>
                </c:pt>
                <c:pt idx="17173">
                  <c:v>-4.0230099999999996E-3</c:v>
                </c:pt>
                <c:pt idx="17174">
                  <c:v>-4.4361399999999999E-3</c:v>
                </c:pt>
                <c:pt idx="17175">
                  <c:v>-3.3672900000000002E-3</c:v>
                </c:pt>
                <c:pt idx="17176">
                  <c:v>1.2058E-4</c:v>
                </c:pt>
                <c:pt idx="17177">
                  <c:v>3.0725000000000001E-3</c:v>
                </c:pt>
                <c:pt idx="17178">
                  <c:v>5.52857E-3</c:v>
                </c:pt>
                <c:pt idx="17179">
                  <c:v>8.0546200000000002E-3</c:v>
                </c:pt>
                <c:pt idx="17180">
                  <c:v>7.1326100000000002E-3</c:v>
                </c:pt>
                <c:pt idx="17181">
                  <c:v>6.5411499999999999E-3</c:v>
                </c:pt>
                <c:pt idx="17182">
                  <c:v>8.2332199999999994E-3</c:v>
                </c:pt>
                <c:pt idx="17183">
                  <c:v>6.6191000000000002E-3</c:v>
                </c:pt>
                <c:pt idx="17184">
                  <c:v>7.07627E-3</c:v>
                </c:pt>
                <c:pt idx="17185">
                  <c:v>8.1728600000000005E-3</c:v>
                </c:pt>
                <c:pt idx="17186">
                  <c:v>8.2906899999999999E-3</c:v>
                </c:pt>
                <c:pt idx="17187">
                  <c:v>8.0124600000000008E-3</c:v>
                </c:pt>
                <c:pt idx="17188">
                  <c:v>6.7414600000000003E-3</c:v>
                </c:pt>
                <c:pt idx="17189">
                  <c:v>5.1412000000000003E-3</c:v>
                </c:pt>
                <c:pt idx="17190">
                  <c:v>3.3787499999999998E-3</c:v>
                </c:pt>
                <c:pt idx="17191">
                  <c:v>2.4918999999999999E-4</c:v>
                </c:pt>
                <c:pt idx="17192">
                  <c:v>-2.5716200000000002E-3</c:v>
                </c:pt>
                <c:pt idx="17193">
                  <c:v>-4.1421799999999996E-3</c:v>
                </c:pt>
                <c:pt idx="17194">
                  <c:v>-7.1065900000000003E-3</c:v>
                </c:pt>
                <c:pt idx="17195">
                  <c:v>-6.6745399999999996E-3</c:v>
                </c:pt>
                <c:pt idx="17196">
                  <c:v>-6.3796E-3</c:v>
                </c:pt>
                <c:pt idx="17197">
                  <c:v>-7.3334899999999998E-3</c:v>
                </c:pt>
                <c:pt idx="17198">
                  <c:v>-6.3426300000000001E-3</c:v>
                </c:pt>
                <c:pt idx="17199">
                  <c:v>-6.6061699999999998E-3</c:v>
                </c:pt>
                <c:pt idx="17200">
                  <c:v>-5.9026E-3</c:v>
                </c:pt>
                <c:pt idx="17201">
                  <c:v>-7.2432399999999997E-3</c:v>
                </c:pt>
                <c:pt idx="17202">
                  <c:v>-7.7768400000000001E-3</c:v>
                </c:pt>
                <c:pt idx="17203">
                  <c:v>-6.3331999999999998E-3</c:v>
                </c:pt>
                <c:pt idx="17204">
                  <c:v>-5.0150799999999999E-3</c:v>
                </c:pt>
                <c:pt idx="17205">
                  <c:v>-2.1967000000000002E-3</c:v>
                </c:pt>
                <c:pt idx="17206">
                  <c:v>3.7267000000000002E-4</c:v>
                </c:pt>
                <c:pt idx="17207">
                  <c:v>2.7755499999999999E-3</c:v>
                </c:pt>
                <c:pt idx="17208">
                  <c:v>4.5321600000000004E-3</c:v>
                </c:pt>
                <c:pt idx="17209">
                  <c:v>5.7157199999999997E-3</c:v>
                </c:pt>
                <c:pt idx="17210">
                  <c:v>4.4520100000000002E-3</c:v>
                </c:pt>
                <c:pt idx="17211">
                  <c:v>2.7903999999999998E-4</c:v>
                </c:pt>
                <c:pt idx="17212">
                  <c:v>-1.88638E-3</c:v>
                </c:pt>
                <c:pt idx="17213">
                  <c:v>-3.75042E-3</c:v>
                </c:pt>
                <c:pt idx="17214">
                  <c:v>-4.0131999999999998E-3</c:v>
                </c:pt>
                <c:pt idx="17215">
                  <c:v>-3.60809E-3</c:v>
                </c:pt>
                <c:pt idx="17216">
                  <c:v>-2.6927600000000002E-3</c:v>
                </c:pt>
                <c:pt idx="17217">
                  <c:v>6.6859999999999999E-4</c:v>
                </c:pt>
                <c:pt idx="17218">
                  <c:v>3.9351899999999999E-3</c:v>
                </c:pt>
                <c:pt idx="17219">
                  <c:v>6.2696599999999998E-3</c:v>
                </c:pt>
                <c:pt idx="17220">
                  <c:v>8.7057699999999998E-3</c:v>
                </c:pt>
                <c:pt idx="17221">
                  <c:v>7.9374100000000006E-3</c:v>
                </c:pt>
                <c:pt idx="17222">
                  <c:v>7.5879800000000002E-3</c:v>
                </c:pt>
                <c:pt idx="17223">
                  <c:v>7.5233899999999996E-3</c:v>
                </c:pt>
                <c:pt idx="17224">
                  <c:v>5.2214999999999996E-3</c:v>
                </c:pt>
                <c:pt idx="17225">
                  <c:v>4.37112E-3</c:v>
                </c:pt>
                <c:pt idx="17226">
                  <c:v>1.71042E-3</c:v>
                </c:pt>
                <c:pt idx="17227">
                  <c:v>-1.66084E-3</c:v>
                </c:pt>
                <c:pt idx="17228">
                  <c:v>-3.1157699999999999E-3</c:v>
                </c:pt>
                <c:pt idx="17229">
                  <c:v>-3.4746600000000001E-3</c:v>
                </c:pt>
                <c:pt idx="17230">
                  <c:v>-4.4808499999999998E-3</c:v>
                </c:pt>
                <c:pt idx="17231">
                  <c:v>-3.3805599999999999E-3</c:v>
                </c:pt>
                <c:pt idx="17232">
                  <c:v>1.6762299999999999E-3</c:v>
                </c:pt>
                <c:pt idx="17233">
                  <c:v>2.8910899999999998E-3</c:v>
                </c:pt>
                <c:pt idx="17234">
                  <c:v>3.9761500000000003E-3</c:v>
                </c:pt>
                <c:pt idx="17235">
                  <c:v>8.2294499999999993E-3</c:v>
                </c:pt>
                <c:pt idx="17236">
                  <c:v>7.5153299999999998E-3</c:v>
                </c:pt>
                <c:pt idx="17237">
                  <c:v>6.4039400000000003E-3</c:v>
                </c:pt>
                <c:pt idx="17238">
                  <c:v>8.6260099999999999E-3</c:v>
                </c:pt>
                <c:pt idx="17239">
                  <c:v>6.5116899999999997E-3</c:v>
                </c:pt>
                <c:pt idx="17240">
                  <c:v>6.2768099999999999E-3</c:v>
                </c:pt>
                <c:pt idx="17241">
                  <c:v>6.5384299999999996E-3</c:v>
                </c:pt>
                <c:pt idx="17242">
                  <c:v>6.7233600000000003E-3</c:v>
                </c:pt>
                <c:pt idx="17243">
                  <c:v>7.2218100000000004E-3</c:v>
                </c:pt>
                <c:pt idx="17244">
                  <c:v>6.6750000000000004E-3</c:v>
                </c:pt>
                <c:pt idx="17245">
                  <c:v>5.6530299999999999E-3</c:v>
                </c:pt>
                <c:pt idx="17246">
                  <c:v>2.9463599999999999E-3</c:v>
                </c:pt>
                <c:pt idx="17247">
                  <c:v>-3.0920999999999998E-4</c:v>
                </c:pt>
                <c:pt idx="17248">
                  <c:v>-2.87003E-3</c:v>
                </c:pt>
                <c:pt idx="17249">
                  <c:v>-4.5384500000000003E-3</c:v>
                </c:pt>
                <c:pt idx="17250">
                  <c:v>-6.3490200000000004E-3</c:v>
                </c:pt>
                <c:pt idx="17251">
                  <c:v>-7.63359E-3</c:v>
                </c:pt>
                <c:pt idx="17252">
                  <c:v>-5.8691799999999999E-3</c:v>
                </c:pt>
                <c:pt idx="17253">
                  <c:v>-5.9682700000000003E-3</c:v>
                </c:pt>
                <c:pt idx="17254">
                  <c:v>-7.3299400000000001E-3</c:v>
                </c:pt>
                <c:pt idx="17255">
                  <c:v>-6.5844500000000004E-3</c:v>
                </c:pt>
                <c:pt idx="17256">
                  <c:v>-7.2793199999999997E-3</c:v>
                </c:pt>
                <c:pt idx="17257">
                  <c:v>-8.2131200000000008E-3</c:v>
                </c:pt>
                <c:pt idx="17258">
                  <c:v>-6.29724E-3</c:v>
                </c:pt>
                <c:pt idx="17259">
                  <c:v>-5.79891E-3</c:v>
                </c:pt>
                <c:pt idx="17260">
                  <c:v>-5.8789699999999999E-3</c:v>
                </c:pt>
                <c:pt idx="17261">
                  <c:v>-3.1800600000000002E-3</c:v>
                </c:pt>
                <c:pt idx="17262" formatCode="0.00E+00">
                  <c:v>9.6509999999999996E-5</c:v>
                </c:pt>
                <c:pt idx="17263">
                  <c:v>3.6143099999999999E-3</c:v>
                </c:pt>
                <c:pt idx="17264">
                  <c:v>3.65643E-3</c:v>
                </c:pt>
                <c:pt idx="17265">
                  <c:v>3.6185100000000001E-3</c:v>
                </c:pt>
                <c:pt idx="17266">
                  <c:v>3.8185900000000002E-3</c:v>
                </c:pt>
                <c:pt idx="17267">
                  <c:v>5.2136999999999995E-4</c:v>
                </c:pt>
                <c:pt idx="17268">
                  <c:v>-1.84351E-3</c:v>
                </c:pt>
                <c:pt idx="17269">
                  <c:v>-4.9837500000000003E-3</c:v>
                </c:pt>
                <c:pt idx="17270">
                  <c:v>-5.0183900000000002E-3</c:v>
                </c:pt>
                <c:pt idx="17271">
                  <c:v>-2.5171E-3</c:v>
                </c:pt>
                <c:pt idx="17272">
                  <c:v>-1.3061100000000001E-3</c:v>
                </c:pt>
                <c:pt idx="17273">
                  <c:v>1.33073E-3</c:v>
                </c:pt>
                <c:pt idx="17274">
                  <c:v>2.1856499999999999E-3</c:v>
                </c:pt>
                <c:pt idx="17275">
                  <c:v>4.2805600000000001E-3</c:v>
                </c:pt>
                <c:pt idx="17276">
                  <c:v>6.6884300000000004E-3</c:v>
                </c:pt>
                <c:pt idx="17277">
                  <c:v>7.4803400000000003E-3</c:v>
                </c:pt>
                <c:pt idx="17278">
                  <c:v>7.80782E-3</c:v>
                </c:pt>
                <c:pt idx="17279">
                  <c:v>5.96526E-3</c:v>
                </c:pt>
                <c:pt idx="17280">
                  <c:v>6.2798999999999997E-3</c:v>
                </c:pt>
                <c:pt idx="17281">
                  <c:v>4.6035299999999998E-3</c:v>
                </c:pt>
                <c:pt idx="17282">
                  <c:v>1.7311099999999999E-3</c:v>
                </c:pt>
                <c:pt idx="17283">
                  <c:v>-1.7060199999999999E-3</c:v>
                </c:pt>
                <c:pt idx="17284">
                  <c:v>-4.7889999999999999E-3</c:v>
                </c:pt>
                <c:pt idx="17285">
                  <c:v>-4.1421000000000001E-3</c:v>
                </c:pt>
                <c:pt idx="17286">
                  <c:v>-2.8894300000000001E-3</c:v>
                </c:pt>
                <c:pt idx="17287">
                  <c:v>-2.5389700000000002E-3</c:v>
                </c:pt>
                <c:pt idx="17288">
                  <c:v>5.7746999999999996E-4</c:v>
                </c:pt>
                <c:pt idx="17289">
                  <c:v>3.0979100000000002E-3</c:v>
                </c:pt>
                <c:pt idx="17290">
                  <c:v>3.8713200000000001E-3</c:v>
                </c:pt>
                <c:pt idx="17291">
                  <c:v>6.9148899999999999E-3</c:v>
                </c:pt>
                <c:pt idx="17292">
                  <c:v>6.7386599999999996E-3</c:v>
                </c:pt>
                <c:pt idx="17293">
                  <c:v>5.38428E-3</c:v>
                </c:pt>
                <c:pt idx="17294">
                  <c:v>7.4863300000000002E-3</c:v>
                </c:pt>
                <c:pt idx="17295">
                  <c:v>6.2570600000000001E-3</c:v>
                </c:pt>
                <c:pt idx="17296">
                  <c:v>5.0965000000000003E-3</c:v>
                </c:pt>
                <c:pt idx="17297">
                  <c:v>6.4458900000000001E-3</c:v>
                </c:pt>
                <c:pt idx="17298">
                  <c:v>6.6537999999999996E-3</c:v>
                </c:pt>
                <c:pt idx="17299">
                  <c:v>5.2055599999999997E-3</c:v>
                </c:pt>
                <c:pt idx="17300">
                  <c:v>6.0898799999999998E-3</c:v>
                </c:pt>
                <c:pt idx="17301">
                  <c:v>4.7466499999999998E-3</c:v>
                </c:pt>
                <c:pt idx="17302">
                  <c:v>2.44246E-3</c:v>
                </c:pt>
                <c:pt idx="17303">
                  <c:v>-1.9886E-4</c:v>
                </c:pt>
                <c:pt idx="17304">
                  <c:v>-3.3693500000000001E-3</c:v>
                </c:pt>
                <c:pt idx="17305">
                  <c:v>-3.2978299999999999E-3</c:v>
                </c:pt>
                <c:pt idx="17306">
                  <c:v>-5.5611599999999999E-3</c:v>
                </c:pt>
                <c:pt idx="17307">
                  <c:v>-7.0096999999999998E-3</c:v>
                </c:pt>
                <c:pt idx="17308">
                  <c:v>-6.3894299999999998E-3</c:v>
                </c:pt>
                <c:pt idx="17309">
                  <c:v>-5.86317E-3</c:v>
                </c:pt>
                <c:pt idx="17310">
                  <c:v>-6.4384999999999998E-3</c:v>
                </c:pt>
                <c:pt idx="17311">
                  <c:v>-6.4414600000000004E-3</c:v>
                </c:pt>
                <c:pt idx="17312">
                  <c:v>-5.7031699999999996E-3</c:v>
                </c:pt>
                <c:pt idx="17313">
                  <c:v>-7.00397E-3</c:v>
                </c:pt>
                <c:pt idx="17314">
                  <c:v>-6.0032799999999997E-3</c:v>
                </c:pt>
                <c:pt idx="17315">
                  <c:v>-6.1785099999999999E-3</c:v>
                </c:pt>
                <c:pt idx="17316">
                  <c:v>-6.9178299999999998E-3</c:v>
                </c:pt>
                <c:pt idx="17317">
                  <c:v>-3.2292499999999999E-3</c:v>
                </c:pt>
                <c:pt idx="17318">
                  <c:v>3.7052999999999999E-4</c:v>
                </c:pt>
                <c:pt idx="17319">
                  <c:v>1.5913500000000001E-3</c:v>
                </c:pt>
                <c:pt idx="17320">
                  <c:v>3.5832699999999999E-3</c:v>
                </c:pt>
                <c:pt idx="17321">
                  <c:v>3.7063899999999999E-3</c:v>
                </c:pt>
                <c:pt idx="17322">
                  <c:v>3.0014400000000002E-3</c:v>
                </c:pt>
                <c:pt idx="17323">
                  <c:v>1.69845E-3</c:v>
                </c:pt>
                <c:pt idx="17324">
                  <c:v>-6.9306999999999995E-4</c:v>
                </c:pt>
                <c:pt idx="17325">
                  <c:v>-2.5715299999999998E-3</c:v>
                </c:pt>
                <c:pt idx="17326">
                  <c:v>-3.17133E-3</c:v>
                </c:pt>
                <c:pt idx="17327">
                  <c:v>-2.6059099999999999E-3</c:v>
                </c:pt>
                <c:pt idx="17328">
                  <c:v>-1.3548E-3</c:v>
                </c:pt>
                <c:pt idx="17329">
                  <c:v>1.0642500000000001E-3</c:v>
                </c:pt>
                <c:pt idx="17330">
                  <c:v>2.67279E-3</c:v>
                </c:pt>
                <c:pt idx="17331">
                  <c:v>4.7033099999999996E-3</c:v>
                </c:pt>
                <c:pt idx="17332">
                  <c:v>5.9743499999999998E-3</c:v>
                </c:pt>
                <c:pt idx="17333">
                  <c:v>5.3919900000000002E-3</c:v>
                </c:pt>
                <c:pt idx="17334">
                  <c:v>6.8722200000000001E-3</c:v>
                </c:pt>
                <c:pt idx="17335">
                  <c:v>7.12942E-3</c:v>
                </c:pt>
                <c:pt idx="17336">
                  <c:v>5.6973700000000002E-3</c:v>
                </c:pt>
                <c:pt idx="17337">
                  <c:v>2.6106100000000002E-3</c:v>
                </c:pt>
                <c:pt idx="17338">
                  <c:v>-6.3307999999999995E-4</c:v>
                </c:pt>
                <c:pt idx="17339">
                  <c:v>-2.6732499999999998E-3</c:v>
                </c:pt>
                <c:pt idx="17340">
                  <c:v>-2.1731400000000001E-3</c:v>
                </c:pt>
                <c:pt idx="17341">
                  <c:v>-3.49571E-3</c:v>
                </c:pt>
                <c:pt idx="17342">
                  <c:v>-3.1228200000000001E-3</c:v>
                </c:pt>
                <c:pt idx="17343">
                  <c:v>-1.69035E-3</c:v>
                </c:pt>
                <c:pt idx="17344">
                  <c:v>-4.5834000000000001E-4</c:v>
                </c:pt>
                <c:pt idx="17345">
                  <c:v>2.67739E-3</c:v>
                </c:pt>
                <c:pt idx="17346">
                  <c:v>3.18169E-3</c:v>
                </c:pt>
                <c:pt idx="17347">
                  <c:v>5.4461900000000001E-3</c:v>
                </c:pt>
                <c:pt idx="17348">
                  <c:v>5.9788200000000001E-3</c:v>
                </c:pt>
                <c:pt idx="17349">
                  <c:v>5.4373199999999998E-3</c:v>
                </c:pt>
                <c:pt idx="17350">
                  <c:v>6.3434900000000002E-3</c:v>
                </c:pt>
                <c:pt idx="17351">
                  <c:v>5.29563E-3</c:v>
                </c:pt>
                <c:pt idx="17352">
                  <c:v>5.7838999999999998E-3</c:v>
                </c:pt>
                <c:pt idx="17353">
                  <c:v>5.7298399999999999E-3</c:v>
                </c:pt>
                <c:pt idx="17354">
                  <c:v>5.8554200000000001E-3</c:v>
                </c:pt>
                <c:pt idx="17355">
                  <c:v>6.2847399999999996E-3</c:v>
                </c:pt>
                <c:pt idx="17356">
                  <c:v>5.7728700000000003E-3</c:v>
                </c:pt>
                <c:pt idx="17357">
                  <c:v>3.2184000000000002E-3</c:v>
                </c:pt>
                <c:pt idx="17358">
                  <c:v>1.8780100000000001E-3</c:v>
                </c:pt>
                <c:pt idx="17359">
                  <c:v>1.1133E-3</c:v>
                </c:pt>
                <c:pt idx="17360">
                  <c:v>-2.2998300000000001E-3</c:v>
                </c:pt>
                <c:pt idx="17361">
                  <c:v>-3.1174599999999998E-3</c:v>
                </c:pt>
                <c:pt idx="17362">
                  <c:v>-4.3175399999999999E-3</c:v>
                </c:pt>
                <c:pt idx="17363">
                  <c:v>-5.5711299999999997E-3</c:v>
                </c:pt>
                <c:pt idx="17364">
                  <c:v>-6.0639500000000002E-3</c:v>
                </c:pt>
                <c:pt idx="17365">
                  <c:v>-6.7444200000000001E-3</c:v>
                </c:pt>
                <c:pt idx="17366">
                  <c:v>-4.7388999999999999E-3</c:v>
                </c:pt>
                <c:pt idx="17367">
                  <c:v>-5.6491500000000004E-3</c:v>
                </c:pt>
                <c:pt idx="17368">
                  <c:v>-5.8183799999999997E-3</c:v>
                </c:pt>
                <c:pt idx="17369">
                  <c:v>-6.2007099999999999E-3</c:v>
                </c:pt>
                <c:pt idx="17370">
                  <c:v>-6.0374499999999998E-3</c:v>
                </c:pt>
                <c:pt idx="17371">
                  <c:v>-4.9079400000000004E-3</c:v>
                </c:pt>
                <c:pt idx="17372">
                  <c:v>-5.8804199999999999E-3</c:v>
                </c:pt>
                <c:pt idx="17373">
                  <c:v>-2.85162E-3</c:v>
                </c:pt>
                <c:pt idx="17374">
                  <c:v>6.7874999999999999E-4</c:v>
                </c:pt>
                <c:pt idx="17375">
                  <c:v>1.13328E-3</c:v>
                </c:pt>
                <c:pt idx="17376">
                  <c:v>3.0359100000000002E-3</c:v>
                </c:pt>
                <c:pt idx="17377">
                  <c:v>2.8989599999999999E-3</c:v>
                </c:pt>
                <c:pt idx="17378">
                  <c:v>9.0025999999999995E-4</c:v>
                </c:pt>
                <c:pt idx="17379">
                  <c:v>-2.4480999999999998E-4</c:v>
                </c:pt>
                <c:pt idx="17380">
                  <c:v>-1.1417199999999999E-3</c:v>
                </c:pt>
                <c:pt idx="17381">
                  <c:v>-2.4714300000000002E-3</c:v>
                </c:pt>
                <c:pt idx="17382">
                  <c:v>-2.4478600000000001E-3</c:v>
                </c:pt>
                <c:pt idx="17383">
                  <c:v>-2.1213299999999998E-3</c:v>
                </c:pt>
                <c:pt idx="17384">
                  <c:v>-1.0353300000000001E-3</c:v>
                </c:pt>
                <c:pt idx="17385">
                  <c:v>9.7360999999999997E-4</c:v>
                </c:pt>
                <c:pt idx="17386">
                  <c:v>2.01783E-3</c:v>
                </c:pt>
                <c:pt idx="17387">
                  <c:v>3.5924899999999998E-3</c:v>
                </c:pt>
                <c:pt idx="17388">
                  <c:v>5.1414E-3</c:v>
                </c:pt>
                <c:pt idx="17389">
                  <c:v>5.4083400000000002E-3</c:v>
                </c:pt>
                <c:pt idx="17390">
                  <c:v>5.8034899999999997E-3</c:v>
                </c:pt>
                <c:pt idx="17391">
                  <c:v>4.7649900000000002E-3</c:v>
                </c:pt>
                <c:pt idx="17392">
                  <c:v>3.5230999999999999E-3</c:v>
                </c:pt>
                <c:pt idx="17393">
                  <c:v>2.4271100000000001E-3</c:v>
                </c:pt>
                <c:pt idx="17394">
                  <c:v>1.3102700000000001E-3</c:v>
                </c:pt>
                <c:pt idx="17395">
                  <c:v>-6.244E-4</c:v>
                </c:pt>
                <c:pt idx="17396">
                  <c:v>-2.5783899999999998E-3</c:v>
                </c:pt>
                <c:pt idx="17397">
                  <c:v>-2.1270799999999999E-3</c:v>
                </c:pt>
                <c:pt idx="17398">
                  <c:v>-1.80579E-3</c:v>
                </c:pt>
                <c:pt idx="17399">
                  <c:v>-2.1051099999999999E-3</c:v>
                </c:pt>
                <c:pt idx="17400">
                  <c:v>-3.4974000000000002E-4</c:v>
                </c:pt>
                <c:pt idx="17401">
                  <c:v>2.2057800000000001E-3</c:v>
                </c:pt>
                <c:pt idx="17402">
                  <c:v>3.6009599999999998E-3</c:v>
                </c:pt>
                <c:pt idx="17403">
                  <c:v>4.1602399999999999E-3</c:v>
                </c:pt>
                <c:pt idx="17404">
                  <c:v>4.89807E-3</c:v>
                </c:pt>
                <c:pt idx="17405">
                  <c:v>5.77145E-3</c:v>
                </c:pt>
                <c:pt idx="17406">
                  <c:v>6.32892E-3</c:v>
                </c:pt>
                <c:pt idx="17407">
                  <c:v>5.4546000000000004E-3</c:v>
                </c:pt>
                <c:pt idx="17408">
                  <c:v>4.5205100000000002E-3</c:v>
                </c:pt>
                <c:pt idx="17409">
                  <c:v>4.0110199999999997E-3</c:v>
                </c:pt>
                <c:pt idx="17410">
                  <c:v>4.6856399999999996E-3</c:v>
                </c:pt>
                <c:pt idx="17411">
                  <c:v>5.4342399999999999E-3</c:v>
                </c:pt>
                <c:pt idx="17412">
                  <c:v>4.5869600000000002E-3</c:v>
                </c:pt>
                <c:pt idx="17413">
                  <c:v>3.2993100000000002E-3</c:v>
                </c:pt>
                <c:pt idx="17414">
                  <c:v>6.3407999999999997E-4</c:v>
                </c:pt>
                <c:pt idx="17415">
                  <c:v>-2.877E-4</c:v>
                </c:pt>
                <c:pt idx="17416">
                  <c:v>-1.19326E-3</c:v>
                </c:pt>
                <c:pt idx="17417">
                  <c:v>-3.1643700000000001E-3</c:v>
                </c:pt>
                <c:pt idx="17418">
                  <c:v>-3.60385E-3</c:v>
                </c:pt>
                <c:pt idx="17419">
                  <c:v>-4.7084199999999996E-3</c:v>
                </c:pt>
                <c:pt idx="17420">
                  <c:v>-3.4141499999999999E-3</c:v>
                </c:pt>
                <c:pt idx="17421">
                  <c:v>-4.5191299999999997E-3</c:v>
                </c:pt>
                <c:pt idx="17422">
                  <c:v>-4.6763500000000001E-3</c:v>
                </c:pt>
                <c:pt idx="17423">
                  <c:v>-3.24823E-3</c:v>
                </c:pt>
                <c:pt idx="17424">
                  <c:v>-3.9726400000000004E-3</c:v>
                </c:pt>
                <c:pt idx="17425">
                  <c:v>-4.9094999999999998E-3</c:v>
                </c:pt>
                <c:pt idx="17426">
                  <c:v>-4.6020799999999997E-3</c:v>
                </c:pt>
                <c:pt idx="17427">
                  <c:v>-4.0031700000000003E-3</c:v>
                </c:pt>
                <c:pt idx="17428">
                  <c:v>-3.4321099999999999E-3</c:v>
                </c:pt>
                <c:pt idx="17429">
                  <c:v>-1.2139200000000001E-3</c:v>
                </c:pt>
                <c:pt idx="17430">
                  <c:v>5.2333999999999996E-4</c:v>
                </c:pt>
                <c:pt idx="17431">
                  <c:v>5.2346999999999995E-4</c:v>
                </c:pt>
                <c:pt idx="17432">
                  <c:v>1.5377500000000001E-3</c:v>
                </c:pt>
                <c:pt idx="17433">
                  <c:v>1.91979E-3</c:v>
                </c:pt>
                <c:pt idx="17434">
                  <c:v>1.9178299999999999E-3</c:v>
                </c:pt>
                <c:pt idx="17435">
                  <c:v>9.2977999999999995E-4</c:v>
                </c:pt>
                <c:pt idx="17436">
                  <c:v>-1.5798299999999999E-3</c:v>
                </c:pt>
                <c:pt idx="17437">
                  <c:v>-1.4479199999999999E-3</c:v>
                </c:pt>
                <c:pt idx="17438">
                  <c:v>-4.5030999999999999E-4</c:v>
                </c:pt>
                <c:pt idx="17439">
                  <c:v>-1.1642600000000001E-3</c:v>
                </c:pt>
                <c:pt idx="17440">
                  <c:v>1.3870000000000001E-4</c:v>
                </c:pt>
                <c:pt idx="17441">
                  <c:v>9.2816000000000003E-4</c:v>
                </c:pt>
                <c:pt idx="17442">
                  <c:v>1.68852E-3</c:v>
                </c:pt>
                <c:pt idx="17443">
                  <c:v>3.7970399999999998E-3</c:v>
                </c:pt>
                <c:pt idx="17444">
                  <c:v>3.09699E-3</c:v>
                </c:pt>
                <c:pt idx="17445">
                  <c:v>3.3290699999999999E-3</c:v>
                </c:pt>
                <c:pt idx="17446">
                  <c:v>4.1313499999999998E-3</c:v>
                </c:pt>
                <c:pt idx="17447">
                  <c:v>3.8874299999999999E-3</c:v>
                </c:pt>
                <c:pt idx="17448">
                  <c:v>3.3748799999999998E-3</c:v>
                </c:pt>
                <c:pt idx="17449">
                  <c:v>1.92431E-3</c:v>
                </c:pt>
                <c:pt idx="17450">
                  <c:v>1.97342E-3</c:v>
                </c:pt>
                <c:pt idx="17451">
                  <c:v>-1.7254E-4</c:v>
                </c:pt>
                <c:pt idx="17452">
                  <c:v>-1.8601500000000001E-3</c:v>
                </c:pt>
                <c:pt idx="17453">
                  <c:v>-1.77546E-3</c:v>
                </c:pt>
                <c:pt idx="17454">
                  <c:v>-1.614E-3</c:v>
                </c:pt>
                <c:pt idx="17455">
                  <c:v>-5.4925000000000004E-4</c:v>
                </c:pt>
                <c:pt idx="17456">
                  <c:v>2.1840999999999999E-4</c:v>
                </c:pt>
                <c:pt idx="17457">
                  <c:v>3.4178000000000002E-4</c:v>
                </c:pt>
                <c:pt idx="17458">
                  <c:v>1.63408E-3</c:v>
                </c:pt>
                <c:pt idx="17459">
                  <c:v>2.57924E-3</c:v>
                </c:pt>
                <c:pt idx="17460">
                  <c:v>3.3430299999999999E-3</c:v>
                </c:pt>
                <c:pt idx="17461">
                  <c:v>5.0374299999999999E-3</c:v>
                </c:pt>
                <c:pt idx="17462">
                  <c:v>4.2500799999999998E-3</c:v>
                </c:pt>
                <c:pt idx="17463">
                  <c:v>2.8311199999999999E-3</c:v>
                </c:pt>
                <c:pt idx="17464">
                  <c:v>3.2717800000000002E-3</c:v>
                </c:pt>
                <c:pt idx="17465">
                  <c:v>3.7492900000000002E-3</c:v>
                </c:pt>
                <c:pt idx="17466">
                  <c:v>3.8359399999999999E-3</c:v>
                </c:pt>
                <c:pt idx="17467">
                  <c:v>4.0809000000000002E-3</c:v>
                </c:pt>
                <c:pt idx="17468">
                  <c:v>4.2823899999999996E-3</c:v>
                </c:pt>
                <c:pt idx="17469">
                  <c:v>2.4316199999999998E-3</c:v>
                </c:pt>
                <c:pt idx="17470">
                  <c:v>1.25537E-3</c:v>
                </c:pt>
                <c:pt idx="17471">
                  <c:v>-6.9017000000000004E-4</c:v>
                </c:pt>
                <c:pt idx="17472" formatCode="0.00E+00">
                  <c:v>9.4759999999999994E-5</c:v>
                </c:pt>
                <c:pt idx="17473" formatCode="0.00E+00">
                  <c:v>2.6449999999999999E-5</c:v>
                </c:pt>
                <c:pt idx="17474">
                  <c:v>-1.4521200000000001E-3</c:v>
                </c:pt>
                <c:pt idx="17475">
                  <c:v>-2.2754199999999998E-3</c:v>
                </c:pt>
                <c:pt idx="17476">
                  <c:v>-3.8371899999999999E-3</c:v>
                </c:pt>
                <c:pt idx="17477">
                  <c:v>-3.5446599999999998E-3</c:v>
                </c:pt>
                <c:pt idx="17478">
                  <c:v>-3.84133E-3</c:v>
                </c:pt>
                <c:pt idx="17479">
                  <c:v>-3.73669E-3</c:v>
                </c:pt>
                <c:pt idx="17480">
                  <c:v>-3.5566899999999999E-3</c:v>
                </c:pt>
                <c:pt idx="17481">
                  <c:v>-2.5772400000000002E-3</c:v>
                </c:pt>
                <c:pt idx="17482">
                  <c:v>-2.3683799999999998E-3</c:v>
                </c:pt>
                <c:pt idx="17483">
                  <c:v>-3.15263E-3</c:v>
                </c:pt>
                <c:pt idx="17484">
                  <c:v>-1.21265E-3</c:v>
                </c:pt>
                <c:pt idx="17485">
                  <c:v>-1.09993E-3</c:v>
                </c:pt>
                <c:pt idx="17486">
                  <c:v>-6.5074999999999996E-4</c:v>
                </c:pt>
                <c:pt idx="17487">
                  <c:v>6.9788999999999995E-4</c:v>
                </c:pt>
                <c:pt idx="17488">
                  <c:v>3.4298999999999999E-4</c:v>
                </c:pt>
                <c:pt idx="17489">
                  <c:v>1.6495E-4</c:v>
                </c:pt>
                <c:pt idx="17490">
                  <c:v>-4.1700999999999999E-4</c:v>
                </c:pt>
                <c:pt idx="17491">
                  <c:v>-9.9583000000000007E-4</c:v>
                </c:pt>
                <c:pt idx="17492">
                  <c:v>-2.6019999999999998E-4</c:v>
                </c:pt>
                <c:pt idx="17493">
                  <c:v>-8.7774999999999995E-4</c:v>
                </c:pt>
                <c:pt idx="17494">
                  <c:v>-1.9466000000000001E-4</c:v>
                </c:pt>
                <c:pt idx="17495">
                  <c:v>-8.1187000000000002E-4</c:v>
                </c:pt>
                <c:pt idx="17496">
                  <c:v>-9.0173E-4</c:v>
                </c:pt>
                <c:pt idx="17497">
                  <c:v>9.9178000000000005E-4</c:v>
                </c:pt>
                <c:pt idx="17498">
                  <c:v>1.1399800000000001E-3</c:v>
                </c:pt>
                <c:pt idx="17499">
                  <c:v>1.0769899999999999E-3</c:v>
                </c:pt>
                <c:pt idx="17500">
                  <c:v>1.1803499999999999E-3</c:v>
                </c:pt>
                <c:pt idx="17501">
                  <c:v>2.86324E-3</c:v>
                </c:pt>
                <c:pt idx="17502">
                  <c:v>2.7803200000000002E-3</c:v>
                </c:pt>
                <c:pt idx="17503">
                  <c:v>1.63127E-3</c:v>
                </c:pt>
                <c:pt idx="17504">
                  <c:v>2.7529899999999999E-3</c:v>
                </c:pt>
                <c:pt idx="17505">
                  <c:v>9.9449999999999994E-4</c:v>
                </c:pt>
                <c:pt idx="17506">
                  <c:v>-1.43914E-3</c:v>
                </c:pt>
                <c:pt idx="17507">
                  <c:v>-1.69137E-3</c:v>
                </c:pt>
                <c:pt idx="17508">
                  <c:v>-7.9697999999999998E-4</c:v>
                </c:pt>
                <c:pt idx="17509">
                  <c:v>-7.3187999999999997E-4</c:v>
                </c:pt>
                <c:pt idx="17510">
                  <c:v>-6.4864999999999996E-4</c:v>
                </c:pt>
                <c:pt idx="17511">
                  <c:v>-6.8714000000000004E-4</c:v>
                </c:pt>
                <c:pt idx="17512">
                  <c:v>-5.5499E-4</c:v>
                </c:pt>
                <c:pt idx="17513">
                  <c:v>4.5251999999999998E-4</c:v>
                </c:pt>
                <c:pt idx="17514">
                  <c:v>7.2429999999999999E-4</c:v>
                </c:pt>
                <c:pt idx="17515">
                  <c:v>1.6934000000000001E-3</c:v>
                </c:pt>
                <c:pt idx="17516">
                  <c:v>1.5186100000000001E-3</c:v>
                </c:pt>
                <c:pt idx="17517">
                  <c:v>2.7525200000000001E-3</c:v>
                </c:pt>
                <c:pt idx="17518">
                  <c:v>2.8631799999999999E-3</c:v>
                </c:pt>
                <c:pt idx="17519">
                  <c:v>2.2048900000000001E-3</c:v>
                </c:pt>
                <c:pt idx="17520">
                  <c:v>3.4537000000000001E-3</c:v>
                </c:pt>
                <c:pt idx="17521">
                  <c:v>2.5740300000000002E-3</c:v>
                </c:pt>
                <c:pt idx="17522">
                  <c:v>2.1926200000000002E-3</c:v>
                </c:pt>
                <c:pt idx="17523">
                  <c:v>1.7228E-3</c:v>
                </c:pt>
                <c:pt idx="17524">
                  <c:v>1.33168E-3</c:v>
                </c:pt>
                <c:pt idx="17525">
                  <c:v>6.1041000000000003E-4</c:v>
                </c:pt>
                <c:pt idx="17526">
                  <c:v>3.6237999999999998E-4</c:v>
                </c:pt>
                <c:pt idx="17527">
                  <c:v>2.1790000000000001E-4</c:v>
                </c:pt>
                <c:pt idx="17528">
                  <c:v>-1.8274E-4</c:v>
                </c:pt>
                <c:pt idx="17529">
                  <c:v>-2.6746000000000002E-4</c:v>
                </c:pt>
                <c:pt idx="17530">
                  <c:v>1.6661000000000001E-4</c:v>
                </c:pt>
                <c:pt idx="17531">
                  <c:v>-7.6898000000000005E-4</c:v>
                </c:pt>
                <c:pt idx="17532">
                  <c:v>-7.8304999999999998E-4</c:v>
                </c:pt>
                <c:pt idx="17533">
                  <c:v>-1.9696800000000001E-3</c:v>
                </c:pt>
                <c:pt idx="17534">
                  <c:v>-1.50662E-3</c:v>
                </c:pt>
                <c:pt idx="17535">
                  <c:v>-1.5689300000000001E-3</c:v>
                </c:pt>
                <c:pt idx="17536">
                  <c:v>-4.1461800000000002E-3</c:v>
                </c:pt>
                <c:pt idx="17537">
                  <c:v>-2.5483599999999999E-3</c:v>
                </c:pt>
                <c:pt idx="17538">
                  <c:v>-1.64941E-3</c:v>
                </c:pt>
                <c:pt idx="17539">
                  <c:v>-1.8759499999999999E-3</c:v>
                </c:pt>
                <c:pt idx="17540">
                  <c:v>-1.7288200000000001E-3</c:v>
                </c:pt>
                <c:pt idx="17541">
                  <c:v>-1.52334E-3</c:v>
                </c:pt>
                <c:pt idx="17542">
                  <c:v>-1.22349E-3</c:v>
                </c:pt>
                <c:pt idx="17543">
                  <c:v>-2.6203099999999998E-3</c:v>
                </c:pt>
                <c:pt idx="17544">
                  <c:v>-1.8234E-3</c:v>
                </c:pt>
                <c:pt idx="17545">
                  <c:v>-1.0258699999999999E-3</c:v>
                </c:pt>
                <c:pt idx="17546">
                  <c:v>-5.7866000000000005E-4</c:v>
                </c:pt>
                <c:pt idx="17547">
                  <c:v>1.25424E-3</c:v>
                </c:pt>
                <c:pt idx="17548">
                  <c:v>1.1636800000000001E-3</c:v>
                </c:pt>
                <c:pt idx="17549">
                  <c:v>-5.3890000000000003E-4</c:v>
                </c:pt>
                <c:pt idx="17550">
                  <c:v>-3.1372000000000003E-4</c:v>
                </c:pt>
                <c:pt idx="17551">
                  <c:v>-4.6998999999999999E-4</c:v>
                </c:pt>
                <c:pt idx="17552">
                  <c:v>3.1638E-4</c:v>
                </c:pt>
                <c:pt idx="17553">
                  <c:v>1.1562499999999999E-3</c:v>
                </c:pt>
                <c:pt idx="17554" formatCode="0.00E+00">
                  <c:v>-3.769E-5</c:v>
                </c:pt>
                <c:pt idx="17555">
                  <c:v>-5.1893000000000002E-4</c:v>
                </c:pt>
                <c:pt idx="17556">
                  <c:v>-1.8197000000000001E-3</c:v>
                </c:pt>
                <c:pt idx="17557">
                  <c:v>-2.5433999999999999E-3</c:v>
                </c:pt>
                <c:pt idx="17558">
                  <c:v>-1.37769E-3</c:v>
                </c:pt>
                <c:pt idx="17559">
                  <c:v>-1.27428E-3</c:v>
                </c:pt>
                <c:pt idx="17560">
                  <c:v>-1.1886799999999999E-3</c:v>
                </c:pt>
                <c:pt idx="17561">
                  <c:v>-3.5017000000000002E-4</c:v>
                </c:pt>
                <c:pt idx="17562">
                  <c:v>1.10721E-3</c:v>
                </c:pt>
                <c:pt idx="17563">
                  <c:v>1.02918E-3</c:v>
                </c:pt>
                <c:pt idx="17564">
                  <c:v>-3.5501E-4</c:v>
                </c:pt>
                <c:pt idx="17565">
                  <c:v>4.1768000000000003E-4</c:v>
                </c:pt>
                <c:pt idx="17566">
                  <c:v>-1.8170999999999999E-4</c:v>
                </c:pt>
                <c:pt idx="17567">
                  <c:v>-1.37028E-3</c:v>
                </c:pt>
                <c:pt idx="17568">
                  <c:v>-1.6034E-4</c:v>
                </c:pt>
                <c:pt idx="17569">
                  <c:v>1.1028500000000001E-3</c:v>
                </c:pt>
                <c:pt idx="17570">
                  <c:v>1.5798299999999999E-3</c:v>
                </c:pt>
                <c:pt idx="17571">
                  <c:v>-7.6155000000000005E-4</c:v>
                </c:pt>
                <c:pt idx="17572">
                  <c:v>-4.8779999999999998E-4</c:v>
                </c:pt>
                <c:pt idx="17573">
                  <c:v>-4.6921000000000002E-4</c:v>
                </c:pt>
                <c:pt idx="17574">
                  <c:v>-2.69593E-3</c:v>
                </c:pt>
                <c:pt idx="17575">
                  <c:v>-2.4014499999999999E-3</c:v>
                </c:pt>
                <c:pt idx="17576">
                  <c:v>-1.3204899999999999E-3</c:v>
                </c:pt>
                <c:pt idx="17577">
                  <c:v>-1.2834299999999999E-3</c:v>
                </c:pt>
                <c:pt idx="17578">
                  <c:v>-1.0987200000000001E-3</c:v>
                </c:pt>
                <c:pt idx="17579">
                  <c:v>-2.00184E-3</c:v>
                </c:pt>
                <c:pt idx="17580">
                  <c:v>-1.0636E-3</c:v>
                </c:pt>
                <c:pt idx="17581">
                  <c:v>3.1014999999999998E-4</c:v>
                </c:pt>
                <c:pt idx="17582">
                  <c:v>9.5319000000000003E-4</c:v>
                </c:pt>
                <c:pt idx="17583">
                  <c:v>-1.0616099999999999E-3</c:v>
                </c:pt>
                <c:pt idx="17584">
                  <c:v>-9.9419999999999999E-4</c:v>
                </c:pt>
                <c:pt idx="17585">
                  <c:v>-7.6508999999999995E-4</c:v>
                </c:pt>
                <c:pt idx="17586">
                  <c:v>-2.3387500000000001E-3</c:v>
                </c:pt>
                <c:pt idx="17587">
                  <c:v>2.0312999999999999E-4</c:v>
                </c:pt>
                <c:pt idx="17588">
                  <c:v>9.8604000000000009E-4</c:v>
                </c:pt>
                <c:pt idx="17589">
                  <c:v>6.6728999999999996E-4</c:v>
                </c:pt>
                <c:pt idx="17590">
                  <c:v>1.3361200000000001E-3</c:v>
                </c:pt>
                <c:pt idx="17591">
                  <c:v>1.1120500000000001E-3</c:v>
                </c:pt>
                <c:pt idx="17592">
                  <c:v>1.3532800000000001E-3</c:v>
                </c:pt>
                <c:pt idx="17593">
                  <c:v>2.9421999999999999E-4</c:v>
                </c:pt>
                <c:pt idx="17594">
                  <c:v>-2.4592E-4</c:v>
                </c:pt>
                <c:pt idx="17595">
                  <c:v>1.3376600000000001E-3</c:v>
                </c:pt>
                <c:pt idx="17596">
                  <c:v>6.2878999999999995E-4</c:v>
                </c:pt>
                <c:pt idx="17597">
                  <c:v>4.0140999999999999E-4</c:v>
                </c:pt>
                <c:pt idx="17598">
                  <c:v>2.3066499999999999E-3</c:v>
                </c:pt>
                <c:pt idx="17599">
                  <c:v>1.1859399999999999E-3</c:v>
                </c:pt>
                <c:pt idx="17600">
                  <c:v>2.7031000000000001E-4</c:v>
                </c:pt>
                <c:pt idx="17601">
                  <c:v>1.0180300000000001E-3</c:v>
                </c:pt>
                <c:pt idx="17602">
                  <c:v>7.6188999999999998E-4</c:v>
                </c:pt>
                <c:pt idx="17603">
                  <c:v>-1.5696799999999999E-3</c:v>
                </c:pt>
                <c:pt idx="17604">
                  <c:v>-1.0164E-3</c:v>
                </c:pt>
                <c:pt idx="17605">
                  <c:v>1.3645E-3</c:v>
                </c:pt>
                <c:pt idx="17606">
                  <c:v>7.8859000000000004E-4</c:v>
                </c:pt>
                <c:pt idx="17607">
                  <c:v>1.1166100000000001E-3</c:v>
                </c:pt>
                <c:pt idx="17608">
                  <c:v>1.5096700000000001E-3</c:v>
                </c:pt>
                <c:pt idx="17609">
                  <c:v>-1.2966E-4</c:v>
                </c:pt>
                <c:pt idx="17610">
                  <c:v>-1.7787E-3</c:v>
                </c:pt>
                <c:pt idx="17611">
                  <c:v>-1.5587000000000001E-3</c:v>
                </c:pt>
                <c:pt idx="17612">
                  <c:v>-8.7454000000000004E-4</c:v>
                </c:pt>
                <c:pt idx="17613">
                  <c:v>-4.4287999999999999E-4</c:v>
                </c:pt>
                <c:pt idx="17614">
                  <c:v>1.52885E-3</c:v>
                </c:pt>
                <c:pt idx="17615">
                  <c:v>1.175E-3</c:v>
                </c:pt>
                <c:pt idx="17616" formatCode="0.00E+00">
                  <c:v>2.8399999999999999E-6</c:v>
                </c:pt>
                <c:pt idx="17617">
                  <c:v>-4.3508000000000002E-4</c:v>
                </c:pt>
                <c:pt idx="17618">
                  <c:v>4.1942999999999999E-4</c:v>
                </c:pt>
                <c:pt idx="17619">
                  <c:v>9.1560000000000003E-4</c:v>
                </c:pt>
                <c:pt idx="17620">
                  <c:v>1.5409200000000001E-3</c:v>
                </c:pt>
                <c:pt idx="17621">
                  <c:v>2.4961999999999999E-4</c:v>
                </c:pt>
                <c:pt idx="17622">
                  <c:v>6.9497000000000005E-4</c:v>
                </c:pt>
                <c:pt idx="17623">
                  <c:v>1.8669100000000001E-3</c:v>
                </c:pt>
                <c:pt idx="17624">
                  <c:v>3.3055999999999998E-4</c:v>
                </c:pt>
                <c:pt idx="17625">
                  <c:v>-1.0139700000000001E-3</c:v>
                </c:pt>
                <c:pt idx="17626">
                  <c:v>-2.3887399999999999E-3</c:v>
                </c:pt>
                <c:pt idx="17627">
                  <c:v>-3.4382E-4</c:v>
                </c:pt>
                <c:pt idx="17628">
                  <c:v>-9.5489999999999995E-4</c:v>
                </c:pt>
                <c:pt idx="17629">
                  <c:v>-5.0513999999999995E-4</c:v>
                </c:pt>
                <c:pt idx="17630">
                  <c:v>5.4834000000000003E-4</c:v>
                </c:pt>
                <c:pt idx="17631">
                  <c:v>-7.4390999999999997E-4</c:v>
                </c:pt>
                <c:pt idx="17632">
                  <c:v>5.9022000000000002E-4</c:v>
                </c:pt>
                <c:pt idx="17633">
                  <c:v>-2.9920000000000001E-4</c:v>
                </c:pt>
                <c:pt idx="17634">
                  <c:v>-4.9021999999999998E-4</c:v>
                </c:pt>
                <c:pt idx="17635">
                  <c:v>-4.6588000000000001E-4</c:v>
                </c:pt>
                <c:pt idx="17636">
                  <c:v>1.7201E-4</c:v>
                </c:pt>
                <c:pt idx="17637">
                  <c:v>-9.2646000000000004E-4</c:v>
                </c:pt>
                <c:pt idx="17638">
                  <c:v>-1.42739E-3</c:v>
                </c:pt>
                <c:pt idx="17639">
                  <c:v>-3.3168999999999999E-4</c:v>
                </c:pt>
                <c:pt idx="17640">
                  <c:v>9.3291000000000001E-4</c:v>
                </c:pt>
                <c:pt idx="17641">
                  <c:v>2.1481500000000001E-3</c:v>
                </c:pt>
                <c:pt idx="17642">
                  <c:v>1.6116399999999999E-3</c:v>
                </c:pt>
                <c:pt idx="17643">
                  <c:v>1.54944E-3</c:v>
                </c:pt>
                <c:pt idx="17644">
                  <c:v>9.2290999999999998E-4</c:v>
                </c:pt>
                <c:pt idx="17645">
                  <c:v>3.7264999999999998E-4</c:v>
                </c:pt>
                <c:pt idx="17646">
                  <c:v>4.2777000000000001E-4</c:v>
                </c:pt>
                <c:pt idx="17647">
                  <c:v>4.3846999999999999E-4</c:v>
                </c:pt>
                <c:pt idx="17648">
                  <c:v>7.1361999999999999E-4</c:v>
                </c:pt>
                <c:pt idx="17649">
                  <c:v>-2.6804999999999998E-4</c:v>
                </c:pt>
                <c:pt idx="17650" formatCode="0.00E+00">
                  <c:v>-7.2750000000000007E-5</c:v>
                </c:pt>
                <c:pt idx="17651">
                  <c:v>-7.7762000000000003E-4</c:v>
                </c:pt>
                <c:pt idx="17652">
                  <c:v>5.1548000000000002E-4</c:v>
                </c:pt>
                <c:pt idx="17653">
                  <c:v>1.36393E-3</c:v>
                </c:pt>
                <c:pt idx="17654">
                  <c:v>1.0378999999999999E-4</c:v>
                </c:pt>
                <c:pt idx="17655">
                  <c:v>8.0648999999999998E-4</c:v>
                </c:pt>
                <c:pt idx="17656">
                  <c:v>5.243E-4</c:v>
                </c:pt>
                <c:pt idx="17657">
                  <c:v>3.2537000000000001E-4</c:v>
                </c:pt>
                <c:pt idx="17658">
                  <c:v>8.5809000000000005E-4</c:v>
                </c:pt>
                <c:pt idx="17659">
                  <c:v>-3.5827999999999999E-4</c:v>
                </c:pt>
                <c:pt idx="17660">
                  <c:v>-1.1479400000000001E-3</c:v>
                </c:pt>
                <c:pt idx="17661">
                  <c:v>-2.7941799999999998E-3</c:v>
                </c:pt>
                <c:pt idx="17662">
                  <c:v>-2.3679700000000001E-3</c:v>
                </c:pt>
                <c:pt idx="17663">
                  <c:v>-2.0718899999999998E-3</c:v>
                </c:pt>
                <c:pt idx="17664">
                  <c:v>-2.13533E-3</c:v>
                </c:pt>
                <c:pt idx="17665">
                  <c:v>8.2985000000000003E-4</c:v>
                </c:pt>
                <c:pt idx="17666">
                  <c:v>1.0304800000000001E-3</c:v>
                </c:pt>
                <c:pt idx="17667">
                  <c:v>2.1455900000000002E-3</c:v>
                </c:pt>
                <c:pt idx="17668">
                  <c:v>2.08887E-3</c:v>
                </c:pt>
                <c:pt idx="17669">
                  <c:v>1.13507E-3</c:v>
                </c:pt>
                <c:pt idx="17670">
                  <c:v>8.3730999999999996E-4</c:v>
                </c:pt>
                <c:pt idx="17671">
                  <c:v>-4.6807000000000001E-4</c:v>
                </c:pt>
                <c:pt idx="17672">
                  <c:v>1.04565E-3</c:v>
                </c:pt>
                <c:pt idx="17673">
                  <c:v>1.3703700000000001E-3</c:v>
                </c:pt>
                <c:pt idx="17674">
                  <c:v>8.8884000000000001E-4</c:v>
                </c:pt>
                <c:pt idx="17675">
                  <c:v>4.3304999999999998E-4</c:v>
                </c:pt>
                <c:pt idx="17676">
                  <c:v>-2.0715400000000002E-3</c:v>
                </c:pt>
                <c:pt idx="17677">
                  <c:v>-2.8384899999999999E-3</c:v>
                </c:pt>
                <c:pt idx="17678">
                  <c:v>-1.4606700000000001E-3</c:v>
                </c:pt>
                <c:pt idx="17679">
                  <c:v>-1.47072E-3</c:v>
                </c:pt>
                <c:pt idx="17680" formatCode="0.00E+00">
                  <c:v>8.3620000000000002E-5</c:v>
                </c:pt>
                <c:pt idx="17681">
                  <c:v>9.6422999999999995E-4</c:v>
                </c:pt>
                <c:pt idx="17682">
                  <c:v>1.7888400000000001E-3</c:v>
                </c:pt>
                <c:pt idx="17683">
                  <c:v>3.2182000000000001E-3</c:v>
                </c:pt>
                <c:pt idx="17684">
                  <c:v>1.1810099999999999E-3</c:v>
                </c:pt>
                <c:pt idx="17685">
                  <c:v>4.5041999999999999E-4</c:v>
                </c:pt>
                <c:pt idx="17686">
                  <c:v>1.5737399999999999E-3</c:v>
                </c:pt>
                <c:pt idx="17687">
                  <c:v>7.6732000000000005E-4</c:v>
                </c:pt>
                <c:pt idx="17688">
                  <c:v>6.4304E-4</c:v>
                </c:pt>
                <c:pt idx="17689">
                  <c:v>1.9021299999999999E-3</c:v>
                </c:pt>
                <c:pt idx="17690">
                  <c:v>1.28561E-3</c:v>
                </c:pt>
                <c:pt idx="17691">
                  <c:v>1.09501E-3</c:v>
                </c:pt>
                <c:pt idx="17692">
                  <c:v>8.7308000000000004E-4</c:v>
                </c:pt>
                <c:pt idx="17693">
                  <c:v>1.5149199999999999E-3</c:v>
                </c:pt>
                <c:pt idx="17694">
                  <c:v>2.9019699999999998E-3</c:v>
                </c:pt>
                <c:pt idx="17695">
                  <c:v>2.3991999999999999E-4</c:v>
                </c:pt>
                <c:pt idx="17696">
                  <c:v>-2.03499E-3</c:v>
                </c:pt>
                <c:pt idx="17697">
                  <c:v>-4.6304500000000004E-3</c:v>
                </c:pt>
                <c:pt idx="17698">
                  <c:v>-3.2674700000000002E-3</c:v>
                </c:pt>
                <c:pt idx="17699">
                  <c:v>-9.9645000000000007E-4</c:v>
                </c:pt>
                <c:pt idx="17700">
                  <c:v>-1.4532499999999999E-3</c:v>
                </c:pt>
                <c:pt idx="17701">
                  <c:v>-2.7389100000000002E-3</c:v>
                </c:pt>
                <c:pt idx="17702">
                  <c:v>-1.7825600000000001E-3</c:v>
                </c:pt>
                <c:pt idx="17703">
                  <c:v>-1.9972000000000002E-3</c:v>
                </c:pt>
                <c:pt idx="17704">
                  <c:v>-2.4465200000000002E-3</c:v>
                </c:pt>
                <c:pt idx="17705">
                  <c:v>-1.2785699999999999E-3</c:v>
                </c:pt>
                <c:pt idx="17706">
                  <c:v>-1.72729E-3</c:v>
                </c:pt>
                <c:pt idx="17707">
                  <c:v>-2.23361E-3</c:v>
                </c:pt>
                <c:pt idx="17708">
                  <c:v>-2.1852899999999999E-3</c:v>
                </c:pt>
                <c:pt idx="17709">
                  <c:v>-6.8709999999999995E-4</c:v>
                </c:pt>
                <c:pt idx="17710">
                  <c:v>-1.3916E-3</c:v>
                </c:pt>
                <c:pt idx="17711">
                  <c:v>-3.1032E-3</c:v>
                </c:pt>
                <c:pt idx="17712">
                  <c:v>-1.14785E-3</c:v>
                </c:pt>
                <c:pt idx="17713">
                  <c:v>-1.92585E-3</c:v>
                </c:pt>
                <c:pt idx="17714">
                  <c:v>-1.78528E-3</c:v>
                </c:pt>
                <c:pt idx="17715">
                  <c:v>1.6212E-4</c:v>
                </c:pt>
                <c:pt idx="17716" formatCode="0.00E+00">
                  <c:v>7.462E-5</c:v>
                </c:pt>
                <c:pt idx="17717">
                  <c:v>1.90267E-3</c:v>
                </c:pt>
                <c:pt idx="17718">
                  <c:v>2.8007700000000002E-3</c:v>
                </c:pt>
                <c:pt idx="17719">
                  <c:v>2.89939E-3</c:v>
                </c:pt>
                <c:pt idx="17720">
                  <c:v>1.8894199999999999E-3</c:v>
                </c:pt>
                <c:pt idx="17721">
                  <c:v>-1.4306E-3</c:v>
                </c:pt>
                <c:pt idx="17722">
                  <c:v>-2.7640299999999998E-3</c:v>
                </c:pt>
                <c:pt idx="17723">
                  <c:v>-3.7713099999999999E-3</c:v>
                </c:pt>
                <c:pt idx="17724">
                  <c:v>-2.6299600000000002E-3</c:v>
                </c:pt>
                <c:pt idx="17725">
                  <c:v>-1.27118E-3</c:v>
                </c:pt>
                <c:pt idx="17726">
                  <c:v>-1.6662700000000001E-3</c:v>
                </c:pt>
                <c:pt idx="17727">
                  <c:v>-6.2640000000000005E-4</c:v>
                </c:pt>
                <c:pt idx="17728">
                  <c:v>-8.4926000000000001E-4</c:v>
                </c:pt>
                <c:pt idx="17729">
                  <c:v>-1.4153799999999999E-3</c:v>
                </c:pt>
                <c:pt idx="17730">
                  <c:v>-5.7253999999999996E-4</c:v>
                </c:pt>
                <c:pt idx="17731">
                  <c:v>1.58836E-3</c:v>
                </c:pt>
                <c:pt idx="17732">
                  <c:v>3.0805400000000001E-3</c:v>
                </c:pt>
                <c:pt idx="17733">
                  <c:v>3.1137700000000001E-3</c:v>
                </c:pt>
                <c:pt idx="17734">
                  <c:v>4.1319099999999999E-3</c:v>
                </c:pt>
                <c:pt idx="17735">
                  <c:v>2.3533400000000002E-3</c:v>
                </c:pt>
                <c:pt idx="17736">
                  <c:v>4.6513000000000001E-4</c:v>
                </c:pt>
                <c:pt idx="17737">
                  <c:v>-1.46207E-3</c:v>
                </c:pt>
                <c:pt idx="17738">
                  <c:v>-4.3564299999999997E-3</c:v>
                </c:pt>
                <c:pt idx="17739">
                  <c:v>-4.2418999999999998E-3</c:v>
                </c:pt>
                <c:pt idx="17740">
                  <c:v>-2.5886099999999999E-3</c:v>
                </c:pt>
                <c:pt idx="17741">
                  <c:v>-2.2092600000000002E-3</c:v>
                </c:pt>
                <c:pt idx="17742">
                  <c:v>-2.5664699999999999E-3</c:v>
                </c:pt>
                <c:pt idx="17743">
                  <c:v>-1.5202499999999999E-3</c:v>
                </c:pt>
                <c:pt idx="17744">
                  <c:v>-2.3148000000000001E-3</c:v>
                </c:pt>
                <c:pt idx="17745">
                  <c:v>-4.1544499999999996E-3</c:v>
                </c:pt>
                <c:pt idx="17746">
                  <c:v>-1.77374E-3</c:v>
                </c:pt>
                <c:pt idx="17747">
                  <c:v>-2.3880500000000001E-3</c:v>
                </c:pt>
                <c:pt idx="17748">
                  <c:v>-2.5426799999999999E-3</c:v>
                </c:pt>
                <c:pt idx="17749">
                  <c:v>-2.2394400000000001E-3</c:v>
                </c:pt>
                <c:pt idx="17750">
                  <c:v>-1.56537E-3</c:v>
                </c:pt>
                <c:pt idx="17751">
                  <c:v>2.1735E-4</c:v>
                </c:pt>
                <c:pt idx="17752">
                  <c:v>9.8868000000000003E-4</c:v>
                </c:pt>
                <c:pt idx="17753">
                  <c:v>4.3203099999999999E-3</c:v>
                </c:pt>
                <c:pt idx="17754">
                  <c:v>4.7822899999999998E-3</c:v>
                </c:pt>
                <c:pt idx="17755">
                  <c:v>4.1148000000000001E-3</c:v>
                </c:pt>
                <c:pt idx="17756">
                  <c:v>2.4702999999999999E-3</c:v>
                </c:pt>
                <c:pt idx="17757">
                  <c:v>1.2831299999999999E-3</c:v>
                </c:pt>
                <c:pt idx="17758">
                  <c:v>2.3492600000000002E-3</c:v>
                </c:pt>
                <c:pt idx="17759">
                  <c:v>1.0469100000000001E-3</c:v>
                </c:pt>
                <c:pt idx="17760">
                  <c:v>7.4392000000000002E-4</c:v>
                </c:pt>
                <c:pt idx="17761">
                  <c:v>1.14766E-3</c:v>
                </c:pt>
                <c:pt idx="17762">
                  <c:v>2.8021399999999998E-3</c:v>
                </c:pt>
                <c:pt idx="17763">
                  <c:v>1.8797E-3</c:v>
                </c:pt>
                <c:pt idx="17764">
                  <c:v>2.32109E-3</c:v>
                </c:pt>
                <c:pt idx="17765">
                  <c:v>2.5833200000000001E-3</c:v>
                </c:pt>
                <c:pt idx="17766">
                  <c:v>2.57479E-3</c:v>
                </c:pt>
                <c:pt idx="17767">
                  <c:v>3.7223299999999998E-3</c:v>
                </c:pt>
                <c:pt idx="17768">
                  <c:v>1.9845599999999998E-3</c:v>
                </c:pt>
                <c:pt idx="17769">
                  <c:v>1.89105E-3</c:v>
                </c:pt>
                <c:pt idx="17770">
                  <c:v>2.51008E-3</c:v>
                </c:pt>
                <c:pt idx="17771">
                  <c:v>3.0171000000000001E-4</c:v>
                </c:pt>
                <c:pt idx="17772">
                  <c:v>-2.1436099999999998E-3</c:v>
                </c:pt>
                <c:pt idx="17773">
                  <c:v>-3.8277599999999999E-3</c:v>
                </c:pt>
                <c:pt idx="17774">
                  <c:v>-3.0198400000000002E-3</c:v>
                </c:pt>
                <c:pt idx="17775">
                  <c:v>-2.9163399999999999E-3</c:v>
                </c:pt>
                <c:pt idx="17776">
                  <c:v>-1.77864E-3</c:v>
                </c:pt>
                <c:pt idx="17777">
                  <c:v>7.4850999999999997E-4</c:v>
                </c:pt>
                <c:pt idx="17778">
                  <c:v>1.6897699999999999E-3</c:v>
                </c:pt>
                <c:pt idx="17779">
                  <c:v>4.6980499999999996E-3</c:v>
                </c:pt>
                <c:pt idx="17780">
                  <c:v>5.3193800000000003E-3</c:v>
                </c:pt>
                <c:pt idx="17781">
                  <c:v>2.2365100000000001E-3</c:v>
                </c:pt>
                <c:pt idx="17782">
                  <c:v>2.6872900000000002E-3</c:v>
                </c:pt>
                <c:pt idx="17783">
                  <c:v>3.9849799999999999E-3</c:v>
                </c:pt>
                <c:pt idx="17784">
                  <c:v>2.8092899999999999E-3</c:v>
                </c:pt>
                <c:pt idx="17785">
                  <c:v>3.30394E-3</c:v>
                </c:pt>
                <c:pt idx="17786">
                  <c:v>1.6265699999999999E-3</c:v>
                </c:pt>
                <c:pt idx="17787">
                  <c:v>-2.29919E-3</c:v>
                </c:pt>
                <c:pt idx="17788">
                  <c:v>-3.8881800000000002E-3</c:v>
                </c:pt>
                <c:pt idx="17789">
                  <c:v>-3.4896699999999998E-3</c:v>
                </c:pt>
                <c:pt idx="17790">
                  <c:v>-3.2507899999999999E-3</c:v>
                </c:pt>
                <c:pt idx="17791">
                  <c:v>-2.2212299999999998E-3</c:v>
                </c:pt>
                <c:pt idx="17792">
                  <c:v>4.5606999999999999E-4</c:v>
                </c:pt>
                <c:pt idx="17793">
                  <c:v>3.4581E-3</c:v>
                </c:pt>
                <c:pt idx="17794">
                  <c:v>6.0362599999999999E-3</c:v>
                </c:pt>
                <c:pt idx="17795">
                  <c:v>5.4752100000000003E-3</c:v>
                </c:pt>
                <c:pt idx="17796">
                  <c:v>4.1778500000000003E-3</c:v>
                </c:pt>
                <c:pt idx="17797">
                  <c:v>2.6441400000000001E-3</c:v>
                </c:pt>
                <c:pt idx="17798">
                  <c:v>4.0848000000000004E-3</c:v>
                </c:pt>
                <c:pt idx="17799">
                  <c:v>3.5632699999999999E-3</c:v>
                </c:pt>
                <c:pt idx="17800">
                  <c:v>2.1722E-3</c:v>
                </c:pt>
                <c:pt idx="17801">
                  <c:v>3.3391800000000002E-3</c:v>
                </c:pt>
                <c:pt idx="17802">
                  <c:v>3.4720900000000002E-3</c:v>
                </c:pt>
                <c:pt idx="17803">
                  <c:v>5.3372599999999999E-3</c:v>
                </c:pt>
                <c:pt idx="17804">
                  <c:v>4.0190399999999998E-3</c:v>
                </c:pt>
                <c:pt idx="17805">
                  <c:v>2.2307999999999998E-3</c:v>
                </c:pt>
                <c:pt idx="17806">
                  <c:v>2.3212300000000001E-3</c:v>
                </c:pt>
                <c:pt idx="17807">
                  <c:v>-5.7306000000000002E-4</c:v>
                </c:pt>
                <c:pt idx="17808">
                  <c:v>-3.1784600000000001E-3</c:v>
                </c:pt>
                <c:pt idx="17809">
                  <c:v>-5.1011800000000003E-3</c:v>
                </c:pt>
                <c:pt idx="17810">
                  <c:v>-5.1570499999999998E-3</c:v>
                </c:pt>
                <c:pt idx="17811">
                  <c:v>-4.6090999999999997E-3</c:v>
                </c:pt>
                <c:pt idx="17812">
                  <c:v>-4.1156300000000003E-3</c:v>
                </c:pt>
                <c:pt idx="17813">
                  <c:v>-3.89982E-3</c:v>
                </c:pt>
                <c:pt idx="17814">
                  <c:v>-2.4869100000000002E-3</c:v>
                </c:pt>
                <c:pt idx="17815">
                  <c:v>-3.6978699999999998E-3</c:v>
                </c:pt>
                <c:pt idx="17816">
                  <c:v>-3.9993600000000004E-3</c:v>
                </c:pt>
                <c:pt idx="17817">
                  <c:v>-3.77722E-3</c:v>
                </c:pt>
                <c:pt idx="17818">
                  <c:v>-4.38092E-3</c:v>
                </c:pt>
                <c:pt idx="17819">
                  <c:v>-3.5552600000000002E-3</c:v>
                </c:pt>
                <c:pt idx="17820">
                  <c:v>-3.2862E-3</c:v>
                </c:pt>
                <c:pt idx="17821">
                  <c:v>-2.6199299999999999E-3</c:v>
                </c:pt>
                <c:pt idx="17822">
                  <c:v>-4.8147000000000001E-4</c:v>
                </c:pt>
                <c:pt idx="17823">
                  <c:v>2.2981299999999998E-3</c:v>
                </c:pt>
                <c:pt idx="17824">
                  <c:v>2.75078E-3</c:v>
                </c:pt>
                <c:pt idx="17825">
                  <c:v>3.9416599999999996E-3</c:v>
                </c:pt>
                <c:pt idx="17826">
                  <c:v>2.86828E-3</c:v>
                </c:pt>
                <c:pt idx="17827">
                  <c:v>1.14035E-3</c:v>
                </c:pt>
                <c:pt idx="17828">
                  <c:v>-1.25573E-3</c:v>
                </c:pt>
                <c:pt idx="17829">
                  <c:v>-4.6870499999999999E-3</c:v>
                </c:pt>
                <c:pt idx="17830">
                  <c:v>-5.1472899999999997E-3</c:v>
                </c:pt>
                <c:pt idx="17831">
                  <c:v>-5.1846499999999998E-3</c:v>
                </c:pt>
                <c:pt idx="17832">
                  <c:v>-3.2833900000000002E-3</c:v>
                </c:pt>
                <c:pt idx="17833">
                  <c:v>4.2879000000000002E-4</c:v>
                </c:pt>
                <c:pt idx="17834">
                  <c:v>4.2124700000000003E-3</c:v>
                </c:pt>
                <c:pt idx="17835">
                  <c:v>5.7755999999999997E-3</c:v>
                </c:pt>
                <c:pt idx="17836">
                  <c:v>7.21004E-3</c:v>
                </c:pt>
                <c:pt idx="17837">
                  <c:v>5.9509200000000002E-3</c:v>
                </c:pt>
                <c:pt idx="17838">
                  <c:v>3.9283699999999996E-3</c:v>
                </c:pt>
                <c:pt idx="17839">
                  <c:v>4.8522399999999999E-3</c:v>
                </c:pt>
                <c:pt idx="17840">
                  <c:v>4.2001699999999996E-3</c:v>
                </c:pt>
                <c:pt idx="17841">
                  <c:v>3.7731700000000002E-3</c:v>
                </c:pt>
                <c:pt idx="17842">
                  <c:v>2.3968399999999999E-3</c:v>
                </c:pt>
                <c:pt idx="17843">
                  <c:v>-2.1181199999999998E-3</c:v>
                </c:pt>
                <c:pt idx="17844">
                  <c:v>-3.6443999999999999E-3</c:v>
                </c:pt>
                <c:pt idx="17845">
                  <c:v>-4.7652600000000003E-3</c:v>
                </c:pt>
                <c:pt idx="17846">
                  <c:v>-4.6385899999999997E-3</c:v>
                </c:pt>
                <c:pt idx="17847">
                  <c:v>-2.4145199999999999E-3</c:v>
                </c:pt>
                <c:pt idx="17848">
                  <c:v>-7.9768999999999999E-4</c:v>
                </c:pt>
                <c:pt idx="17849">
                  <c:v>2.3021000000000001E-3</c:v>
                </c:pt>
                <c:pt idx="17850">
                  <c:v>6.6159499999999998E-3</c:v>
                </c:pt>
                <c:pt idx="17851">
                  <c:v>7.1666400000000002E-3</c:v>
                </c:pt>
                <c:pt idx="17852">
                  <c:v>5.91152E-3</c:v>
                </c:pt>
                <c:pt idx="17853">
                  <c:v>3.8108199999999999E-3</c:v>
                </c:pt>
                <c:pt idx="17854">
                  <c:v>4.8487599999999997E-3</c:v>
                </c:pt>
                <c:pt idx="17855">
                  <c:v>5.3334999999999997E-3</c:v>
                </c:pt>
                <c:pt idx="17856">
                  <c:v>3.9486599999999997E-3</c:v>
                </c:pt>
                <c:pt idx="17857">
                  <c:v>5.01419E-3</c:v>
                </c:pt>
                <c:pt idx="17858">
                  <c:v>4.8362800000000001E-3</c:v>
                </c:pt>
                <c:pt idx="17859">
                  <c:v>5.2918000000000001E-3</c:v>
                </c:pt>
                <c:pt idx="17860">
                  <c:v>5.7800300000000002E-3</c:v>
                </c:pt>
                <c:pt idx="17861">
                  <c:v>3.1422199999999998E-3</c:v>
                </c:pt>
                <c:pt idx="17862">
                  <c:v>2.2675999999999998E-3</c:v>
                </c:pt>
                <c:pt idx="17863">
                  <c:v>7.0041000000000005E-4</c:v>
                </c:pt>
                <c:pt idx="17864">
                  <c:v>-3.1584500000000001E-3</c:v>
                </c:pt>
                <c:pt idx="17865">
                  <c:v>-5.6362599999999997E-3</c:v>
                </c:pt>
                <c:pt idx="17866">
                  <c:v>-6.3906299999999996E-3</c:v>
                </c:pt>
                <c:pt idx="17867">
                  <c:v>-6.0421700000000004E-3</c:v>
                </c:pt>
                <c:pt idx="17868">
                  <c:v>-5.0601500000000002E-3</c:v>
                </c:pt>
                <c:pt idx="17869">
                  <c:v>-4.7669499999999998E-3</c:v>
                </c:pt>
                <c:pt idx="17870">
                  <c:v>-3.7968199999999998E-3</c:v>
                </c:pt>
                <c:pt idx="17871">
                  <c:v>-3.4317200000000001E-3</c:v>
                </c:pt>
                <c:pt idx="17872">
                  <c:v>-5.03974E-3</c:v>
                </c:pt>
                <c:pt idx="17873">
                  <c:v>-4.4682999999999997E-3</c:v>
                </c:pt>
                <c:pt idx="17874">
                  <c:v>-4.7461300000000003E-3</c:v>
                </c:pt>
                <c:pt idx="17875">
                  <c:v>-4.76824E-3</c:v>
                </c:pt>
                <c:pt idx="17876">
                  <c:v>-4.6827600000000002E-3</c:v>
                </c:pt>
                <c:pt idx="17877">
                  <c:v>-5.8142200000000002E-3</c:v>
                </c:pt>
                <c:pt idx="17878">
                  <c:v>-4.5377300000000002E-3</c:v>
                </c:pt>
                <c:pt idx="17879">
                  <c:v>-5.2795200000000002E-3</c:v>
                </c:pt>
                <c:pt idx="17880">
                  <c:v>-5.0586900000000002E-3</c:v>
                </c:pt>
                <c:pt idx="17881">
                  <c:v>-3.9741999999999998E-3</c:v>
                </c:pt>
                <c:pt idx="17882">
                  <c:v>-2.5757699999999998E-3</c:v>
                </c:pt>
                <c:pt idx="17883">
                  <c:v>-1.3458E-4</c:v>
                </c:pt>
                <c:pt idx="17884">
                  <c:v>1.8284200000000001E-3</c:v>
                </c:pt>
                <c:pt idx="17885">
                  <c:v>3.7864399999999999E-3</c:v>
                </c:pt>
                <c:pt idx="17886">
                  <c:v>4.3597999999999996E-3</c:v>
                </c:pt>
                <c:pt idx="17887">
                  <c:v>4.4400500000000001E-3</c:v>
                </c:pt>
                <c:pt idx="17888">
                  <c:v>3.6174599999999999E-3</c:v>
                </c:pt>
                <c:pt idx="17889">
                  <c:v>-7.9945999999999999E-4</c:v>
                </c:pt>
                <c:pt idx="17890">
                  <c:v>-3.0803599999999999E-3</c:v>
                </c:pt>
                <c:pt idx="17891">
                  <c:v>-5.5562800000000002E-3</c:v>
                </c:pt>
                <c:pt idx="17892">
                  <c:v>-8.1420899999999994E-3</c:v>
                </c:pt>
                <c:pt idx="17893">
                  <c:v>-5.7908400000000002E-3</c:v>
                </c:pt>
                <c:pt idx="17894">
                  <c:v>-5.2777900000000001E-3</c:v>
                </c:pt>
                <c:pt idx="17895">
                  <c:v>-5.7823600000000003E-3</c:v>
                </c:pt>
                <c:pt idx="17896">
                  <c:v>-3.55733E-3</c:v>
                </c:pt>
                <c:pt idx="17897">
                  <c:v>-1.6896299999999999E-3</c:v>
                </c:pt>
                <c:pt idx="17898">
                  <c:v>-1.4178800000000001E-3</c:v>
                </c:pt>
                <c:pt idx="17899">
                  <c:v>1.37733E-3</c:v>
                </c:pt>
                <c:pt idx="17900">
                  <c:v>4.8377400000000001E-3</c:v>
                </c:pt>
                <c:pt idx="17901">
                  <c:v>2.8828700000000001E-3</c:v>
                </c:pt>
                <c:pt idx="17902">
                  <c:v>3.9095500000000004E-3</c:v>
                </c:pt>
                <c:pt idx="17903">
                  <c:v>3.91954E-3</c:v>
                </c:pt>
                <c:pt idx="17904" formatCode="0.00E+00">
                  <c:v>1.9519999999999999E-5</c:v>
                </c:pt>
                <c:pt idx="17905">
                  <c:v>-2.41822E-3</c:v>
                </c:pt>
                <c:pt idx="17906">
                  <c:v>-5.2780099999999996E-3</c:v>
                </c:pt>
                <c:pt idx="17907">
                  <c:v>-8.1150700000000003E-3</c:v>
                </c:pt>
                <c:pt idx="17908">
                  <c:v>-7.5042599999999996E-3</c:v>
                </c:pt>
                <c:pt idx="17909">
                  <c:v>-5.3071000000000004E-3</c:v>
                </c:pt>
                <c:pt idx="17910">
                  <c:v>-5.4361899999999996E-3</c:v>
                </c:pt>
                <c:pt idx="17911">
                  <c:v>-5.8566800000000004E-3</c:v>
                </c:pt>
                <c:pt idx="17912">
                  <c:v>-5.6812099999999999E-3</c:v>
                </c:pt>
                <c:pt idx="17913">
                  <c:v>-6.1538599999999997E-3</c:v>
                </c:pt>
                <c:pt idx="17914">
                  <c:v>-4.8417299999999998E-3</c:v>
                </c:pt>
                <c:pt idx="17915">
                  <c:v>-5.1905700000000003E-3</c:v>
                </c:pt>
                <c:pt idx="17916">
                  <c:v>-5.63971E-3</c:v>
                </c:pt>
                <c:pt idx="17917">
                  <c:v>-3.9090100000000001E-3</c:v>
                </c:pt>
                <c:pt idx="17918">
                  <c:v>-2.62064E-3</c:v>
                </c:pt>
                <c:pt idx="17919">
                  <c:v>-1.17263E-3</c:v>
                </c:pt>
                <c:pt idx="17920">
                  <c:v>1.5954599999999999E-3</c:v>
                </c:pt>
                <c:pt idx="17921">
                  <c:v>6.3679599999999998E-3</c:v>
                </c:pt>
                <c:pt idx="17922">
                  <c:v>7.4243599999999996E-3</c:v>
                </c:pt>
                <c:pt idx="17923">
                  <c:v>6.81147E-3</c:v>
                </c:pt>
                <c:pt idx="17924">
                  <c:v>6.0308100000000002E-3</c:v>
                </c:pt>
                <c:pt idx="17925">
                  <c:v>5.2763100000000002E-3</c:v>
                </c:pt>
                <c:pt idx="17926">
                  <c:v>5.74355E-3</c:v>
                </c:pt>
                <c:pt idx="17927">
                  <c:v>5.5237699999999999E-3</c:v>
                </c:pt>
                <c:pt idx="17928">
                  <c:v>5.8088599999999999E-3</c:v>
                </c:pt>
                <c:pt idx="17929">
                  <c:v>4.4469000000000002E-3</c:v>
                </c:pt>
                <c:pt idx="17930">
                  <c:v>4.5098100000000004E-3</c:v>
                </c:pt>
                <c:pt idx="17931">
                  <c:v>5.5868300000000001E-3</c:v>
                </c:pt>
                <c:pt idx="17932">
                  <c:v>5.8759299999999997E-3</c:v>
                </c:pt>
                <c:pt idx="17933">
                  <c:v>6.0839199999999996E-3</c:v>
                </c:pt>
                <c:pt idx="17934">
                  <c:v>6.0978600000000001E-3</c:v>
                </c:pt>
                <c:pt idx="17935">
                  <c:v>6.0010899999999997E-3</c:v>
                </c:pt>
                <c:pt idx="17936">
                  <c:v>5.9431600000000003E-3</c:v>
                </c:pt>
                <c:pt idx="17937">
                  <c:v>3.0235000000000001E-3</c:v>
                </c:pt>
                <c:pt idx="17938">
                  <c:v>2.83542E-3</c:v>
                </c:pt>
                <c:pt idx="17939">
                  <c:v>5.7686E-4</c:v>
                </c:pt>
                <c:pt idx="17940">
                  <c:v>-3.4221299999999998E-3</c:v>
                </c:pt>
                <c:pt idx="17941">
                  <c:v>-4.8327700000000001E-3</c:v>
                </c:pt>
                <c:pt idx="17942">
                  <c:v>-4.7875599999999997E-3</c:v>
                </c:pt>
                <c:pt idx="17943">
                  <c:v>-3.23705E-3</c:v>
                </c:pt>
                <c:pt idx="17944">
                  <c:v>-1.81218E-3</c:v>
                </c:pt>
                <c:pt idx="17945">
                  <c:v>5.5586000000000003E-4</c:v>
                </c:pt>
                <c:pt idx="17946">
                  <c:v>4.0192500000000003E-3</c:v>
                </c:pt>
                <c:pt idx="17947">
                  <c:v>7.2020699999999997E-3</c:v>
                </c:pt>
                <c:pt idx="17948">
                  <c:v>7.6889300000000001E-3</c:v>
                </c:pt>
                <c:pt idx="17949">
                  <c:v>6.7206000000000002E-3</c:v>
                </c:pt>
                <c:pt idx="17950">
                  <c:v>7.3540200000000002E-3</c:v>
                </c:pt>
                <c:pt idx="17951">
                  <c:v>7.3161399999999996E-3</c:v>
                </c:pt>
                <c:pt idx="17952">
                  <c:v>5.3428499999999997E-3</c:v>
                </c:pt>
                <c:pt idx="17953">
                  <c:v>4.3380399999999996E-3</c:v>
                </c:pt>
                <c:pt idx="17954">
                  <c:v>2.2942599999999998E-3</c:v>
                </c:pt>
                <c:pt idx="17955">
                  <c:v>-2.0920600000000002E-3</c:v>
                </c:pt>
                <c:pt idx="17956">
                  <c:v>-4.7876200000000002E-3</c:v>
                </c:pt>
                <c:pt idx="17957">
                  <c:v>-5.1309900000000002E-3</c:v>
                </c:pt>
                <c:pt idx="17958">
                  <c:v>-5.4485799999999997E-3</c:v>
                </c:pt>
                <c:pt idx="17959">
                  <c:v>-4.2307600000000001E-3</c:v>
                </c:pt>
                <c:pt idx="17960">
                  <c:v>2.7534E-4</c:v>
                </c:pt>
                <c:pt idx="17961">
                  <c:v>2.63854E-3</c:v>
                </c:pt>
                <c:pt idx="17962">
                  <c:v>6.1691300000000001E-3</c:v>
                </c:pt>
                <c:pt idx="17963">
                  <c:v>7.8525399999999999E-3</c:v>
                </c:pt>
                <c:pt idx="17964">
                  <c:v>8.2780300000000005E-3</c:v>
                </c:pt>
                <c:pt idx="17965">
                  <c:v>8.2000000000000007E-3</c:v>
                </c:pt>
                <c:pt idx="17966">
                  <c:v>5.0862099999999999E-3</c:v>
                </c:pt>
                <c:pt idx="17967">
                  <c:v>6.5675200000000003E-3</c:v>
                </c:pt>
                <c:pt idx="17968">
                  <c:v>5.5845000000000001E-3</c:v>
                </c:pt>
                <c:pt idx="17969">
                  <c:v>4.4820600000000004E-3</c:v>
                </c:pt>
                <c:pt idx="17970">
                  <c:v>6.6951800000000002E-3</c:v>
                </c:pt>
                <c:pt idx="17971">
                  <c:v>6.91547E-3</c:v>
                </c:pt>
                <c:pt idx="17972">
                  <c:v>6.9373000000000004E-3</c:v>
                </c:pt>
                <c:pt idx="17973">
                  <c:v>5.37901E-3</c:v>
                </c:pt>
                <c:pt idx="17974">
                  <c:v>3.1639900000000002E-3</c:v>
                </c:pt>
                <c:pt idx="17975">
                  <c:v>-3.9186000000000001E-4</c:v>
                </c:pt>
                <c:pt idx="17976">
                  <c:v>-4.3385799999999999E-3</c:v>
                </c:pt>
                <c:pt idx="17977">
                  <c:v>-5.7447599999999998E-3</c:v>
                </c:pt>
                <c:pt idx="17978">
                  <c:v>-7.3745900000000003E-3</c:v>
                </c:pt>
                <c:pt idx="17979">
                  <c:v>-7.9663300000000006E-3</c:v>
                </c:pt>
                <c:pt idx="17980">
                  <c:v>-6.4789799999999996E-3</c:v>
                </c:pt>
                <c:pt idx="17981">
                  <c:v>-6.8220299999999998E-3</c:v>
                </c:pt>
                <c:pt idx="17982">
                  <c:v>-6.7350099999999996E-3</c:v>
                </c:pt>
                <c:pt idx="17983">
                  <c:v>-6.8141800000000004E-3</c:v>
                </c:pt>
                <c:pt idx="17984">
                  <c:v>-5.6831299999999998E-3</c:v>
                </c:pt>
                <c:pt idx="17985">
                  <c:v>-6.3163899999999999E-3</c:v>
                </c:pt>
                <c:pt idx="17986">
                  <c:v>-6.4625899999999998E-3</c:v>
                </c:pt>
                <c:pt idx="17987">
                  <c:v>-5.2855899999999997E-3</c:v>
                </c:pt>
                <c:pt idx="17988">
                  <c:v>-5.3015099999999997E-3</c:v>
                </c:pt>
                <c:pt idx="17989">
                  <c:v>-5.7144700000000001E-3</c:v>
                </c:pt>
                <c:pt idx="17990">
                  <c:v>-6.0609599999999998E-3</c:v>
                </c:pt>
                <c:pt idx="17991">
                  <c:v>-6.1546099999999996E-3</c:v>
                </c:pt>
                <c:pt idx="17992">
                  <c:v>-5.6916900000000001E-3</c:v>
                </c:pt>
                <c:pt idx="17993">
                  <c:v>-5.9012800000000001E-3</c:v>
                </c:pt>
                <c:pt idx="17994">
                  <c:v>-3.3858400000000002E-3</c:v>
                </c:pt>
                <c:pt idx="17995">
                  <c:v>9.9419000000000005E-4</c:v>
                </c:pt>
                <c:pt idx="17996">
                  <c:v>2.6546600000000001E-3</c:v>
                </c:pt>
                <c:pt idx="17997">
                  <c:v>4.6509000000000003E-3</c:v>
                </c:pt>
                <c:pt idx="17998">
                  <c:v>4.3531300000000002E-3</c:v>
                </c:pt>
                <c:pt idx="17999">
                  <c:v>3.5384000000000001E-3</c:v>
                </c:pt>
                <c:pt idx="18000">
                  <c:v>3.1056899999999999E-3</c:v>
                </c:pt>
                <c:pt idx="18001">
                  <c:v>1.3443000000000001E-3</c:v>
                </c:pt>
                <c:pt idx="18002">
                  <c:v>-4.02952E-3</c:v>
                </c:pt>
                <c:pt idx="18003">
                  <c:v>-8.6845800000000008E-3</c:v>
                </c:pt>
                <c:pt idx="18004">
                  <c:v>-9.0721499999999993E-3</c:v>
                </c:pt>
                <c:pt idx="18005">
                  <c:v>-9.02618E-3</c:v>
                </c:pt>
                <c:pt idx="18006">
                  <c:v>-6.6911799999999997E-3</c:v>
                </c:pt>
                <c:pt idx="18007">
                  <c:v>-6.7087199999999996E-3</c:v>
                </c:pt>
                <c:pt idx="18008">
                  <c:v>-5.9003399999999996E-3</c:v>
                </c:pt>
                <c:pt idx="18009">
                  <c:v>-3.9409600000000003E-3</c:v>
                </c:pt>
                <c:pt idx="18010">
                  <c:v>-1.7593699999999999E-3</c:v>
                </c:pt>
                <c:pt idx="18011">
                  <c:v>1.3006999999999999E-3</c:v>
                </c:pt>
                <c:pt idx="18012">
                  <c:v>4.2101600000000001E-3</c:v>
                </c:pt>
                <c:pt idx="18013">
                  <c:v>5.7438100000000002E-3</c:v>
                </c:pt>
                <c:pt idx="18014">
                  <c:v>5.9643999999999999E-3</c:v>
                </c:pt>
                <c:pt idx="18015">
                  <c:v>4.2859700000000001E-3</c:v>
                </c:pt>
                <c:pt idx="18016">
                  <c:v>-3.8073000000000002E-4</c:v>
                </c:pt>
                <c:pt idx="18017">
                  <c:v>-3.0717600000000002E-3</c:v>
                </c:pt>
                <c:pt idx="18018">
                  <c:v>-5.6189999999999999E-3</c:v>
                </c:pt>
                <c:pt idx="18019">
                  <c:v>-7.15206E-3</c:v>
                </c:pt>
                <c:pt idx="18020">
                  <c:v>-7.6862199999999997E-3</c:v>
                </c:pt>
                <c:pt idx="18021">
                  <c:v>-8.7640800000000005E-3</c:v>
                </c:pt>
                <c:pt idx="18022">
                  <c:v>-6.6077200000000001E-3</c:v>
                </c:pt>
                <c:pt idx="18023">
                  <c:v>-7.3153100000000002E-3</c:v>
                </c:pt>
                <c:pt idx="18024">
                  <c:v>-7.7058200000000004E-3</c:v>
                </c:pt>
                <c:pt idx="18025">
                  <c:v>-6.7058400000000002E-3</c:v>
                </c:pt>
                <c:pt idx="18026">
                  <c:v>-6.2735400000000002E-3</c:v>
                </c:pt>
                <c:pt idx="18027">
                  <c:v>-5.5084499999999998E-3</c:v>
                </c:pt>
                <c:pt idx="18028">
                  <c:v>-5.7172899999999999E-3</c:v>
                </c:pt>
                <c:pt idx="18029">
                  <c:v>-6.1675699999999998E-3</c:v>
                </c:pt>
                <c:pt idx="18030">
                  <c:v>-3.4059300000000002E-3</c:v>
                </c:pt>
                <c:pt idx="18031">
                  <c:v>7.4839000000000004E-4</c:v>
                </c:pt>
                <c:pt idx="18032">
                  <c:v>3.54039E-3</c:v>
                </c:pt>
                <c:pt idx="18033">
                  <c:v>4.8848299999999997E-3</c:v>
                </c:pt>
                <c:pt idx="18034">
                  <c:v>5.8258399999999997E-3</c:v>
                </c:pt>
                <c:pt idx="18035">
                  <c:v>8.0238700000000007E-3</c:v>
                </c:pt>
                <c:pt idx="18036">
                  <c:v>6.74532E-3</c:v>
                </c:pt>
                <c:pt idx="18037">
                  <c:v>6.6580299999999997E-3</c:v>
                </c:pt>
                <c:pt idx="18038">
                  <c:v>7.7516599999999996E-3</c:v>
                </c:pt>
                <c:pt idx="18039">
                  <c:v>6.6171900000000002E-3</c:v>
                </c:pt>
                <c:pt idx="18040">
                  <c:v>6.5839200000000001E-3</c:v>
                </c:pt>
                <c:pt idx="18041">
                  <c:v>5.48812E-3</c:v>
                </c:pt>
                <c:pt idx="18042">
                  <c:v>5.3544200000000004E-3</c:v>
                </c:pt>
                <c:pt idx="18043">
                  <c:v>3.9463399999999996E-3</c:v>
                </c:pt>
                <c:pt idx="18044">
                  <c:v>4.1143500000000001E-3</c:v>
                </c:pt>
                <c:pt idx="18045">
                  <c:v>3.8386200000000001E-3</c:v>
                </c:pt>
                <c:pt idx="18046">
                  <c:v>1.3693000000000001E-4</c:v>
                </c:pt>
                <c:pt idx="18047">
                  <c:v>-3.1236800000000002E-3</c:v>
                </c:pt>
                <c:pt idx="18048">
                  <c:v>-4.2984800000000004E-3</c:v>
                </c:pt>
                <c:pt idx="18049">
                  <c:v>-5.0343000000000002E-3</c:v>
                </c:pt>
                <c:pt idx="18050">
                  <c:v>-3.87455E-3</c:v>
                </c:pt>
                <c:pt idx="18051">
                  <c:v>-8.9682E-4</c:v>
                </c:pt>
                <c:pt idx="18052">
                  <c:v>2.0103199999999999E-3</c:v>
                </c:pt>
                <c:pt idx="18053">
                  <c:v>5.4758799999999998E-3</c:v>
                </c:pt>
                <c:pt idx="18054">
                  <c:v>4.2335100000000002E-3</c:v>
                </c:pt>
                <c:pt idx="18055">
                  <c:v>4.2931899999999997E-3</c:v>
                </c:pt>
                <c:pt idx="18056">
                  <c:v>4.1743400000000003E-3</c:v>
                </c:pt>
                <c:pt idx="18057">
                  <c:v>-8.8440999999999997E-4</c:v>
                </c:pt>
                <c:pt idx="18058">
                  <c:v>-4.0857100000000002E-3</c:v>
                </c:pt>
                <c:pt idx="18059">
                  <c:v>-6.4731900000000002E-3</c:v>
                </c:pt>
                <c:pt idx="18060">
                  <c:v>-9.3153100000000003E-3</c:v>
                </c:pt>
                <c:pt idx="18061">
                  <c:v>-9.6278000000000006E-3</c:v>
                </c:pt>
                <c:pt idx="18062">
                  <c:v>-7.53121E-3</c:v>
                </c:pt>
                <c:pt idx="18063">
                  <c:v>-7.5831099999999997E-3</c:v>
                </c:pt>
                <c:pt idx="18064">
                  <c:v>-5.8067800000000001E-3</c:v>
                </c:pt>
                <c:pt idx="18065">
                  <c:v>-3.9953599999999999E-3</c:v>
                </c:pt>
                <c:pt idx="18066">
                  <c:v>-1.01829E-3</c:v>
                </c:pt>
                <c:pt idx="18067">
                  <c:v>2.7687499999999999E-3</c:v>
                </c:pt>
                <c:pt idx="18068">
                  <c:v>4.5353900000000003E-3</c:v>
                </c:pt>
                <c:pt idx="18069">
                  <c:v>5.0659199999999998E-3</c:v>
                </c:pt>
                <c:pt idx="18070">
                  <c:v>5.3664400000000001E-3</c:v>
                </c:pt>
                <c:pt idx="18071">
                  <c:v>3.1636199999999998E-3</c:v>
                </c:pt>
                <c:pt idx="18072">
                  <c:v>-6.96E-4</c:v>
                </c:pt>
                <c:pt idx="18073">
                  <c:v>-2.6059899999999999E-3</c:v>
                </c:pt>
                <c:pt idx="18074">
                  <c:v>-6.5908700000000004E-3</c:v>
                </c:pt>
                <c:pt idx="18075">
                  <c:v>-8.5491000000000004E-3</c:v>
                </c:pt>
                <c:pt idx="18076">
                  <c:v>-7.3983800000000004E-3</c:v>
                </c:pt>
                <c:pt idx="18077">
                  <c:v>-7.3481400000000004E-3</c:v>
                </c:pt>
                <c:pt idx="18078">
                  <c:v>-7.4541399999999997E-3</c:v>
                </c:pt>
                <c:pt idx="18079">
                  <c:v>-8.0312400000000003E-3</c:v>
                </c:pt>
                <c:pt idx="18080">
                  <c:v>-7.2964500000000003E-3</c:v>
                </c:pt>
                <c:pt idx="18081">
                  <c:v>-6.9202600000000001E-3</c:v>
                </c:pt>
                <c:pt idx="18082">
                  <c:v>-7.1827599999999998E-3</c:v>
                </c:pt>
                <c:pt idx="18083">
                  <c:v>-7.3096599999999999E-3</c:v>
                </c:pt>
                <c:pt idx="18084">
                  <c:v>-6.1936999999999999E-3</c:v>
                </c:pt>
                <c:pt idx="18085">
                  <c:v>-4.9611100000000003E-3</c:v>
                </c:pt>
                <c:pt idx="18086">
                  <c:v>-2.8743100000000001E-3</c:v>
                </c:pt>
                <c:pt idx="18087">
                  <c:v>8.3451E-4</c:v>
                </c:pt>
                <c:pt idx="18088">
                  <c:v>3.1759599999999998E-3</c:v>
                </c:pt>
                <c:pt idx="18089">
                  <c:v>6.0514000000000002E-3</c:v>
                </c:pt>
                <c:pt idx="18090">
                  <c:v>6.9695E-3</c:v>
                </c:pt>
                <c:pt idx="18091">
                  <c:v>6.0948E-3</c:v>
                </c:pt>
                <c:pt idx="18092">
                  <c:v>6.7314300000000001E-3</c:v>
                </c:pt>
                <c:pt idx="18093">
                  <c:v>6.8625099999999996E-3</c:v>
                </c:pt>
                <c:pt idx="18094">
                  <c:v>7.7181999999999997E-3</c:v>
                </c:pt>
                <c:pt idx="18095">
                  <c:v>6.1648299999999996E-3</c:v>
                </c:pt>
                <c:pt idx="18096">
                  <c:v>6.3748499999999996E-3</c:v>
                </c:pt>
                <c:pt idx="18097">
                  <c:v>7.61388E-3</c:v>
                </c:pt>
                <c:pt idx="18098">
                  <c:v>6.3810899999999999E-3</c:v>
                </c:pt>
                <c:pt idx="18099">
                  <c:v>5.7331999999999999E-3</c:v>
                </c:pt>
                <c:pt idx="18100">
                  <c:v>4.7769400000000004E-3</c:v>
                </c:pt>
                <c:pt idx="18101">
                  <c:v>3.0139799999999999E-3</c:v>
                </c:pt>
                <c:pt idx="18102">
                  <c:v>5.0418000000000001E-4</c:v>
                </c:pt>
                <c:pt idx="18103">
                  <c:v>-4.1915199999999998E-3</c:v>
                </c:pt>
                <c:pt idx="18104">
                  <c:v>-6.2550599999999998E-3</c:v>
                </c:pt>
                <c:pt idx="18105">
                  <c:v>-5.5414399999999999E-3</c:v>
                </c:pt>
                <c:pt idx="18106">
                  <c:v>-3.6841899999999999E-3</c:v>
                </c:pt>
                <c:pt idx="18107">
                  <c:v>-8.5316000000000005E-4</c:v>
                </c:pt>
                <c:pt idx="18108">
                  <c:v>1.8800100000000001E-3</c:v>
                </c:pt>
                <c:pt idx="18109">
                  <c:v>4.23807E-3</c:v>
                </c:pt>
                <c:pt idx="18110">
                  <c:v>4.9879299999999998E-3</c:v>
                </c:pt>
                <c:pt idx="18111">
                  <c:v>5.6171499999999996E-3</c:v>
                </c:pt>
                <c:pt idx="18112">
                  <c:v>3.18863E-3</c:v>
                </c:pt>
                <c:pt idx="18113">
                  <c:v>-1.42045E-3</c:v>
                </c:pt>
                <c:pt idx="18114">
                  <c:v>-3.6076900000000002E-3</c:v>
                </c:pt>
                <c:pt idx="18115">
                  <c:v>-6.5411899999999997E-3</c:v>
                </c:pt>
                <c:pt idx="18116">
                  <c:v>-9.2391399999999999E-3</c:v>
                </c:pt>
                <c:pt idx="18117">
                  <c:v>-7.7726399999999999E-3</c:v>
                </c:pt>
                <c:pt idx="18118">
                  <c:v>-7.7652399999999996E-3</c:v>
                </c:pt>
                <c:pt idx="18119">
                  <c:v>-9.2044199999999996E-3</c:v>
                </c:pt>
                <c:pt idx="18120">
                  <c:v>-5.8749099999999997E-3</c:v>
                </c:pt>
                <c:pt idx="18121">
                  <c:v>-2.90158E-3</c:v>
                </c:pt>
                <c:pt idx="18122">
                  <c:v>-5.5968999999999995E-4</c:v>
                </c:pt>
                <c:pt idx="18123">
                  <c:v>2.3135899999999999E-3</c:v>
                </c:pt>
                <c:pt idx="18124">
                  <c:v>4.9089299999999997E-3</c:v>
                </c:pt>
                <c:pt idx="18125">
                  <c:v>5.7255800000000001E-3</c:v>
                </c:pt>
                <c:pt idx="18126">
                  <c:v>3.7083200000000002E-3</c:v>
                </c:pt>
                <c:pt idx="18127">
                  <c:v>2.44881E-3</c:v>
                </c:pt>
                <c:pt idx="18128">
                  <c:v>5.0319000000000004E-4</c:v>
                </c:pt>
                <c:pt idx="18129">
                  <c:v>-5.1091499999999998E-3</c:v>
                </c:pt>
                <c:pt idx="18130">
                  <c:v>-5.7274600000000002E-3</c:v>
                </c:pt>
                <c:pt idx="18131">
                  <c:v>-6.5281499999999999E-3</c:v>
                </c:pt>
                <c:pt idx="18132">
                  <c:v>-9.3736199999999992E-3</c:v>
                </c:pt>
                <c:pt idx="18133">
                  <c:v>-6.9742800000000002E-3</c:v>
                </c:pt>
                <c:pt idx="18134">
                  <c:v>-6.8604699999999996E-3</c:v>
                </c:pt>
                <c:pt idx="18135">
                  <c:v>-8.2109599999999998E-3</c:v>
                </c:pt>
                <c:pt idx="18136">
                  <c:v>-7.3798500000000003E-3</c:v>
                </c:pt>
                <c:pt idx="18137">
                  <c:v>-7.5334099999999999E-3</c:v>
                </c:pt>
                <c:pt idx="18138">
                  <c:v>-6.8354899999999996E-3</c:v>
                </c:pt>
                <c:pt idx="18139">
                  <c:v>-7.0374299999999999E-3</c:v>
                </c:pt>
                <c:pt idx="18140">
                  <c:v>-7.5296599999999997E-3</c:v>
                </c:pt>
                <c:pt idx="18141">
                  <c:v>-5.03697E-3</c:v>
                </c:pt>
                <c:pt idx="18142">
                  <c:v>-3.5655999999999999E-3</c:v>
                </c:pt>
                <c:pt idx="18143">
                  <c:v>-1.20944E-3</c:v>
                </c:pt>
                <c:pt idx="18144">
                  <c:v>2.72595E-3</c:v>
                </c:pt>
                <c:pt idx="18145">
                  <c:v>4.0574299999999999E-3</c:v>
                </c:pt>
                <c:pt idx="18146">
                  <c:v>7.2764500000000003E-3</c:v>
                </c:pt>
                <c:pt idx="18147">
                  <c:v>8.6986300000000006E-3</c:v>
                </c:pt>
                <c:pt idx="18148">
                  <c:v>7.04078E-3</c:v>
                </c:pt>
                <c:pt idx="18149">
                  <c:v>7.09774E-3</c:v>
                </c:pt>
                <c:pt idx="18150">
                  <c:v>8.7940599999999994E-3</c:v>
                </c:pt>
                <c:pt idx="18151">
                  <c:v>8.4039500000000003E-3</c:v>
                </c:pt>
                <c:pt idx="18152">
                  <c:v>7.1765600000000002E-3</c:v>
                </c:pt>
                <c:pt idx="18153">
                  <c:v>6.5743900000000003E-3</c:v>
                </c:pt>
                <c:pt idx="18154">
                  <c:v>6.7268099999999997E-3</c:v>
                </c:pt>
                <c:pt idx="18155">
                  <c:v>6.19572E-3</c:v>
                </c:pt>
                <c:pt idx="18156">
                  <c:v>4.8221699999999998E-3</c:v>
                </c:pt>
                <c:pt idx="18157">
                  <c:v>4.1257799999999999E-3</c:v>
                </c:pt>
                <c:pt idx="18158" formatCode="0.00E+00">
                  <c:v>-2.5890000000000001E-5</c:v>
                </c:pt>
                <c:pt idx="18159">
                  <c:v>-4.7005600000000003E-3</c:v>
                </c:pt>
                <c:pt idx="18160">
                  <c:v>-5.7075900000000002E-3</c:v>
                </c:pt>
                <c:pt idx="18161">
                  <c:v>-5.0297400000000004E-3</c:v>
                </c:pt>
                <c:pt idx="18162">
                  <c:v>-2.1186500000000001E-3</c:v>
                </c:pt>
                <c:pt idx="18163">
                  <c:v>-6.0753999999999995E-4</c:v>
                </c:pt>
                <c:pt idx="18164">
                  <c:v>9.7143000000000001E-4</c:v>
                </c:pt>
                <c:pt idx="18165">
                  <c:v>3.9536900000000002E-3</c:v>
                </c:pt>
                <c:pt idx="18166">
                  <c:v>4.8104000000000003E-3</c:v>
                </c:pt>
                <c:pt idx="18167">
                  <c:v>4.2244200000000004E-3</c:v>
                </c:pt>
                <c:pt idx="18168">
                  <c:v>1.63091E-3</c:v>
                </c:pt>
                <c:pt idx="18169">
                  <c:v>-1.6437800000000001E-3</c:v>
                </c:pt>
                <c:pt idx="18170">
                  <c:v>-4.5870599999999996E-3</c:v>
                </c:pt>
                <c:pt idx="18171">
                  <c:v>-6.8727600000000003E-3</c:v>
                </c:pt>
                <c:pt idx="18172">
                  <c:v>-7.7793699999999999E-3</c:v>
                </c:pt>
                <c:pt idx="18173">
                  <c:v>-9.5009900000000008E-3</c:v>
                </c:pt>
                <c:pt idx="18174">
                  <c:v>-8.7921600000000003E-3</c:v>
                </c:pt>
                <c:pt idx="18175">
                  <c:v>-7.6288800000000002E-3</c:v>
                </c:pt>
                <c:pt idx="18176">
                  <c:v>-7.27591E-3</c:v>
                </c:pt>
                <c:pt idx="18177">
                  <c:v>-4.7052999999999999E-3</c:v>
                </c:pt>
                <c:pt idx="18178">
                  <c:v>-1.10077E-3</c:v>
                </c:pt>
                <c:pt idx="18179">
                  <c:v>1.3413800000000001E-3</c:v>
                </c:pt>
                <c:pt idx="18180">
                  <c:v>4.2330900000000001E-3</c:v>
                </c:pt>
                <c:pt idx="18181">
                  <c:v>5.3336E-3</c:v>
                </c:pt>
                <c:pt idx="18182">
                  <c:v>4.6501499999999996E-3</c:v>
                </c:pt>
                <c:pt idx="18183">
                  <c:v>3.1391100000000001E-3</c:v>
                </c:pt>
                <c:pt idx="18184">
                  <c:v>-3.5298000000000003E-4</c:v>
                </c:pt>
                <c:pt idx="18185">
                  <c:v>-3.9849300000000002E-3</c:v>
                </c:pt>
                <c:pt idx="18186">
                  <c:v>-5.3948599999999996E-3</c:v>
                </c:pt>
                <c:pt idx="18187">
                  <c:v>-6.46227E-3</c:v>
                </c:pt>
                <c:pt idx="18188">
                  <c:v>-7.9907899999999994E-3</c:v>
                </c:pt>
                <c:pt idx="18189">
                  <c:v>-7.8875600000000001E-3</c:v>
                </c:pt>
                <c:pt idx="18190">
                  <c:v>-6.9366999999999996E-3</c:v>
                </c:pt>
                <c:pt idx="18191">
                  <c:v>-7.1506900000000003E-3</c:v>
                </c:pt>
                <c:pt idx="18192">
                  <c:v>-7.3415299999999998E-3</c:v>
                </c:pt>
                <c:pt idx="18193">
                  <c:v>-6.9936900000000003E-3</c:v>
                </c:pt>
                <c:pt idx="18194">
                  <c:v>-6.92846E-3</c:v>
                </c:pt>
                <c:pt idx="18195">
                  <c:v>-6.9038199999999997E-3</c:v>
                </c:pt>
                <c:pt idx="18196">
                  <c:v>-5.6277599999999999E-3</c:v>
                </c:pt>
                <c:pt idx="18197">
                  <c:v>-3.5035700000000001E-3</c:v>
                </c:pt>
                <c:pt idx="18198">
                  <c:v>-2.8136099999999998E-3</c:v>
                </c:pt>
                <c:pt idx="18199">
                  <c:v>-1.0423400000000001E-3</c:v>
                </c:pt>
                <c:pt idx="18200">
                  <c:v>3.3497700000000002E-3</c:v>
                </c:pt>
                <c:pt idx="18201">
                  <c:v>5.5158000000000004E-3</c:v>
                </c:pt>
                <c:pt idx="18202">
                  <c:v>7.3121699999999998E-3</c:v>
                </c:pt>
                <c:pt idx="18203">
                  <c:v>6.8597099999999998E-3</c:v>
                </c:pt>
                <c:pt idx="18204">
                  <c:v>7.11935E-3</c:v>
                </c:pt>
                <c:pt idx="18205">
                  <c:v>7.8592000000000002E-3</c:v>
                </c:pt>
                <c:pt idx="18206">
                  <c:v>6.6468100000000004E-3</c:v>
                </c:pt>
                <c:pt idx="18207">
                  <c:v>7.2351100000000003E-3</c:v>
                </c:pt>
                <c:pt idx="18208">
                  <c:v>6.7249700000000003E-3</c:v>
                </c:pt>
                <c:pt idx="18209">
                  <c:v>6.6034199999999996E-3</c:v>
                </c:pt>
                <c:pt idx="18210">
                  <c:v>6.5249399999999999E-3</c:v>
                </c:pt>
                <c:pt idx="18211">
                  <c:v>6.2960999999999998E-3</c:v>
                </c:pt>
                <c:pt idx="18212">
                  <c:v>6.1640899999999997E-3</c:v>
                </c:pt>
                <c:pt idx="18213">
                  <c:v>2.0049299999999998E-3</c:v>
                </c:pt>
                <c:pt idx="18214">
                  <c:v>-1.5316500000000001E-3</c:v>
                </c:pt>
                <c:pt idx="18215">
                  <c:v>-2.93721E-3</c:v>
                </c:pt>
                <c:pt idx="18216">
                  <c:v>-3.9141799999999997E-3</c:v>
                </c:pt>
                <c:pt idx="18217">
                  <c:v>-4.5863600000000003E-3</c:v>
                </c:pt>
                <c:pt idx="18218">
                  <c:v>-2.7788800000000001E-3</c:v>
                </c:pt>
                <c:pt idx="18219">
                  <c:v>-5.8617000000000001E-4</c:v>
                </c:pt>
                <c:pt idx="18220">
                  <c:v>7.6208999999999999E-4</c:v>
                </c:pt>
                <c:pt idx="18221">
                  <c:v>2.4318400000000002E-3</c:v>
                </c:pt>
                <c:pt idx="18222">
                  <c:v>4.2574099999999997E-3</c:v>
                </c:pt>
                <c:pt idx="18223">
                  <c:v>4.6237700000000001E-3</c:v>
                </c:pt>
                <c:pt idx="18224">
                  <c:v>1.1702399999999999E-3</c:v>
                </c:pt>
                <c:pt idx="18225">
                  <c:v>-3.5136E-4</c:v>
                </c:pt>
                <c:pt idx="18226">
                  <c:v>-2.8766E-3</c:v>
                </c:pt>
                <c:pt idx="18227">
                  <c:v>-7.1107100000000001E-3</c:v>
                </c:pt>
                <c:pt idx="18228">
                  <c:v>-7.4222100000000003E-3</c:v>
                </c:pt>
                <c:pt idx="18229">
                  <c:v>-9.6213400000000008E-3</c:v>
                </c:pt>
                <c:pt idx="18230">
                  <c:v>-7.5966599999999999E-3</c:v>
                </c:pt>
                <c:pt idx="18231">
                  <c:v>-5.6240500000000002E-3</c:v>
                </c:pt>
                <c:pt idx="18232">
                  <c:v>-7.1111400000000002E-3</c:v>
                </c:pt>
                <c:pt idx="18233">
                  <c:v>-3.8901600000000001E-3</c:v>
                </c:pt>
                <c:pt idx="18234">
                  <c:v>-4.2268999999999998E-4</c:v>
                </c:pt>
                <c:pt idx="18235">
                  <c:v>1.3412000000000001E-3</c:v>
                </c:pt>
                <c:pt idx="18236">
                  <c:v>3.3030199999999998E-3</c:v>
                </c:pt>
                <c:pt idx="18237">
                  <c:v>5.3823100000000004E-3</c:v>
                </c:pt>
                <c:pt idx="18238">
                  <c:v>4.0008200000000004E-3</c:v>
                </c:pt>
                <c:pt idx="18239">
                  <c:v>1.4105400000000001E-3</c:v>
                </c:pt>
                <c:pt idx="18240">
                  <c:v>4.8537E-4</c:v>
                </c:pt>
                <c:pt idx="18241">
                  <c:v>-4.1057100000000003E-3</c:v>
                </c:pt>
                <c:pt idx="18242">
                  <c:v>-6.1803500000000003E-3</c:v>
                </c:pt>
                <c:pt idx="18243">
                  <c:v>-5.6269099999999997E-3</c:v>
                </c:pt>
                <c:pt idx="18244">
                  <c:v>-7.2899499999999999E-3</c:v>
                </c:pt>
                <c:pt idx="18245">
                  <c:v>-8.5734799999999996E-3</c:v>
                </c:pt>
                <c:pt idx="18246">
                  <c:v>-7.0902700000000001E-3</c:v>
                </c:pt>
                <c:pt idx="18247">
                  <c:v>-5.8305700000000002E-3</c:v>
                </c:pt>
                <c:pt idx="18248">
                  <c:v>-6.8221999999999996E-3</c:v>
                </c:pt>
                <c:pt idx="18249">
                  <c:v>-7.8435399999999995E-3</c:v>
                </c:pt>
                <c:pt idx="18250">
                  <c:v>-6.3792400000000004E-3</c:v>
                </c:pt>
                <c:pt idx="18251">
                  <c:v>-6.8191099999999998E-3</c:v>
                </c:pt>
                <c:pt idx="18252">
                  <c:v>-5.7263399999999999E-3</c:v>
                </c:pt>
                <c:pt idx="18253">
                  <c:v>-4.5569599999999997E-3</c:v>
                </c:pt>
                <c:pt idx="18254">
                  <c:v>-3.2893699999999998E-3</c:v>
                </c:pt>
                <c:pt idx="18255">
                  <c:v>1.19793E-3</c:v>
                </c:pt>
                <c:pt idx="18256">
                  <c:v>2.5727800000000002E-3</c:v>
                </c:pt>
                <c:pt idx="18257">
                  <c:v>4.8266699999999999E-3</c:v>
                </c:pt>
                <c:pt idx="18258">
                  <c:v>6.2757799999999999E-3</c:v>
                </c:pt>
                <c:pt idx="18259">
                  <c:v>6.5240899999999998E-3</c:v>
                </c:pt>
                <c:pt idx="18260">
                  <c:v>7.1769199999999998E-3</c:v>
                </c:pt>
                <c:pt idx="18261">
                  <c:v>8.3372399999999992E-3</c:v>
                </c:pt>
                <c:pt idx="18262">
                  <c:v>8.5373500000000008E-3</c:v>
                </c:pt>
                <c:pt idx="18263">
                  <c:v>5.90013E-3</c:v>
                </c:pt>
                <c:pt idx="18264">
                  <c:v>6.6398999999999998E-3</c:v>
                </c:pt>
                <c:pt idx="18265">
                  <c:v>6.2220499999999998E-3</c:v>
                </c:pt>
                <c:pt idx="18266">
                  <c:v>6.01813E-3</c:v>
                </c:pt>
                <c:pt idx="18267">
                  <c:v>6.2104600000000001E-3</c:v>
                </c:pt>
                <c:pt idx="18268">
                  <c:v>6.2815500000000003E-3</c:v>
                </c:pt>
                <c:pt idx="18269">
                  <c:v>3.1415900000000001E-3</c:v>
                </c:pt>
                <c:pt idx="18270">
                  <c:v>-1.9828000000000001E-4</c:v>
                </c:pt>
                <c:pt idx="18271">
                  <c:v>-1.30897E-3</c:v>
                </c:pt>
                <c:pt idx="18272">
                  <c:v>-3.8303999999999999E-3</c:v>
                </c:pt>
                <c:pt idx="18273">
                  <c:v>-4.0376600000000002E-3</c:v>
                </c:pt>
                <c:pt idx="18274">
                  <c:v>-3.0412199999999999E-3</c:v>
                </c:pt>
                <c:pt idx="18275">
                  <c:v>-1.0613300000000001E-3</c:v>
                </c:pt>
                <c:pt idx="18276">
                  <c:v>1.0630100000000001E-3</c:v>
                </c:pt>
                <c:pt idx="18277">
                  <c:v>2.3682E-3</c:v>
                </c:pt>
                <c:pt idx="18278">
                  <c:v>3.6431499999999999E-3</c:v>
                </c:pt>
                <c:pt idx="18279">
                  <c:v>3.0299200000000002E-3</c:v>
                </c:pt>
                <c:pt idx="18280">
                  <c:v>2.0878799999999999E-3</c:v>
                </c:pt>
                <c:pt idx="18281">
                  <c:v>-2.5994000000000001E-4</c:v>
                </c:pt>
                <c:pt idx="18282">
                  <c:v>-3.7840899999999999E-3</c:v>
                </c:pt>
                <c:pt idx="18283">
                  <c:v>-4.8939500000000002E-3</c:v>
                </c:pt>
                <c:pt idx="18284">
                  <c:v>-8.0104500000000006E-3</c:v>
                </c:pt>
                <c:pt idx="18285">
                  <c:v>-7.9244999999999993E-3</c:v>
                </c:pt>
                <c:pt idx="18286">
                  <c:v>-4.9541899999999998E-3</c:v>
                </c:pt>
                <c:pt idx="18287">
                  <c:v>-6.5982300000000001E-3</c:v>
                </c:pt>
                <c:pt idx="18288">
                  <c:v>-5.1184799999999999E-3</c:v>
                </c:pt>
                <c:pt idx="18289">
                  <c:v>-3.0575899999999998E-3</c:v>
                </c:pt>
                <c:pt idx="18290">
                  <c:v>-1.5672800000000001E-3</c:v>
                </c:pt>
                <c:pt idx="18291">
                  <c:v>5.5135000000000004E-4</c:v>
                </c:pt>
                <c:pt idx="18292">
                  <c:v>2.6157699999999999E-3</c:v>
                </c:pt>
                <c:pt idx="18293">
                  <c:v>4.4452199999999997E-3</c:v>
                </c:pt>
                <c:pt idx="18294">
                  <c:v>3.0803499999999999E-3</c:v>
                </c:pt>
                <c:pt idx="18295">
                  <c:v>1.8012099999999999E-3</c:v>
                </c:pt>
                <c:pt idx="18296">
                  <c:v>4.8648000000000002E-4</c:v>
                </c:pt>
                <c:pt idx="18297">
                  <c:v>-2.9134500000000002E-3</c:v>
                </c:pt>
                <c:pt idx="18298">
                  <c:v>-4.2173999999999996E-3</c:v>
                </c:pt>
                <c:pt idx="18299">
                  <c:v>-5.5400500000000004E-3</c:v>
                </c:pt>
                <c:pt idx="18300">
                  <c:v>-6.18886E-3</c:v>
                </c:pt>
                <c:pt idx="18301">
                  <c:v>-6.4499700000000002E-3</c:v>
                </c:pt>
                <c:pt idx="18302">
                  <c:v>-7.60087E-3</c:v>
                </c:pt>
                <c:pt idx="18303">
                  <c:v>-6.9126200000000004E-3</c:v>
                </c:pt>
                <c:pt idx="18304">
                  <c:v>-5.4661500000000003E-3</c:v>
                </c:pt>
                <c:pt idx="18305">
                  <c:v>-6.2948199999999996E-3</c:v>
                </c:pt>
                <c:pt idx="18306">
                  <c:v>-6.1122800000000003E-3</c:v>
                </c:pt>
                <c:pt idx="18307">
                  <c:v>-4.5495900000000001E-3</c:v>
                </c:pt>
                <c:pt idx="18308">
                  <c:v>-5.1951599999999999E-3</c:v>
                </c:pt>
                <c:pt idx="18309">
                  <c:v>-4.9091500000000001E-3</c:v>
                </c:pt>
                <c:pt idx="18310">
                  <c:v>-2.7319699999999998E-3</c:v>
                </c:pt>
                <c:pt idx="18311">
                  <c:v>5.4965999999999999E-4</c:v>
                </c:pt>
                <c:pt idx="18312">
                  <c:v>2.0659900000000002E-3</c:v>
                </c:pt>
                <c:pt idx="18313">
                  <c:v>3.0866800000000001E-3</c:v>
                </c:pt>
                <c:pt idx="18314">
                  <c:v>5.9001799999999997E-3</c:v>
                </c:pt>
                <c:pt idx="18315">
                  <c:v>5.9002799999999999E-3</c:v>
                </c:pt>
                <c:pt idx="18316">
                  <c:v>5.7765500000000001E-3</c:v>
                </c:pt>
                <c:pt idx="18317">
                  <c:v>6.6277100000000002E-3</c:v>
                </c:pt>
                <c:pt idx="18318">
                  <c:v>6.6761700000000004E-3</c:v>
                </c:pt>
                <c:pt idx="18319">
                  <c:v>4.9860700000000004E-3</c:v>
                </c:pt>
                <c:pt idx="18320">
                  <c:v>5.7319600000000004E-3</c:v>
                </c:pt>
                <c:pt idx="18321">
                  <c:v>6.2368399999999996E-3</c:v>
                </c:pt>
                <c:pt idx="18322">
                  <c:v>5.4511899999999999E-3</c:v>
                </c:pt>
                <c:pt idx="18323">
                  <c:v>7.2524399999999998E-3</c:v>
                </c:pt>
                <c:pt idx="18324">
                  <c:v>7.0971300000000001E-3</c:v>
                </c:pt>
                <c:pt idx="18325">
                  <c:v>5.7569700000000001E-3</c:v>
                </c:pt>
                <c:pt idx="18326">
                  <c:v>6.8081399999999999E-3</c:v>
                </c:pt>
                <c:pt idx="18327">
                  <c:v>6.9981499999999999E-3</c:v>
                </c:pt>
                <c:pt idx="18328">
                  <c:v>5.7971200000000002E-3</c:v>
                </c:pt>
                <c:pt idx="18329">
                  <c:v>4.7816300000000003E-3</c:v>
                </c:pt>
                <c:pt idx="18330">
                  <c:v>3.4946500000000002E-3</c:v>
                </c:pt>
                <c:pt idx="18331">
                  <c:v>2.5354000000000002E-4</c:v>
                </c:pt>
                <c:pt idx="18332">
                  <c:v>-2.05594E-3</c:v>
                </c:pt>
                <c:pt idx="18333">
                  <c:v>-3.72902E-3</c:v>
                </c:pt>
                <c:pt idx="18334">
                  <c:v>-3.07646E-3</c:v>
                </c:pt>
                <c:pt idx="18335">
                  <c:v>-1.9806899999999998E-3</c:v>
                </c:pt>
                <c:pt idx="18336">
                  <c:v>-1.3988900000000001E-3</c:v>
                </c:pt>
                <c:pt idx="18337">
                  <c:v>9.7952E-4</c:v>
                </c:pt>
                <c:pt idx="18338">
                  <c:v>2.4892099999999999E-3</c:v>
                </c:pt>
                <c:pt idx="18339">
                  <c:v>4.1825899999999999E-3</c:v>
                </c:pt>
                <c:pt idx="18340">
                  <c:v>6.31417E-3</c:v>
                </c:pt>
                <c:pt idx="18341">
                  <c:v>7.2474699999999998E-3</c:v>
                </c:pt>
                <c:pt idx="18342">
                  <c:v>6.7184100000000002E-3</c:v>
                </c:pt>
                <c:pt idx="18343">
                  <c:v>4.5181800000000001E-3</c:v>
                </c:pt>
                <c:pt idx="18344">
                  <c:v>4.5514400000000003E-3</c:v>
                </c:pt>
                <c:pt idx="18345">
                  <c:v>2.9982799999999999E-3</c:v>
                </c:pt>
                <c:pt idx="18346">
                  <c:v>1.1075799999999999E-3</c:v>
                </c:pt>
                <c:pt idx="18347">
                  <c:v>5.9044000000000002E-4</c:v>
                </c:pt>
                <c:pt idx="18348">
                  <c:v>-1.9801599999999999E-3</c:v>
                </c:pt>
                <c:pt idx="18349">
                  <c:v>-3.89551E-3</c:v>
                </c:pt>
                <c:pt idx="18350">
                  <c:v>-2.0310800000000002E-3</c:v>
                </c:pt>
                <c:pt idx="18351">
                  <c:v>-1.27132E-3</c:v>
                </c:pt>
                <c:pt idx="18352">
                  <c:v>-2.1079000000000001E-4</c:v>
                </c:pt>
                <c:pt idx="18353">
                  <c:v>1.99051E-3</c:v>
                </c:pt>
                <c:pt idx="18354">
                  <c:v>4.3070900000000004E-3</c:v>
                </c:pt>
                <c:pt idx="18355">
                  <c:v>5.2809600000000003E-3</c:v>
                </c:pt>
                <c:pt idx="18356">
                  <c:v>4.6468100000000003E-3</c:v>
                </c:pt>
                <c:pt idx="18357">
                  <c:v>5.6760600000000001E-3</c:v>
                </c:pt>
                <c:pt idx="18358">
                  <c:v>5.31723E-3</c:v>
                </c:pt>
                <c:pt idx="18359">
                  <c:v>5.6466199999999998E-3</c:v>
                </c:pt>
                <c:pt idx="18360">
                  <c:v>5.50711E-3</c:v>
                </c:pt>
                <c:pt idx="18361">
                  <c:v>5.4132900000000003E-3</c:v>
                </c:pt>
                <c:pt idx="18362">
                  <c:v>6.3383700000000003E-3</c:v>
                </c:pt>
                <c:pt idx="18363">
                  <c:v>4.3734200000000003E-3</c:v>
                </c:pt>
                <c:pt idx="18364">
                  <c:v>4.5233699999999996E-3</c:v>
                </c:pt>
                <c:pt idx="18365">
                  <c:v>3.6247699999999998E-3</c:v>
                </c:pt>
                <c:pt idx="18366">
                  <c:v>1.4979699999999999E-3</c:v>
                </c:pt>
                <c:pt idx="18367">
                  <c:v>2.8635999999999999E-4</c:v>
                </c:pt>
                <c:pt idx="18368">
                  <c:v>-2.3579E-3</c:v>
                </c:pt>
                <c:pt idx="18369">
                  <c:v>-4.3787299999999999E-3</c:v>
                </c:pt>
                <c:pt idx="18370">
                  <c:v>-5.1277600000000003E-3</c:v>
                </c:pt>
                <c:pt idx="18371">
                  <c:v>-5.5845900000000004E-3</c:v>
                </c:pt>
                <c:pt idx="18372">
                  <c:v>-5.1169800000000001E-3</c:v>
                </c:pt>
                <c:pt idx="18373">
                  <c:v>-5.4375999999999999E-3</c:v>
                </c:pt>
                <c:pt idx="18374">
                  <c:v>-5.4099899999999999E-3</c:v>
                </c:pt>
                <c:pt idx="18375">
                  <c:v>-5.6616499999999998E-3</c:v>
                </c:pt>
                <c:pt idx="18376">
                  <c:v>-5.6433200000000003E-3</c:v>
                </c:pt>
                <c:pt idx="18377">
                  <c:v>-5.2091400000000001E-3</c:v>
                </c:pt>
                <c:pt idx="18378">
                  <c:v>-5.3063700000000004E-3</c:v>
                </c:pt>
                <c:pt idx="18379">
                  <c:v>-5.5239099999999999E-3</c:v>
                </c:pt>
                <c:pt idx="18380">
                  <c:v>-6.2899200000000001E-3</c:v>
                </c:pt>
                <c:pt idx="18381">
                  <c:v>-6.1945100000000003E-3</c:v>
                </c:pt>
                <c:pt idx="18382">
                  <c:v>-6.3545199999999998E-3</c:v>
                </c:pt>
                <c:pt idx="18383">
                  <c:v>-6.2291500000000001E-3</c:v>
                </c:pt>
                <c:pt idx="18384">
                  <c:v>-6.0903099999999998E-3</c:v>
                </c:pt>
                <c:pt idx="18385">
                  <c:v>-4.9509599999999999E-3</c:v>
                </c:pt>
                <c:pt idx="18386">
                  <c:v>-1.5992199999999999E-3</c:v>
                </c:pt>
                <c:pt idx="18387">
                  <c:v>-1.13159E-3</c:v>
                </c:pt>
                <c:pt idx="18388">
                  <c:v>1.3011399999999999E-3</c:v>
                </c:pt>
                <c:pt idx="18389">
                  <c:v>2.5636299999999999E-3</c:v>
                </c:pt>
                <c:pt idx="18390">
                  <c:v>2.2384800000000002E-3</c:v>
                </c:pt>
                <c:pt idx="18391">
                  <c:v>1.6227399999999999E-3</c:v>
                </c:pt>
                <c:pt idx="18392">
                  <c:v>1.7719E-4</c:v>
                </c:pt>
                <c:pt idx="18393">
                  <c:v>2.0912E-4</c:v>
                </c:pt>
                <c:pt idx="18394">
                  <c:v>-5.8918999999999996E-4</c:v>
                </c:pt>
                <c:pt idx="18395">
                  <c:v>-3.3914499999999998E-3</c:v>
                </c:pt>
                <c:pt idx="18396">
                  <c:v>-5.0956100000000004E-3</c:v>
                </c:pt>
                <c:pt idx="18397">
                  <c:v>-5.7823800000000002E-3</c:v>
                </c:pt>
                <c:pt idx="18398">
                  <c:v>-5.5146500000000003E-3</c:v>
                </c:pt>
                <c:pt idx="18399">
                  <c:v>-4.59167E-3</c:v>
                </c:pt>
                <c:pt idx="18400">
                  <c:v>-3.5049399999999998E-3</c:v>
                </c:pt>
                <c:pt idx="18401">
                  <c:v>-2.5580899999999998E-3</c:v>
                </c:pt>
                <c:pt idx="18402">
                  <c:v>-2.9405000000000002E-4</c:v>
                </c:pt>
                <c:pt idx="18403">
                  <c:v>1.3519300000000001E-3</c:v>
                </c:pt>
                <c:pt idx="18404">
                  <c:v>1.42329E-3</c:v>
                </c:pt>
                <c:pt idx="18405">
                  <c:v>2.7670400000000001E-3</c:v>
                </c:pt>
                <c:pt idx="18406">
                  <c:v>2.3531200000000002E-3</c:v>
                </c:pt>
                <c:pt idx="18407">
                  <c:v>1.4287E-3</c:v>
                </c:pt>
                <c:pt idx="18408">
                  <c:v>-5.6490999999999996E-4</c:v>
                </c:pt>
                <c:pt idx="18409">
                  <c:v>-2.4447800000000001E-3</c:v>
                </c:pt>
                <c:pt idx="18410">
                  <c:v>-2.4483199999999999E-3</c:v>
                </c:pt>
                <c:pt idx="18411">
                  <c:v>-4.9471000000000003E-3</c:v>
                </c:pt>
                <c:pt idx="18412">
                  <c:v>-4.9725899999999998E-3</c:v>
                </c:pt>
                <c:pt idx="18413">
                  <c:v>-4.1665000000000001E-3</c:v>
                </c:pt>
                <c:pt idx="18414">
                  <c:v>-4.4680700000000002E-3</c:v>
                </c:pt>
                <c:pt idx="18415">
                  <c:v>-4.7373700000000003E-3</c:v>
                </c:pt>
                <c:pt idx="18416">
                  <c:v>-4.7971699999999999E-3</c:v>
                </c:pt>
                <c:pt idx="18417">
                  <c:v>-5.0677999999999999E-3</c:v>
                </c:pt>
                <c:pt idx="18418">
                  <c:v>-6.0017300000000003E-3</c:v>
                </c:pt>
                <c:pt idx="18419">
                  <c:v>-4.4690600000000004E-3</c:v>
                </c:pt>
                <c:pt idx="18420">
                  <c:v>-2.7668100000000002E-3</c:v>
                </c:pt>
                <c:pt idx="18421">
                  <c:v>-2.3253100000000001E-3</c:v>
                </c:pt>
                <c:pt idx="18422">
                  <c:v>2.3290999999999999E-4</c:v>
                </c:pt>
                <c:pt idx="18423">
                  <c:v>1.04626E-3</c:v>
                </c:pt>
                <c:pt idx="18424">
                  <c:v>6.2648000000000001E-4</c:v>
                </c:pt>
                <c:pt idx="18425">
                  <c:v>2.2436499999999998E-3</c:v>
                </c:pt>
                <c:pt idx="18426">
                  <c:v>3.38806E-3</c:v>
                </c:pt>
                <c:pt idx="18427">
                  <c:v>4.0714899999999997E-3</c:v>
                </c:pt>
                <c:pt idx="18428">
                  <c:v>6.0853900000000004E-3</c:v>
                </c:pt>
                <c:pt idx="18429">
                  <c:v>5.9816399999999999E-3</c:v>
                </c:pt>
                <c:pt idx="18430">
                  <c:v>3.8329499999999999E-3</c:v>
                </c:pt>
                <c:pt idx="18431">
                  <c:v>3.63475E-3</c:v>
                </c:pt>
                <c:pt idx="18432">
                  <c:v>4.9211300000000001E-3</c:v>
                </c:pt>
                <c:pt idx="18433">
                  <c:v>3.5762099999999998E-3</c:v>
                </c:pt>
                <c:pt idx="18434">
                  <c:v>4.0342199999999998E-3</c:v>
                </c:pt>
                <c:pt idx="18435">
                  <c:v>3.61188E-3</c:v>
                </c:pt>
                <c:pt idx="18436">
                  <c:v>1.7121E-3</c:v>
                </c:pt>
                <c:pt idx="18437">
                  <c:v>2.4982400000000001E-3</c:v>
                </c:pt>
                <c:pt idx="18438">
                  <c:v>-4.5493999999999998E-4</c:v>
                </c:pt>
                <c:pt idx="18439">
                  <c:v>-2.2163899999999999E-3</c:v>
                </c:pt>
                <c:pt idx="18440">
                  <c:v>-9.2206999999999999E-4</c:v>
                </c:pt>
                <c:pt idx="18441">
                  <c:v>-1.1268599999999999E-3</c:v>
                </c:pt>
                <c:pt idx="18442">
                  <c:v>-1.38031E-3</c:v>
                </c:pt>
                <c:pt idx="18443">
                  <c:v>-2.5502000000000001E-4</c:v>
                </c:pt>
                <c:pt idx="18444">
                  <c:v>1.6036500000000001E-3</c:v>
                </c:pt>
                <c:pt idx="18445">
                  <c:v>1.0941099999999999E-3</c:v>
                </c:pt>
                <c:pt idx="18446">
                  <c:v>2.1382699999999998E-3</c:v>
                </c:pt>
                <c:pt idx="18447">
                  <c:v>2.6492299999999998E-3</c:v>
                </c:pt>
                <c:pt idx="18448">
                  <c:v>6.0057999999999997E-4</c:v>
                </c:pt>
                <c:pt idx="18449">
                  <c:v>2.1254999999999999E-4</c:v>
                </c:pt>
                <c:pt idx="18450">
                  <c:v>3.3487000000000002E-4</c:v>
                </c:pt>
                <c:pt idx="18451">
                  <c:v>-2.4548E-3</c:v>
                </c:pt>
                <c:pt idx="18452">
                  <c:v>-3.1497600000000001E-3</c:v>
                </c:pt>
                <c:pt idx="18453">
                  <c:v>-5.1428100000000003E-3</c:v>
                </c:pt>
                <c:pt idx="18454">
                  <c:v>-5.1698400000000002E-3</c:v>
                </c:pt>
                <c:pt idx="18455">
                  <c:v>-3.9795799999999999E-3</c:v>
                </c:pt>
                <c:pt idx="18456">
                  <c:v>-3.7280500000000001E-3</c:v>
                </c:pt>
                <c:pt idx="18457">
                  <c:v>-1.1370200000000001E-3</c:v>
                </c:pt>
                <c:pt idx="18458">
                  <c:v>1.2569999999999999E-4</c:v>
                </c:pt>
                <c:pt idx="18459">
                  <c:v>7.5020999999999996E-4</c:v>
                </c:pt>
                <c:pt idx="18460">
                  <c:v>9.0516000000000001E-4</c:v>
                </c:pt>
                <c:pt idx="18461">
                  <c:v>1.7483900000000001E-3</c:v>
                </c:pt>
                <c:pt idx="18462">
                  <c:v>9.9682999999999998E-4</c:v>
                </c:pt>
                <c:pt idx="18463">
                  <c:v>-3.7793000000000001E-4</c:v>
                </c:pt>
                <c:pt idx="18464">
                  <c:v>-2.2298000000000001E-4</c:v>
                </c:pt>
                <c:pt idx="18465">
                  <c:v>-1.54725E-3</c:v>
                </c:pt>
                <c:pt idx="18466">
                  <c:v>-2.7393199999999999E-3</c:v>
                </c:pt>
                <c:pt idx="18467">
                  <c:v>-2.3418699999999998E-3</c:v>
                </c:pt>
                <c:pt idx="18468">
                  <c:v>-4.5421599999999999E-3</c:v>
                </c:pt>
                <c:pt idx="18469">
                  <c:v>-3.6185900000000001E-3</c:v>
                </c:pt>
                <c:pt idx="18470">
                  <c:v>-2.2676900000000002E-3</c:v>
                </c:pt>
                <c:pt idx="18471">
                  <c:v>-4.3300300000000003E-3</c:v>
                </c:pt>
                <c:pt idx="18472">
                  <c:v>-3.0457399999999999E-3</c:v>
                </c:pt>
                <c:pt idx="18473">
                  <c:v>-5.1872200000000002E-3</c:v>
                </c:pt>
                <c:pt idx="18474">
                  <c:v>-4.5147099999999999E-3</c:v>
                </c:pt>
                <c:pt idx="18475">
                  <c:v>-3.1313500000000002E-3</c:v>
                </c:pt>
                <c:pt idx="18476">
                  <c:v>-3.7388999999999999E-3</c:v>
                </c:pt>
                <c:pt idx="18477">
                  <c:v>-2.0488699999999999E-3</c:v>
                </c:pt>
                <c:pt idx="18478">
                  <c:v>-2.9778999999999998E-4</c:v>
                </c:pt>
                <c:pt idx="18479">
                  <c:v>1.04762E-3</c:v>
                </c:pt>
                <c:pt idx="18480">
                  <c:v>9.0264000000000002E-4</c:v>
                </c:pt>
                <c:pt idx="18481">
                  <c:v>7.7667999999999997E-4</c:v>
                </c:pt>
                <c:pt idx="18482">
                  <c:v>2.7403499999999999E-3</c:v>
                </c:pt>
                <c:pt idx="18483">
                  <c:v>3.0128400000000001E-3</c:v>
                </c:pt>
                <c:pt idx="18484">
                  <c:v>3.54455E-3</c:v>
                </c:pt>
                <c:pt idx="18485">
                  <c:v>4.4634399999999999E-3</c:v>
                </c:pt>
                <c:pt idx="18486">
                  <c:v>4.6025600000000003E-3</c:v>
                </c:pt>
                <c:pt idx="18487">
                  <c:v>4.3497299999999996E-3</c:v>
                </c:pt>
                <c:pt idx="18488">
                  <c:v>3.6770700000000002E-3</c:v>
                </c:pt>
                <c:pt idx="18489">
                  <c:v>3.5890900000000001E-3</c:v>
                </c:pt>
                <c:pt idx="18490">
                  <c:v>3.1997499999999999E-3</c:v>
                </c:pt>
                <c:pt idx="18491">
                  <c:v>2.1280600000000002E-3</c:v>
                </c:pt>
                <c:pt idx="18492">
                  <c:v>1.6232200000000001E-3</c:v>
                </c:pt>
                <c:pt idx="18493">
                  <c:v>1.1002099999999999E-3</c:v>
                </c:pt>
                <c:pt idx="18494">
                  <c:v>4.3499000000000001E-4</c:v>
                </c:pt>
                <c:pt idx="18495">
                  <c:v>-2.0693999999999999E-4</c:v>
                </c:pt>
                <c:pt idx="18496">
                  <c:v>-1.2288799999999999E-3</c:v>
                </c:pt>
                <c:pt idx="18497">
                  <c:v>-1.14645E-3</c:v>
                </c:pt>
                <c:pt idx="18498">
                  <c:v>4.0963000000000002E-4</c:v>
                </c:pt>
                <c:pt idx="18499">
                  <c:v>1.4018E-4</c:v>
                </c:pt>
                <c:pt idx="18500">
                  <c:v>-4.3319000000000002E-4</c:v>
                </c:pt>
                <c:pt idx="18501">
                  <c:v>6.7367999999999996E-4</c:v>
                </c:pt>
                <c:pt idx="18502">
                  <c:v>7.6225999999999996E-4</c:v>
                </c:pt>
                <c:pt idx="18503">
                  <c:v>-1.9118999999999999E-4</c:v>
                </c:pt>
                <c:pt idx="18504">
                  <c:v>1.0684900000000001E-3</c:v>
                </c:pt>
                <c:pt idx="18505">
                  <c:v>1.58226E-3</c:v>
                </c:pt>
                <c:pt idx="18506">
                  <c:v>-5.7846000000000004E-4</c:v>
                </c:pt>
                <c:pt idx="18507">
                  <c:v>-1.12027E-3</c:v>
                </c:pt>
                <c:pt idx="18508">
                  <c:v>-1.0373100000000001E-3</c:v>
                </c:pt>
                <c:pt idx="18509">
                  <c:v>-4.0279900000000004E-3</c:v>
                </c:pt>
                <c:pt idx="18510">
                  <c:v>-4.1897499999999999E-3</c:v>
                </c:pt>
                <c:pt idx="18511">
                  <c:v>-3.13598E-3</c:v>
                </c:pt>
                <c:pt idx="18512">
                  <c:v>-1.78459E-3</c:v>
                </c:pt>
                <c:pt idx="18513">
                  <c:v>-1.4570500000000001E-3</c:v>
                </c:pt>
                <c:pt idx="18514">
                  <c:v>1.9945E-4</c:v>
                </c:pt>
                <c:pt idx="18515">
                  <c:v>1.21772E-3</c:v>
                </c:pt>
                <c:pt idx="18516">
                  <c:v>8.8909000000000004E-4</c:v>
                </c:pt>
                <c:pt idx="18517">
                  <c:v>2.3968800000000001E-3</c:v>
                </c:pt>
                <c:pt idx="18518">
                  <c:v>-1.08855E-3</c:v>
                </c:pt>
                <c:pt idx="18519">
                  <c:v>-5.2848999999999995E-4</c:v>
                </c:pt>
                <c:pt idx="18520">
                  <c:v>1.71203E-3</c:v>
                </c:pt>
                <c:pt idx="18521">
                  <c:v>-9.2694999999999995E-4</c:v>
                </c:pt>
                <c:pt idx="18522">
                  <c:v>-1.1670199999999999E-3</c:v>
                </c:pt>
                <c:pt idx="18523">
                  <c:v>-1.83066E-3</c:v>
                </c:pt>
                <c:pt idx="18524">
                  <c:v>-1.70638E-3</c:v>
                </c:pt>
                <c:pt idx="18525">
                  <c:v>-1.6130000000000001E-3</c:v>
                </c:pt>
                <c:pt idx="18526">
                  <c:v>-2.89624E-3</c:v>
                </c:pt>
                <c:pt idx="18527">
                  <c:v>-3.4088899999999999E-3</c:v>
                </c:pt>
                <c:pt idx="18528">
                  <c:v>-1.74125E-3</c:v>
                </c:pt>
                <c:pt idx="18529">
                  <c:v>-2.0743900000000002E-3</c:v>
                </c:pt>
                <c:pt idx="18530">
                  <c:v>-3.01885E-3</c:v>
                </c:pt>
                <c:pt idx="18531">
                  <c:v>-2.0647899999999999E-3</c:v>
                </c:pt>
                <c:pt idx="18532">
                  <c:v>-1.7193099999999999E-3</c:v>
                </c:pt>
                <c:pt idx="18533">
                  <c:v>-1.15649E-3</c:v>
                </c:pt>
                <c:pt idx="18534">
                  <c:v>-4.2707999999999998E-4</c:v>
                </c:pt>
                <c:pt idx="18535">
                  <c:v>-1.5588000000000001E-4</c:v>
                </c:pt>
                <c:pt idx="18536">
                  <c:v>3.5371000000000003E-4</c:v>
                </c:pt>
                <c:pt idx="18537">
                  <c:v>1.0101400000000001E-3</c:v>
                </c:pt>
                <c:pt idx="18538">
                  <c:v>5.4109999999999998E-4</c:v>
                </c:pt>
                <c:pt idx="18539">
                  <c:v>2.2930899999999998E-3</c:v>
                </c:pt>
                <c:pt idx="18540">
                  <c:v>2.8192299999999998E-3</c:v>
                </c:pt>
                <c:pt idx="18541">
                  <c:v>1.62071E-3</c:v>
                </c:pt>
                <c:pt idx="18542">
                  <c:v>2.1466100000000002E-3</c:v>
                </c:pt>
                <c:pt idx="18543">
                  <c:v>2.6895399999999998E-3</c:v>
                </c:pt>
                <c:pt idx="18544">
                  <c:v>2.4146800000000002E-3</c:v>
                </c:pt>
                <c:pt idx="18545">
                  <c:v>1.72175E-3</c:v>
                </c:pt>
                <c:pt idx="18546">
                  <c:v>3.3149400000000002E-3</c:v>
                </c:pt>
                <c:pt idx="18547">
                  <c:v>2.4260800000000002E-3</c:v>
                </c:pt>
                <c:pt idx="18548">
                  <c:v>1.51951E-3</c:v>
                </c:pt>
                <c:pt idx="18549">
                  <c:v>7.3357000000000001E-4</c:v>
                </c:pt>
                <c:pt idx="18550" formatCode="0.00E+00">
                  <c:v>-4.2700000000000001E-5</c:v>
                </c:pt>
                <c:pt idx="18551">
                  <c:v>3.3207000000000001E-4</c:v>
                </c:pt>
                <c:pt idx="18552">
                  <c:v>-1.6809E-4</c:v>
                </c:pt>
                <c:pt idx="18553">
                  <c:v>3.7944999999999998E-4</c:v>
                </c:pt>
                <c:pt idx="18554">
                  <c:v>-2.2169E-4</c:v>
                </c:pt>
                <c:pt idx="18555">
                  <c:v>-1.15646E-3</c:v>
                </c:pt>
                <c:pt idx="18556">
                  <c:v>-4.4078999999999999E-4</c:v>
                </c:pt>
                <c:pt idx="18557">
                  <c:v>-1.7805500000000001E-3</c:v>
                </c:pt>
                <c:pt idx="18558">
                  <c:v>1.3935E-4</c:v>
                </c:pt>
                <c:pt idx="18559">
                  <c:v>1.1529E-4</c:v>
                </c:pt>
                <c:pt idx="18560">
                  <c:v>-1.0056999999999999E-4</c:v>
                </c:pt>
                <c:pt idx="18561">
                  <c:v>7.7673E-4</c:v>
                </c:pt>
                <c:pt idx="18562">
                  <c:v>-1.5273000000000001E-4</c:v>
                </c:pt>
                <c:pt idx="18563">
                  <c:v>-5.0982999999999996E-4</c:v>
                </c:pt>
                <c:pt idx="18564">
                  <c:v>-9.2665E-4</c:v>
                </c:pt>
                <c:pt idx="18565">
                  <c:v>-1.3307600000000001E-3</c:v>
                </c:pt>
                <c:pt idx="18566">
                  <c:v>-2.2895900000000002E-3</c:v>
                </c:pt>
                <c:pt idx="18567">
                  <c:v>-2.4007500000000001E-3</c:v>
                </c:pt>
                <c:pt idx="18568">
                  <c:v>-1.77787E-3</c:v>
                </c:pt>
                <c:pt idx="18569">
                  <c:v>-7.3152000000000004E-4</c:v>
                </c:pt>
                <c:pt idx="18570">
                  <c:v>-1.0602E-4</c:v>
                </c:pt>
                <c:pt idx="18571">
                  <c:v>1.0991E-3</c:v>
                </c:pt>
                <c:pt idx="18572">
                  <c:v>6.4053999999999999E-4</c:v>
                </c:pt>
                <c:pt idx="18573">
                  <c:v>-1.1799E-4</c:v>
                </c:pt>
                <c:pt idx="18574">
                  <c:v>-1.6092999999999999E-4</c:v>
                </c:pt>
                <c:pt idx="18575">
                  <c:v>-2.3484299999999999E-3</c:v>
                </c:pt>
                <c:pt idx="18576">
                  <c:v>-8.3564999999999996E-4</c:v>
                </c:pt>
                <c:pt idx="18577">
                  <c:v>6.6620999999999998E-4</c:v>
                </c:pt>
                <c:pt idx="18578">
                  <c:v>3.0975000000000002E-4</c:v>
                </c:pt>
                <c:pt idx="18579">
                  <c:v>4.7974999999999998E-4</c:v>
                </c:pt>
                <c:pt idx="18580">
                  <c:v>-1.0798400000000001E-3</c:v>
                </c:pt>
                <c:pt idx="18581">
                  <c:v>-1.8700800000000001E-3</c:v>
                </c:pt>
                <c:pt idx="18582">
                  <c:v>-1.6132900000000001E-3</c:v>
                </c:pt>
                <c:pt idx="18583">
                  <c:v>-1.5269700000000001E-3</c:v>
                </c:pt>
                <c:pt idx="18584">
                  <c:v>-1.6465799999999999E-3</c:v>
                </c:pt>
                <c:pt idx="18585">
                  <c:v>-1.1269800000000001E-3</c:v>
                </c:pt>
                <c:pt idx="18586">
                  <c:v>-4.9804999999999999E-4</c:v>
                </c:pt>
                <c:pt idx="18587">
                  <c:v>-8.5946999999999998E-4</c:v>
                </c:pt>
                <c:pt idx="18588">
                  <c:v>-3.4544000000000003E-4</c:v>
                </c:pt>
                <c:pt idx="18589">
                  <c:v>-4.2611E-4</c:v>
                </c:pt>
                <c:pt idx="18590">
                  <c:v>1.0842E-3</c:v>
                </c:pt>
                <c:pt idx="18591">
                  <c:v>1.6185100000000001E-3</c:v>
                </c:pt>
                <c:pt idx="18592">
                  <c:v>-8.6538999999999995E-4</c:v>
                </c:pt>
                <c:pt idx="18593">
                  <c:v>-2.189E-3</c:v>
                </c:pt>
                <c:pt idx="18594">
                  <c:v>-1.0578300000000001E-3</c:v>
                </c:pt>
                <c:pt idx="18595">
                  <c:v>3.5021E-4</c:v>
                </c:pt>
                <c:pt idx="18596">
                  <c:v>1.31821E-3</c:v>
                </c:pt>
                <c:pt idx="18597">
                  <c:v>1.1458799999999999E-3</c:v>
                </c:pt>
                <c:pt idx="18598">
                  <c:v>2.2208599999999998E-3</c:v>
                </c:pt>
                <c:pt idx="18599">
                  <c:v>2.1908499999999998E-3</c:v>
                </c:pt>
                <c:pt idx="18600">
                  <c:v>-3.6413E-4</c:v>
                </c:pt>
                <c:pt idx="18601">
                  <c:v>1.9014999999999999E-4</c:v>
                </c:pt>
                <c:pt idx="18602">
                  <c:v>1.4916899999999999E-3</c:v>
                </c:pt>
                <c:pt idx="18603">
                  <c:v>6.7668999999999997E-4</c:v>
                </c:pt>
                <c:pt idx="18604">
                  <c:v>8.7027999999999997E-4</c:v>
                </c:pt>
                <c:pt idx="18605">
                  <c:v>1.9689999999999999E-4</c:v>
                </c:pt>
                <c:pt idx="18606">
                  <c:v>1.4426899999999999E-3</c:v>
                </c:pt>
                <c:pt idx="18607">
                  <c:v>8.8325000000000003E-4</c:v>
                </c:pt>
                <c:pt idx="18608" formatCode="0.00E+00">
                  <c:v>8.4850000000000002E-5</c:v>
                </c:pt>
                <c:pt idx="18609">
                  <c:v>1.1474899999999999E-3</c:v>
                </c:pt>
                <c:pt idx="18610">
                  <c:v>1.2171700000000001E-3</c:v>
                </c:pt>
                <c:pt idx="18611">
                  <c:v>9.9799999999999997E-4</c:v>
                </c:pt>
                <c:pt idx="18612">
                  <c:v>-5.2413000000000004E-4</c:v>
                </c:pt>
                <c:pt idx="18613">
                  <c:v>-1.3954600000000001E-3</c:v>
                </c:pt>
                <c:pt idx="18614">
                  <c:v>-1.92096E-3</c:v>
                </c:pt>
                <c:pt idx="18615">
                  <c:v>-1.94837E-3</c:v>
                </c:pt>
                <c:pt idx="18616">
                  <c:v>-1.45605E-3</c:v>
                </c:pt>
                <c:pt idx="18617">
                  <c:v>-4.1302999999999999E-4</c:v>
                </c:pt>
                <c:pt idx="18618">
                  <c:v>7.3919000000000003E-4</c:v>
                </c:pt>
                <c:pt idx="18619">
                  <c:v>6.9616000000000003E-4</c:v>
                </c:pt>
                <c:pt idx="18620">
                  <c:v>1.9580399999999999E-3</c:v>
                </c:pt>
                <c:pt idx="18621">
                  <c:v>8.0592999999999995E-4</c:v>
                </c:pt>
                <c:pt idx="18622">
                  <c:v>4.2105000000000002E-4</c:v>
                </c:pt>
                <c:pt idx="18623">
                  <c:v>-1.1140099999999999E-3</c:v>
                </c:pt>
                <c:pt idx="18624">
                  <c:v>-5.8874999999999997E-4</c:v>
                </c:pt>
                <c:pt idx="18625">
                  <c:v>1.6884999999999999E-3</c:v>
                </c:pt>
                <c:pt idx="18626" formatCode="0.00E+00">
                  <c:v>8.174E-5</c:v>
                </c:pt>
                <c:pt idx="18627">
                  <c:v>9.3703999999999999E-4</c:v>
                </c:pt>
                <c:pt idx="18628" formatCode="0.00E+00">
                  <c:v>-1.44E-6</c:v>
                </c:pt>
                <c:pt idx="18629">
                  <c:v>-1.66811E-3</c:v>
                </c:pt>
                <c:pt idx="18630">
                  <c:v>-1.83275E-3</c:v>
                </c:pt>
                <c:pt idx="18631">
                  <c:v>-1.37864E-3</c:v>
                </c:pt>
                <c:pt idx="18632" formatCode="0.00E+00">
                  <c:v>7.9400000000000002E-6</c:v>
                </c:pt>
                <c:pt idx="18633">
                  <c:v>3.4599000000000001E-4</c:v>
                </c:pt>
                <c:pt idx="18634">
                  <c:v>1.3370700000000001E-3</c:v>
                </c:pt>
                <c:pt idx="18635">
                  <c:v>9.5644000000000002E-4</c:v>
                </c:pt>
                <c:pt idx="18636">
                  <c:v>7.4669999999999999E-4</c:v>
                </c:pt>
                <c:pt idx="18637" formatCode="0.00E+00">
                  <c:v>8.5459999999999998E-5</c:v>
                </c:pt>
                <c:pt idx="18638">
                  <c:v>-1.29156E-3</c:v>
                </c:pt>
                <c:pt idx="18639">
                  <c:v>-5.1391000000000002E-4</c:v>
                </c:pt>
                <c:pt idx="18640" formatCode="0.00E+00">
                  <c:v>-1.7900000000000001E-5</c:v>
                </c:pt>
                <c:pt idx="18641" formatCode="0.00E+00">
                  <c:v>-4.206E-5</c:v>
                </c:pt>
                <c:pt idx="18642">
                  <c:v>1.2693000000000001E-4</c:v>
                </c:pt>
                <c:pt idx="18643">
                  <c:v>-4.2813999999999998E-4</c:v>
                </c:pt>
                <c:pt idx="18644">
                  <c:v>1.18042E-3</c:v>
                </c:pt>
                <c:pt idx="18645">
                  <c:v>6.2343999999999995E-4</c:v>
                </c:pt>
                <c:pt idx="18646">
                  <c:v>7.5980999999999998E-4</c:v>
                </c:pt>
                <c:pt idx="18647">
                  <c:v>2.5392700000000002E-3</c:v>
                </c:pt>
                <c:pt idx="18648">
                  <c:v>-3.7656000000000001E-4</c:v>
                </c:pt>
                <c:pt idx="18649">
                  <c:v>-2.4398000000000002E-3</c:v>
                </c:pt>
                <c:pt idx="18650">
                  <c:v>-8.7491999999999995E-4</c:v>
                </c:pt>
                <c:pt idx="18651">
                  <c:v>-1.19483E-3</c:v>
                </c:pt>
                <c:pt idx="18652">
                  <c:v>-9.6223000000000001E-4</c:v>
                </c:pt>
                <c:pt idx="18653">
                  <c:v>-5.2008999999999996E-4</c:v>
                </c:pt>
                <c:pt idx="18654" formatCode="0.00E+00">
                  <c:v>-1.5780000000000001E-5</c:v>
                </c:pt>
                <c:pt idx="18655">
                  <c:v>8.5417000000000002E-4</c:v>
                </c:pt>
                <c:pt idx="18656">
                  <c:v>-2.3667999999999999E-4</c:v>
                </c:pt>
                <c:pt idx="18657">
                  <c:v>-1.0191E-3</c:v>
                </c:pt>
                <c:pt idx="18658">
                  <c:v>-1.56054E-3</c:v>
                </c:pt>
                <c:pt idx="18659">
                  <c:v>-9.7406000000000001E-4</c:v>
                </c:pt>
                <c:pt idx="18660">
                  <c:v>-4.3487000000000002E-4</c:v>
                </c:pt>
                <c:pt idx="18661">
                  <c:v>-1.4739000000000001E-4</c:v>
                </c:pt>
                <c:pt idx="18662">
                  <c:v>3.0506000000000001E-4</c:v>
                </c:pt>
                <c:pt idx="18663">
                  <c:v>-7.8699E-4</c:v>
                </c:pt>
                <c:pt idx="18664">
                  <c:v>9.0189000000000003E-4</c:v>
                </c:pt>
                <c:pt idx="18665">
                  <c:v>-3.0402000000000001E-4</c:v>
                </c:pt>
                <c:pt idx="18666">
                  <c:v>-1.8027200000000001E-3</c:v>
                </c:pt>
                <c:pt idx="18667">
                  <c:v>-4.9144E-4</c:v>
                </c:pt>
                <c:pt idx="18668">
                  <c:v>1.2344999999999999E-4</c:v>
                </c:pt>
                <c:pt idx="18669">
                  <c:v>1.73138E-3</c:v>
                </c:pt>
                <c:pt idx="18670">
                  <c:v>8.7390999999999999E-4</c:v>
                </c:pt>
                <c:pt idx="18671">
                  <c:v>9.6555999999999996E-4</c:v>
                </c:pt>
                <c:pt idx="18672">
                  <c:v>2.17709E-3</c:v>
                </c:pt>
                <c:pt idx="18673">
                  <c:v>7.5843999999999998E-4</c:v>
                </c:pt>
                <c:pt idx="18674">
                  <c:v>-1.0709000000000001E-3</c:v>
                </c:pt>
                <c:pt idx="18675">
                  <c:v>-1.68586E-3</c:v>
                </c:pt>
                <c:pt idx="18676">
                  <c:v>-1.6117E-3</c:v>
                </c:pt>
                <c:pt idx="18677">
                  <c:v>-8.0132999999999995E-4</c:v>
                </c:pt>
                <c:pt idx="18678">
                  <c:v>7.4054000000000004E-4</c:v>
                </c:pt>
                <c:pt idx="18679">
                  <c:v>-1.7178300000000001E-3</c:v>
                </c:pt>
                <c:pt idx="18680">
                  <c:v>-1.65723E-3</c:v>
                </c:pt>
                <c:pt idx="18681">
                  <c:v>-5.6479999999999996E-4</c:v>
                </c:pt>
                <c:pt idx="18682">
                  <c:v>-7.9549000000000004E-4</c:v>
                </c:pt>
                <c:pt idx="18683">
                  <c:v>2.1631799999999998E-3</c:v>
                </c:pt>
                <c:pt idx="18684">
                  <c:v>1.9749400000000001E-3</c:v>
                </c:pt>
                <c:pt idx="18685">
                  <c:v>2.8152799999999999E-3</c:v>
                </c:pt>
                <c:pt idx="18686">
                  <c:v>2.8377200000000002E-3</c:v>
                </c:pt>
                <c:pt idx="18687">
                  <c:v>1.0313099999999999E-3</c:v>
                </c:pt>
                <c:pt idx="18688">
                  <c:v>1.63521E-3</c:v>
                </c:pt>
                <c:pt idx="18689">
                  <c:v>-9.0295999999999996E-4</c:v>
                </c:pt>
                <c:pt idx="18690">
                  <c:v>-2.0837099999999999E-3</c:v>
                </c:pt>
                <c:pt idx="18691">
                  <c:v>-2.93465E-3</c:v>
                </c:pt>
                <c:pt idx="18692">
                  <c:v>-2.1468899999999998E-3</c:v>
                </c:pt>
                <c:pt idx="18693">
                  <c:v>-1.7713200000000001E-3</c:v>
                </c:pt>
                <c:pt idx="18694">
                  <c:v>-1.52848E-3</c:v>
                </c:pt>
                <c:pt idx="18695">
                  <c:v>-8.8825999999999998E-4</c:v>
                </c:pt>
                <c:pt idx="18696">
                  <c:v>-2.3396599999999999E-3</c:v>
                </c:pt>
                <c:pt idx="18697">
                  <c:v>-1.41172E-3</c:v>
                </c:pt>
                <c:pt idx="18698">
                  <c:v>-2.8897999999999999E-4</c:v>
                </c:pt>
                <c:pt idx="18699">
                  <c:v>-9.2599000000000002E-4</c:v>
                </c:pt>
                <c:pt idx="18700">
                  <c:v>-1.2085399999999999E-3</c:v>
                </c:pt>
                <c:pt idx="18701">
                  <c:v>-1.0713599999999999E-3</c:v>
                </c:pt>
                <c:pt idx="18702">
                  <c:v>-1.0169599999999999E-3</c:v>
                </c:pt>
                <c:pt idx="18703">
                  <c:v>-1.0943299999999999E-3</c:v>
                </c:pt>
                <c:pt idx="18704">
                  <c:v>1.3016799999999999E-3</c:v>
                </c:pt>
                <c:pt idx="18705">
                  <c:v>3.2861499999999998E-3</c:v>
                </c:pt>
                <c:pt idx="18706">
                  <c:v>3.13051E-3</c:v>
                </c:pt>
                <c:pt idx="18707">
                  <c:v>2.3654000000000001E-3</c:v>
                </c:pt>
                <c:pt idx="18708">
                  <c:v>3.4775000000000002E-4</c:v>
                </c:pt>
                <c:pt idx="18709">
                  <c:v>2.33987E-3</c:v>
                </c:pt>
                <c:pt idx="18710">
                  <c:v>3.4979099999999999E-3</c:v>
                </c:pt>
                <c:pt idx="18711">
                  <c:v>1.4475200000000001E-3</c:v>
                </c:pt>
                <c:pt idx="18712">
                  <c:v>1.88741E-3</c:v>
                </c:pt>
                <c:pt idx="18713">
                  <c:v>-1.0213999999999999E-4</c:v>
                </c:pt>
                <c:pt idx="18714">
                  <c:v>9.5377999999999999E-4</c:v>
                </c:pt>
                <c:pt idx="18715">
                  <c:v>1.0805999999999999E-3</c:v>
                </c:pt>
                <c:pt idx="18716">
                  <c:v>1.02607E-3</c:v>
                </c:pt>
                <c:pt idx="18717">
                  <c:v>1.1877599999999999E-3</c:v>
                </c:pt>
                <c:pt idx="18718" formatCode="0.00E+00">
                  <c:v>-9.3480000000000006E-5</c:v>
                </c:pt>
                <c:pt idx="18719">
                  <c:v>-1.22886E-3</c:v>
                </c:pt>
                <c:pt idx="18720">
                  <c:v>-4.0536299999999999E-3</c:v>
                </c:pt>
                <c:pt idx="18721">
                  <c:v>-3.54617E-3</c:v>
                </c:pt>
                <c:pt idx="18722">
                  <c:v>-1.84424E-3</c:v>
                </c:pt>
                <c:pt idx="18723">
                  <c:v>-6.2872999999999998E-4</c:v>
                </c:pt>
                <c:pt idx="18724">
                  <c:v>2.2905600000000001E-3</c:v>
                </c:pt>
                <c:pt idx="18725">
                  <c:v>2.8566500000000001E-3</c:v>
                </c:pt>
                <c:pt idx="18726">
                  <c:v>2.6938800000000001E-3</c:v>
                </c:pt>
                <c:pt idx="18727">
                  <c:v>3.8658899999999999E-3</c:v>
                </c:pt>
                <c:pt idx="18728">
                  <c:v>1.7629399999999999E-3</c:v>
                </c:pt>
                <c:pt idx="18729">
                  <c:v>-8.0966999999999996E-4</c:v>
                </c:pt>
                <c:pt idx="18730">
                  <c:v>-1.98446E-3</c:v>
                </c:pt>
                <c:pt idx="18731">
                  <c:v>-4.6206700000000003E-3</c:v>
                </c:pt>
                <c:pt idx="18732">
                  <c:v>-4.2945600000000002E-3</c:v>
                </c:pt>
                <c:pt idx="18733">
                  <c:v>-1.39434E-3</c:v>
                </c:pt>
                <c:pt idx="18734">
                  <c:v>-1.3253399999999999E-3</c:v>
                </c:pt>
                <c:pt idx="18735">
                  <c:v>-2.1509099999999998E-3</c:v>
                </c:pt>
                <c:pt idx="18736">
                  <c:v>-1.4101199999999999E-3</c:v>
                </c:pt>
                <c:pt idx="18737">
                  <c:v>-1.86532E-3</c:v>
                </c:pt>
                <c:pt idx="18738">
                  <c:v>-2.1369100000000001E-3</c:v>
                </c:pt>
                <c:pt idx="18739">
                  <c:v>1.1653900000000001E-3</c:v>
                </c:pt>
                <c:pt idx="18740">
                  <c:v>3.1039700000000002E-3</c:v>
                </c:pt>
                <c:pt idx="18741">
                  <c:v>1.48576E-3</c:v>
                </c:pt>
                <c:pt idx="18742">
                  <c:v>2.6071000000000002E-3</c:v>
                </c:pt>
                <c:pt idx="18743">
                  <c:v>1.5180899999999999E-3</c:v>
                </c:pt>
                <c:pt idx="18744">
                  <c:v>-1.04269E-3</c:v>
                </c:pt>
                <c:pt idx="18745">
                  <c:v>-2.4945700000000002E-3</c:v>
                </c:pt>
                <c:pt idx="18746">
                  <c:v>-4.2722799999999998E-3</c:v>
                </c:pt>
                <c:pt idx="18747">
                  <c:v>-3.1835700000000001E-3</c:v>
                </c:pt>
                <c:pt idx="18748">
                  <c:v>-3.14204E-3</c:v>
                </c:pt>
                <c:pt idx="18749">
                  <c:v>-2.4161899999999999E-3</c:v>
                </c:pt>
                <c:pt idx="18750">
                  <c:v>-1.04112E-3</c:v>
                </c:pt>
                <c:pt idx="18751">
                  <c:v>-2.8598999999999999E-3</c:v>
                </c:pt>
                <c:pt idx="18752">
                  <c:v>-2.3193900000000002E-3</c:v>
                </c:pt>
                <c:pt idx="18753">
                  <c:v>-1.56533E-3</c:v>
                </c:pt>
                <c:pt idx="18754">
                  <c:v>-1.9185199999999999E-3</c:v>
                </c:pt>
                <c:pt idx="18755">
                  <c:v>-3.2181100000000002E-3</c:v>
                </c:pt>
                <c:pt idx="18756">
                  <c:v>-2.8110800000000001E-3</c:v>
                </c:pt>
                <c:pt idx="18757">
                  <c:v>-2.1668199999999999E-3</c:v>
                </c:pt>
                <c:pt idx="18758">
                  <c:v>-1.4965E-3</c:v>
                </c:pt>
                <c:pt idx="18759">
                  <c:v>1.1606800000000001E-3</c:v>
                </c:pt>
                <c:pt idx="18760">
                  <c:v>8.1890999999999995E-4</c:v>
                </c:pt>
                <c:pt idx="18761">
                  <c:v>2.6057900000000002E-3</c:v>
                </c:pt>
                <c:pt idx="18762">
                  <c:v>4.4446299999999998E-3</c:v>
                </c:pt>
                <c:pt idx="18763">
                  <c:v>3.3809000000000001E-3</c:v>
                </c:pt>
                <c:pt idx="18764">
                  <c:v>3.1724399999999999E-3</c:v>
                </c:pt>
                <c:pt idx="18765">
                  <c:v>2.44327E-3</c:v>
                </c:pt>
                <c:pt idx="18766">
                  <c:v>3.16206E-3</c:v>
                </c:pt>
                <c:pt idx="18767">
                  <c:v>2.9379499999999999E-3</c:v>
                </c:pt>
                <c:pt idx="18768">
                  <c:v>3.72668E-3</c:v>
                </c:pt>
                <c:pt idx="18769">
                  <c:v>2.8369100000000002E-3</c:v>
                </c:pt>
                <c:pt idx="18770">
                  <c:v>1.57525E-3</c:v>
                </c:pt>
                <c:pt idx="18771">
                  <c:v>2.80511E-3</c:v>
                </c:pt>
                <c:pt idx="18772">
                  <c:v>2.5414600000000002E-3</c:v>
                </c:pt>
                <c:pt idx="18773">
                  <c:v>1.3298699999999999E-3</c:v>
                </c:pt>
                <c:pt idx="18774">
                  <c:v>1.0885700000000001E-3</c:v>
                </c:pt>
                <c:pt idx="18775">
                  <c:v>-1.79634E-3</c:v>
                </c:pt>
                <c:pt idx="18776">
                  <c:v>-2.3985399999999998E-3</c:v>
                </c:pt>
                <c:pt idx="18777">
                  <c:v>-2.9013899999999998E-3</c:v>
                </c:pt>
                <c:pt idx="18778">
                  <c:v>-3.8377699999999999E-3</c:v>
                </c:pt>
                <c:pt idx="18779">
                  <c:v>-1.5074699999999999E-3</c:v>
                </c:pt>
                <c:pt idx="18780">
                  <c:v>2.0831999999999999E-3</c:v>
                </c:pt>
                <c:pt idx="18781">
                  <c:v>4.38544E-3</c:v>
                </c:pt>
                <c:pt idx="18782">
                  <c:v>4.0060399999999998E-3</c:v>
                </c:pt>
                <c:pt idx="18783">
                  <c:v>4.1469799999999998E-3</c:v>
                </c:pt>
                <c:pt idx="18784">
                  <c:v>1.9462100000000001E-3</c:v>
                </c:pt>
                <c:pt idx="18785">
                  <c:v>-1.2474E-4</c:v>
                </c:pt>
                <c:pt idx="18786">
                  <c:v>-2.2814100000000002E-3</c:v>
                </c:pt>
                <c:pt idx="18787">
                  <c:v>-4.8331700000000003E-3</c:v>
                </c:pt>
                <c:pt idx="18788">
                  <c:v>-5.58991E-3</c:v>
                </c:pt>
                <c:pt idx="18789">
                  <c:v>-4.0677400000000002E-3</c:v>
                </c:pt>
                <c:pt idx="18790">
                  <c:v>-3.3230400000000002E-3</c:v>
                </c:pt>
                <c:pt idx="18791">
                  <c:v>-4.25647E-3</c:v>
                </c:pt>
                <c:pt idx="18792">
                  <c:v>-2.9415700000000001E-3</c:v>
                </c:pt>
                <c:pt idx="18793">
                  <c:v>-1.4270000000000001E-3</c:v>
                </c:pt>
                <c:pt idx="18794">
                  <c:v>-3.7009E-4</c:v>
                </c:pt>
                <c:pt idx="18795">
                  <c:v>1.4197000000000001E-3</c:v>
                </c:pt>
                <c:pt idx="18796">
                  <c:v>3.9933099999999999E-3</c:v>
                </c:pt>
                <c:pt idx="18797">
                  <c:v>3.7972700000000002E-3</c:v>
                </c:pt>
                <c:pt idx="18798">
                  <c:v>2.4313899999999999E-3</c:v>
                </c:pt>
                <c:pt idx="18799">
                  <c:v>1.96153E-3</c:v>
                </c:pt>
                <c:pt idx="18800">
                  <c:v>9.4483999999999996E-4</c:v>
                </c:pt>
                <c:pt idx="18801">
                  <c:v>-2.3579199999999999E-3</c:v>
                </c:pt>
                <c:pt idx="18802">
                  <c:v>-4.2016600000000003E-3</c:v>
                </c:pt>
                <c:pt idx="18803">
                  <c:v>-4.3781000000000002E-3</c:v>
                </c:pt>
                <c:pt idx="18804">
                  <c:v>-3.69631E-3</c:v>
                </c:pt>
                <c:pt idx="18805">
                  <c:v>-3.6357799999999999E-3</c:v>
                </c:pt>
                <c:pt idx="18806">
                  <c:v>-4.4090600000000002E-3</c:v>
                </c:pt>
                <c:pt idx="18807">
                  <c:v>-4.92261E-3</c:v>
                </c:pt>
                <c:pt idx="18808">
                  <c:v>-4.39741E-3</c:v>
                </c:pt>
                <c:pt idx="18809">
                  <c:v>-3.6625799999999999E-3</c:v>
                </c:pt>
                <c:pt idx="18810">
                  <c:v>-3.0091100000000002E-3</c:v>
                </c:pt>
                <c:pt idx="18811">
                  <c:v>-3.79087E-3</c:v>
                </c:pt>
                <c:pt idx="18812">
                  <c:v>-3.8952100000000001E-3</c:v>
                </c:pt>
                <c:pt idx="18813">
                  <c:v>-3.2375099999999999E-3</c:v>
                </c:pt>
                <c:pt idx="18814">
                  <c:v>-1.4005599999999999E-3</c:v>
                </c:pt>
                <c:pt idx="18815">
                  <c:v>2.6991999999999999E-4</c:v>
                </c:pt>
                <c:pt idx="18816">
                  <c:v>2.2394699999999999E-3</c:v>
                </c:pt>
                <c:pt idx="18817">
                  <c:v>4.1829700000000003E-3</c:v>
                </c:pt>
                <c:pt idx="18818">
                  <c:v>3.6967900000000001E-3</c:v>
                </c:pt>
                <c:pt idx="18819">
                  <c:v>4.5979599999999999E-3</c:v>
                </c:pt>
                <c:pt idx="18820">
                  <c:v>4.3447700000000004E-3</c:v>
                </c:pt>
                <c:pt idx="18821">
                  <c:v>4.00206E-3</c:v>
                </c:pt>
                <c:pt idx="18822">
                  <c:v>3.2826600000000002E-3</c:v>
                </c:pt>
                <c:pt idx="18823">
                  <c:v>3.50053E-3</c:v>
                </c:pt>
                <c:pt idx="18824">
                  <c:v>3.3360299999999998E-3</c:v>
                </c:pt>
                <c:pt idx="18825">
                  <c:v>3.8820299999999999E-3</c:v>
                </c:pt>
                <c:pt idx="18826">
                  <c:v>4.2447600000000002E-3</c:v>
                </c:pt>
                <c:pt idx="18827">
                  <c:v>2.9853000000000002E-3</c:v>
                </c:pt>
                <c:pt idx="18828">
                  <c:v>4.9177500000000002E-3</c:v>
                </c:pt>
                <c:pt idx="18829">
                  <c:v>3.1168200000000002E-3</c:v>
                </c:pt>
                <c:pt idx="18830">
                  <c:v>4.00177E-3</c:v>
                </c:pt>
                <c:pt idx="18831">
                  <c:v>4.20623E-3</c:v>
                </c:pt>
                <c:pt idx="18832">
                  <c:v>3.3034499999999999E-3</c:v>
                </c:pt>
                <c:pt idx="18833">
                  <c:v>3.8564599999999999E-3</c:v>
                </c:pt>
                <c:pt idx="18834">
                  <c:v>2.5569E-3</c:v>
                </c:pt>
                <c:pt idx="18835">
                  <c:v>1.4673E-4</c:v>
                </c:pt>
                <c:pt idx="18836">
                  <c:v>-2.0839700000000001E-3</c:v>
                </c:pt>
                <c:pt idx="18837">
                  <c:v>-4.0759999999999998E-3</c:v>
                </c:pt>
                <c:pt idx="18838">
                  <c:v>-4.1779800000000004E-3</c:v>
                </c:pt>
                <c:pt idx="18839">
                  <c:v>-3.8804199999999999E-3</c:v>
                </c:pt>
                <c:pt idx="18840">
                  <c:v>-2.6901799999999999E-3</c:v>
                </c:pt>
                <c:pt idx="18841">
                  <c:v>7.2836000000000005E-4</c:v>
                </c:pt>
                <c:pt idx="18842">
                  <c:v>3.6422799999999999E-3</c:v>
                </c:pt>
                <c:pt idx="18843">
                  <c:v>6.4504100000000002E-3</c:v>
                </c:pt>
                <c:pt idx="18844">
                  <c:v>4.5533300000000004E-3</c:v>
                </c:pt>
                <c:pt idx="18845">
                  <c:v>4.6157000000000004E-3</c:v>
                </c:pt>
                <c:pt idx="18846">
                  <c:v>5.8888100000000004E-3</c:v>
                </c:pt>
                <c:pt idx="18847">
                  <c:v>4.0450800000000004E-3</c:v>
                </c:pt>
                <c:pt idx="18848">
                  <c:v>3.1002099999999999E-3</c:v>
                </c:pt>
                <c:pt idx="18849">
                  <c:v>2.49454E-3</c:v>
                </c:pt>
                <c:pt idx="18850">
                  <c:v>2.33044E-3</c:v>
                </c:pt>
                <c:pt idx="18851">
                  <c:v>-1.9235700000000001E-3</c:v>
                </c:pt>
                <c:pt idx="18852">
                  <c:v>-4.2379999999999996E-3</c:v>
                </c:pt>
                <c:pt idx="18853">
                  <c:v>-3.4096E-3</c:v>
                </c:pt>
                <c:pt idx="18854">
                  <c:v>-3.4352200000000001E-3</c:v>
                </c:pt>
                <c:pt idx="18855">
                  <c:v>-2.7653500000000002E-3</c:v>
                </c:pt>
                <c:pt idx="18856">
                  <c:v>-1.2997200000000001E-3</c:v>
                </c:pt>
                <c:pt idx="18857">
                  <c:v>1.5187200000000001E-3</c:v>
                </c:pt>
                <c:pt idx="18858">
                  <c:v>4.8742300000000002E-3</c:v>
                </c:pt>
                <c:pt idx="18859">
                  <c:v>6.06413E-3</c:v>
                </c:pt>
                <c:pt idx="18860">
                  <c:v>4.4996100000000002E-3</c:v>
                </c:pt>
                <c:pt idx="18861">
                  <c:v>4.0970800000000003E-3</c:v>
                </c:pt>
                <c:pt idx="18862">
                  <c:v>5.48797E-3</c:v>
                </c:pt>
                <c:pt idx="18863">
                  <c:v>4.8916799999999998E-3</c:v>
                </c:pt>
                <c:pt idx="18864">
                  <c:v>4.5547000000000001E-3</c:v>
                </c:pt>
                <c:pt idx="18865">
                  <c:v>4.5208999999999996E-3</c:v>
                </c:pt>
                <c:pt idx="18866">
                  <c:v>4.5427000000000002E-3</c:v>
                </c:pt>
                <c:pt idx="18867">
                  <c:v>4.9409900000000001E-3</c:v>
                </c:pt>
                <c:pt idx="18868">
                  <c:v>4.5661299999999998E-3</c:v>
                </c:pt>
                <c:pt idx="18869">
                  <c:v>2.79561E-3</c:v>
                </c:pt>
                <c:pt idx="18870">
                  <c:v>2.78035E-3</c:v>
                </c:pt>
                <c:pt idx="18871">
                  <c:v>4.5461999999999998E-4</c:v>
                </c:pt>
                <c:pt idx="18872">
                  <c:v>-3.8303899999999999E-3</c:v>
                </c:pt>
                <c:pt idx="18873">
                  <c:v>-3.9727399999999998E-3</c:v>
                </c:pt>
                <c:pt idx="18874">
                  <c:v>-6.2360599999999999E-3</c:v>
                </c:pt>
                <c:pt idx="18875">
                  <c:v>-6.4196100000000001E-3</c:v>
                </c:pt>
                <c:pt idx="18876">
                  <c:v>-3.5495399999999999E-3</c:v>
                </c:pt>
                <c:pt idx="18877">
                  <c:v>-5.3084999999999999E-3</c:v>
                </c:pt>
                <c:pt idx="18878">
                  <c:v>-5.2051900000000002E-3</c:v>
                </c:pt>
                <c:pt idx="18879">
                  <c:v>-3.6593099999999998E-3</c:v>
                </c:pt>
                <c:pt idx="18880">
                  <c:v>-3.45584E-3</c:v>
                </c:pt>
                <c:pt idx="18881">
                  <c:v>-4.7148299999999997E-3</c:v>
                </c:pt>
                <c:pt idx="18882">
                  <c:v>-5.6174399999999996E-3</c:v>
                </c:pt>
                <c:pt idx="18883">
                  <c:v>-4.7196199999999999E-3</c:v>
                </c:pt>
                <c:pt idx="18884">
                  <c:v>-3.3533999999999999E-3</c:v>
                </c:pt>
                <c:pt idx="18885">
                  <c:v>-3.1795700000000001E-3</c:v>
                </c:pt>
                <c:pt idx="18886">
                  <c:v>1.2934800000000001E-3</c:v>
                </c:pt>
                <c:pt idx="18887">
                  <c:v>3.9324099999999999E-3</c:v>
                </c:pt>
                <c:pt idx="18888">
                  <c:v>3.68206E-3</c:v>
                </c:pt>
                <c:pt idx="18889">
                  <c:v>5.9914499999999997E-3</c:v>
                </c:pt>
                <c:pt idx="18890">
                  <c:v>4.1278199999999999E-3</c:v>
                </c:pt>
                <c:pt idx="18891">
                  <c:v>7.4731999999999999E-4</c:v>
                </c:pt>
                <c:pt idx="18892">
                  <c:v>-1.84804E-3</c:v>
                </c:pt>
                <c:pt idx="18893">
                  <c:v>-4.3760400000000003E-3</c:v>
                </c:pt>
                <c:pt idx="18894">
                  <c:v>-4.87748E-3</c:v>
                </c:pt>
                <c:pt idx="18895">
                  <c:v>-3.3660500000000002E-3</c:v>
                </c:pt>
                <c:pt idx="18896">
                  <c:v>-1.98321E-3</c:v>
                </c:pt>
                <c:pt idx="18897">
                  <c:v>1.0410899999999999E-3</c:v>
                </c:pt>
                <c:pt idx="18898">
                  <c:v>4.0717599999999998E-3</c:v>
                </c:pt>
                <c:pt idx="18899">
                  <c:v>5.7888799999999997E-3</c:v>
                </c:pt>
                <c:pt idx="18900">
                  <c:v>7.0768899999999997E-3</c:v>
                </c:pt>
                <c:pt idx="18901">
                  <c:v>5.8784099999999997E-3</c:v>
                </c:pt>
                <c:pt idx="18902">
                  <c:v>6.2625600000000003E-3</c:v>
                </c:pt>
                <c:pt idx="18903">
                  <c:v>5.7374399999999999E-3</c:v>
                </c:pt>
                <c:pt idx="18904">
                  <c:v>4.7922700000000004E-3</c:v>
                </c:pt>
                <c:pt idx="18905">
                  <c:v>3.5692200000000001E-3</c:v>
                </c:pt>
                <c:pt idx="18906">
                  <c:v>1.7894199999999999E-3</c:v>
                </c:pt>
                <c:pt idx="18907">
                  <c:v>-1.29857E-3</c:v>
                </c:pt>
                <c:pt idx="18908">
                  <c:v>-4.0436200000000004E-3</c:v>
                </c:pt>
                <c:pt idx="18909">
                  <c:v>-5.2679800000000002E-3</c:v>
                </c:pt>
                <c:pt idx="18910">
                  <c:v>-5.6875099999999998E-3</c:v>
                </c:pt>
                <c:pt idx="18911">
                  <c:v>-3.0787900000000001E-3</c:v>
                </c:pt>
                <c:pt idx="18912">
                  <c:v>-5.5747000000000001E-4</c:v>
                </c:pt>
                <c:pt idx="18913">
                  <c:v>4.2583200000000003E-3</c:v>
                </c:pt>
                <c:pt idx="18914">
                  <c:v>6.2411699999999999E-3</c:v>
                </c:pt>
                <c:pt idx="18915">
                  <c:v>6.37026E-3</c:v>
                </c:pt>
                <c:pt idx="18916">
                  <c:v>6.9644800000000003E-3</c:v>
                </c:pt>
                <c:pt idx="18917">
                  <c:v>5.2791100000000001E-3</c:v>
                </c:pt>
                <c:pt idx="18918">
                  <c:v>6.3119999999999999E-3</c:v>
                </c:pt>
                <c:pt idx="18919">
                  <c:v>4.9398799999999998E-3</c:v>
                </c:pt>
                <c:pt idx="18920">
                  <c:v>4.5452899999999996E-3</c:v>
                </c:pt>
                <c:pt idx="18921">
                  <c:v>6.09408E-3</c:v>
                </c:pt>
                <c:pt idx="18922">
                  <c:v>6.2103100000000001E-3</c:v>
                </c:pt>
                <c:pt idx="18923">
                  <c:v>5.8018399999999999E-3</c:v>
                </c:pt>
                <c:pt idx="18924">
                  <c:v>5.3186800000000001E-3</c:v>
                </c:pt>
                <c:pt idx="18925">
                  <c:v>3.9895800000000004E-3</c:v>
                </c:pt>
                <c:pt idx="18926">
                  <c:v>3.5460399999999999E-3</c:v>
                </c:pt>
                <c:pt idx="18927">
                  <c:v>-4.9930999999999999E-4</c:v>
                </c:pt>
                <c:pt idx="18928">
                  <c:v>-4.6122100000000003E-3</c:v>
                </c:pt>
                <c:pt idx="18929">
                  <c:v>-5.3374800000000003E-3</c:v>
                </c:pt>
                <c:pt idx="18930">
                  <c:v>-6.7344099999999997E-3</c:v>
                </c:pt>
                <c:pt idx="18931">
                  <c:v>-6.6336700000000004E-3</c:v>
                </c:pt>
                <c:pt idx="18932">
                  <c:v>-5.3274899999999998E-3</c:v>
                </c:pt>
                <c:pt idx="18933">
                  <c:v>-5.5568400000000004E-3</c:v>
                </c:pt>
                <c:pt idx="18934">
                  <c:v>-5.6485099999999998E-3</c:v>
                </c:pt>
                <c:pt idx="18935">
                  <c:v>-5.4069599999999997E-3</c:v>
                </c:pt>
                <c:pt idx="18936">
                  <c:v>-6.0100900000000001E-3</c:v>
                </c:pt>
                <c:pt idx="18937">
                  <c:v>-6.4313499999999997E-3</c:v>
                </c:pt>
                <c:pt idx="18938">
                  <c:v>-6.4941900000000004E-3</c:v>
                </c:pt>
                <c:pt idx="18939">
                  <c:v>-5.9457299999999998E-3</c:v>
                </c:pt>
                <c:pt idx="18940">
                  <c:v>-4.9844499999999996E-3</c:v>
                </c:pt>
                <c:pt idx="18941">
                  <c:v>-2.1963600000000001E-3</c:v>
                </c:pt>
                <c:pt idx="18942">
                  <c:v>1.0170400000000001E-3</c:v>
                </c:pt>
                <c:pt idx="18943">
                  <c:v>3.3527299999999999E-3</c:v>
                </c:pt>
                <c:pt idx="18944">
                  <c:v>5.2889299999999998E-3</c:v>
                </c:pt>
                <c:pt idx="18945">
                  <c:v>5.2565700000000003E-3</c:v>
                </c:pt>
                <c:pt idx="18946">
                  <c:v>3.4447900000000001E-3</c:v>
                </c:pt>
                <c:pt idx="18947">
                  <c:v>1.0070000000000001E-3</c:v>
                </c:pt>
                <c:pt idx="18948">
                  <c:v>-1.8973600000000001E-3</c:v>
                </c:pt>
                <c:pt idx="18949">
                  <c:v>-6.3340000000000002E-3</c:v>
                </c:pt>
                <c:pt idx="18950">
                  <c:v>-6.2411799999999998E-3</c:v>
                </c:pt>
                <c:pt idx="18951">
                  <c:v>-4.816E-3</c:v>
                </c:pt>
                <c:pt idx="18952">
                  <c:v>-3.15899E-3</c:v>
                </c:pt>
                <c:pt idx="18953">
                  <c:v>1.4283799999999999E-3</c:v>
                </c:pt>
                <c:pt idx="18954">
                  <c:v>4.4848600000000002E-3</c:v>
                </c:pt>
                <c:pt idx="18955">
                  <c:v>5.7237900000000003E-3</c:v>
                </c:pt>
                <c:pt idx="18956">
                  <c:v>8.2202200000000003E-3</c:v>
                </c:pt>
                <c:pt idx="18957">
                  <c:v>7.5733500000000004E-3</c:v>
                </c:pt>
                <c:pt idx="18958">
                  <c:v>6.6284300000000003E-3</c:v>
                </c:pt>
                <c:pt idx="18959">
                  <c:v>6.5678400000000001E-3</c:v>
                </c:pt>
                <c:pt idx="18960">
                  <c:v>4.0086699999999998E-3</c:v>
                </c:pt>
                <c:pt idx="18961">
                  <c:v>4.2268899999999996E-3</c:v>
                </c:pt>
                <c:pt idx="18962">
                  <c:v>1.9323299999999999E-3</c:v>
                </c:pt>
                <c:pt idx="18963">
                  <c:v>-1.9176799999999999E-3</c:v>
                </c:pt>
                <c:pt idx="18964">
                  <c:v>-4.2746800000000003E-3</c:v>
                </c:pt>
                <c:pt idx="18965">
                  <c:v>-6.1125600000000004E-3</c:v>
                </c:pt>
                <c:pt idx="18966">
                  <c:v>-4.42108E-3</c:v>
                </c:pt>
                <c:pt idx="18967">
                  <c:v>-2.65796E-3</c:v>
                </c:pt>
                <c:pt idx="18968">
                  <c:v>2.7266999999999998E-4</c:v>
                </c:pt>
                <c:pt idx="18969">
                  <c:v>4.8159800000000001E-3</c:v>
                </c:pt>
                <c:pt idx="18970">
                  <c:v>7.5737399999999998E-3</c:v>
                </c:pt>
                <c:pt idx="18971">
                  <c:v>8.0311199999999992E-3</c:v>
                </c:pt>
                <c:pt idx="18972">
                  <c:v>7.9951999999999992E-3</c:v>
                </c:pt>
                <c:pt idx="18973">
                  <c:v>6.0576199999999997E-3</c:v>
                </c:pt>
                <c:pt idx="18974">
                  <c:v>5.7953600000000003E-3</c:v>
                </c:pt>
                <c:pt idx="18975">
                  <c:v>6.8846200000000001E-3</c:v>
                </c:pt>
                <c:pt idx="18976">
                  <c:v>6.0165599999999998E-3</c:v>
                </c:pt>
                <c:pt idx="18977">
                  <c:v>5.2834900000000001E-3</c:v>
                </c:pt>
                <c:pt idx="18978">
                  <c:v>6.3696400000000002E-3</c:v>
                </c:pt>
                <c:pt idx="18979">
                  <c:v>7.2540599999999997E-3</c:v>
                </c:pt>
                <c:pt idx="18980">
                  <c:v>5.9976300000000003E-3</c:v>
                </c:pt>
                <c:pt idx="18981">
                  <c:v>4.8871899999999996E-3</c:v>
                </c:pt>
                <c:pt idx="18982">
                  <c:v>3.1493099999999998E-3</c:v>
                </c:pt>
                <c:pt idx="18983">
                  <c:v>-8.1561999999999997E-4</c:v>
                </c:pt>
                <c:pt idx="18984">
                  <c:v>-3.05325E-3</c:v>
                </c:pt>
                <c:pt idx="18985">
                  <c:v>-4.7871900000000002E-3</c:v>
                </c:pt>
                <c:pt idx="18986">
                  <c:v>-7.9928299999999994E-3</c:v>
                </c:pt>
                <c:pt idx="18987">
                  <c:v>-7.8397599999999994E-3</c:v>
                </c:pt>
                <c:pt idx="18988">
                  <c:v>-5.4774999999999997E-3</c:v>
                </c:pt>
                <c:pt idx="18989">
                  <c:v>-6.2479099999999997E-3</c:v>
                </c:pt>
                <c:pt idx="18990">
                  <c:v>-6.2961299999999996E-3</c:v>
                </c:pt>
                <c:pt idx="18991">
                  <c:v>-5.3980800000000004E-3</c:v>
                </c:pt>
                <c:pt idx="18992">
                  <c:v>-5.6478199999999996E-3</c:v>
                </c:pt>
                <c:pt idx="18993">
                  <c:v>-5.9987299999999999E-3</c:v>
                </c:pt>
                <c:pt idx="18994">
                  <c:v>-5.9985100000000003E-3</c:v>
                </c:pt>
                <c:pt idx="18995">
                  <c:v>-5.6150899999999997E-3</c:v>
                </c:pt>
                <c:pt idx="18996">
                  <c:v>-6.7923599999999999E-3</c:v>
                </c:pt>
                <c:pt idx="18997">
                  <c:v>-7.4229500000000002E-3</c:v>
                </c:pt>
                <c:pt idx="18998">
                  <c:v>-5.1472599999999999E-3</c:v>
                </c:pt>
                <c:pt idx="18999">
                  <c:v>-5.7528400000000004E-3</c:v>
                </c:pt>
                <c:pt idx="19000">
                  <c:v>-5.6531999999999997E-3</c:v>
                </c:pt>
                <c:pt idx="19001">
                  <c:v>-3.99256E-3</c:v>
                </c:pt>
                <c:pt idx="19002">
                  <c:v>-3.8027600000000001E-3</c:v>
                </c:pt>
                <c:pt idx="19003">
                  <c:v>-1.36637E-3</c:v>
                </c:pt>
                <c:pt idx="19004">
                  <c:v>2.7616400000000001E-3</c:v>
                </c:pt>
                <c:pt idx="19005">
                  <c:v>4.1074500000000003E-3</c:v>
                </c:pt>
                <c:pt idx="19006">
                  <c:v>6.2565199999999998E-3</c:v>
                </c:pt>
                <c:pt idx="19007">
                  <c:v>6.5631200000000004E-3</c:v>
                </c:pt>
                <c:pt idx="19008">
                  <c:v>3.33016E-3</c:v>
                </c:pt>
                <c:pt idx="19009">
                  <c:v>-1.0407E-4</c:v>
                </c:pt>
                <c:pt idx="19010">
                  <c:v>-4.52054E-3</c:v>
                </c:pt>
                <c:pt idx="19011">
                  <c:v>-7.73509E-3</c:v>
                </c:pt>
                <c:pt idx="19012">
                  <c:v>-6.8840000000000004E-3</c:v>
                </c:pt>
                <c:pt idx="19013">
                  <c:v>-6.9856600000000003E-3</c:v>
                </c:pt>
                <c:pt idx="19014">
                  <c:v>-7.4480400000000004E-3</c:v>
                </c:pt>
                <c:pt idx="19015">
                  <c:v>-5.1858399999999997E-3</c:v>
                </c:pt>
                <c:pt idx="19016">
                  <c:v>-4.6207399999999999E-3</c:v>
                </c:pt>
                <c:pt idx="19017">
                  <c:v>-4.7641100000000002E-3</c:v>
                </c:pt>
                <c:pt idx="19018">
                  <c:v>-1.8130799999999999E-3</c:v>
                </c:pt>
                <c:pt idx="19019">
                  <c:v>1.33746E-3</c:v>
                </c:pt>
                <c:pt idx="19020">
                  <c:v>4.7672399999999998E-3</c:v>
                </c:pt>
                <c:pt idx="19021">
                  <c:v>6.4346400000000002E-3</c:v>
                </c:pt>
                <c:pt idx="19022">
                  <c:v>5.1633299999999998E-3</c:v>
                </c:pt>
                <c:pt idx="19023">
                  <c:v>2.9502899999999999E-3</c:v>
                </c:pt>
                <c:pt idx="19024">
                  <c:v>-2.6666999999999999E-4</c:v>
                </c:pt>
                <c:pt idx="19025">
                  <c:v>-3.1913900000000001E-3</c:v>
                </c:pt>
                <c:pt idx="19026">
                  <c:v>-5.57575E-3</c:v>
                </c:pt>
                <c:pt idx="19027">
                  <c:v>-6.8904999999999999E-3</c:v>
                </c:pt>
                <c:pt idx="19028">
                  <c:v>-7.1990600000000002E-3</c:v>
                </c:pt>
                <c:pt idx="19029">
                  <c:v>-6.51938E-3</c:v>
                </c:pt>
                <c:pt idx="19030">
                  <c:v>-6.3822599999999998E-3</c:v>
                </c:pt>
                <c:pt idx="19031">
                  <c:v>-7.4364100000000001E-3</c:v>
                </c:pt>
                <c:pt idx="19032">
                  <c:v>-6.6883799999999998E-3</c:v>
                </c:pt>
                <c:pt idx="19033">
                  <c:v>-7.2989600000000002E-3</c:v>
                </c:pt>
                <c:pt idx="19034">
                  <c:v>-5.9601300000000001E-3</c:v>
                </c:pt>
                <c:pt idx="19035">
                  <c:v>-5.6484999999999999E-3</c:v>
                </c:pt>
                <c:pt idx="19036">
                  <c:v>-6.3004599999999999E-3</c:v>
                </c:pt>
                <c:pt idx="19037">
                  <c:v>-4.1556099999999997E-3</c:v>
                </c:pt>
                <c:pt idx="19038">
                  <c:v>-3.1892600000000002E-3</c:v>
                </c:pt>
                <c:pt idx="19039">
                  <c:v>5.7724000000000002E-4</c:v>
                </c:pt>
                <c:pt idx="19040">
                  <c:v>2.7918000000000001E-3</c:v>
                </c:pt>
                <c:pt idx="19041">
                  <c:v>5.5366299999999999E-3</c:v>
                </c:pt>
                <c:pt idx="19042">
                  <c:v>8.9601400000000001E-3</c:v>
                </c:pt>
                <c:pt idx="19043">
                  <c:v>7.60584E-3</c:v>
                </c:pt>
                <c:pt idx="19044">
                  <c:v>6.5443400000000001E-3</c:v>
                </c:pt>
                <c:pt idx="19045">
                  <c:v>6.0285699999999996E-3</c:v>
                </c:pt>
                <c:pt idx="19046">
                  <c:v>7.4779499999999997E-3</c:v>
                </c:pt>
                <c:pt idx="19047">
                  <c:v>6.4822999999999999E-3</c:v>
                </c:pt>
                <c:pt idx="19048">
                  <c:v>6.45628E-3</c:v>
                </c:pt>
                <c:pt idx="19049">
                  <c:v>6.46811E-3</c:v>
                </c:pt>
                <c:pt idx="19050">
                  <c:v>5.16068E-3</c:v>
                </c:pt>
                <c:pt idx="19051">
                  <c:v>6.3907599999999997E-3</c:v>
                </c:pt>
                <c:pt idx="19052">
                  <c:v>7.2341899999999997E-3</c:v>
                </c:pt>
                <c:pt idx="19053">
                  <c:v>7.61956E-3</c:v>
                </c:pt>
                <c:pt idx="19054">
                  <c:v>6.6974499999999998E-3</c:v>
                </c:pt>
                <c:pt idx="19055">
                  <c:v>5.9862600000000002E-3</c:v>
                </c:pt>
                <c:pt idx="19056">
                  <c:v>7.22479E-3</c:v>
                </c:pt>
                <c:pt idx="19057">
                  <c:v>5.1150700000000002E-3</c:v>
                </c:pt>
                <c:pt idx="19058">
                  <c:v>3.1710200000000001E-3</c:v>
                </c:pt>
                <c:pt idx="19059">
                  <c:v>1.28454E-3</c:v>
                </c:pt>
                <c:pt idx="19060">
                  <c:v>-3.3430500000000002E-3</c:v>
                </c:pt>
                <c:pt idx="19061">
                  <c:v>-5.6895399999999999E-3</c:v>
                </c:pt>
                <c:pt idx="19062">
                  <c:v>-5.2782599999999999E-3</c:v>
                </c:pt>
                <c:pt idx="19063">
                  <c:v>-4.7665800000000003E-3</c:v>
                </c:pt>
                <c:pt idx="19064">
                  <c:v>-2.50862E-3</c:v>
                </c:pt>
                <c:pt idx="19065">
                  <c:v>1.25103E-3</c:v>
                </c:pt>
                <c:pt idx="19066">
                  <c:v>3.89084E-3</c:v>
                </c:pt>
                <c:pt idx="19067">
                  <c:v>7.1434999999999997E-3</c:v>
                </c:pt>
                <c:pt idx="19068">
                  <c:v>8.6853099999999999E-3</c:v>
                </c:pt>
                <c:pt idx="19069">
                  <c:v>7.7350600000000002E-3</c:v>
                </c:pt>
                <c:pt idx="19070">
                  <c:v>8.30294E-3</c:v>
                </c:pt>
                <c:pt idx="19071">
                  <c:v>6.65213E-3</c:v>
                </c:pt>
                <c:pt idx="19072">
                  <c:v>4.9149800000000002E-3</c:v>
                </c:pt>
                <c:pt idx="19073">
                  <c:v>3.8210700000000002E-3</c:v>
                </c:pt>
                <c:pt idx="19074">
                  <c:v>6.0632999999999998E-4</c:v>
                </c:pt>
                <c:pt idx="19075">
                  <c:v>-2.3728199999999999E-3</c:v>
                </c:pt>
                <c:pt idx="19076">
                  <c:v>-4.4821699999999997E-3</c:v>
                </c:pt>
                <c:pt idx="19077">
                  <c:v>-5.2624300000000002E-3</c:v>
                </c:pt>
                <c:pt idx="19078">
                  <c:v>-4.2735300000000002E-3</c:v>
                </c:pt>
                <c:pt idx="19079">
                  <c:v>-2.7035000000000002E-3</c:v>
                </c:pt>
                <c:pt idx="19080">
                  <c:v>-3.3807999999999999E-4</c:v>
                </c:pt>
                <c:pt idx="19081">
                  <c:v>2.7256699999999999E-3</c:v>
                </c:pt>
                <c:pt idx="19082">
                  <c:v>6.7503499999999996E-3</c:v>
                </c:pt>
                <c:pt idx="19083">
                  <c:v>8.3206300000000007E-3</c:v>
                </c:pt>
                <c:pt idx="19084">
                  <c:v>7.33054E-3</c:v>
                </c:pt>
                <c:pt idx="19085">
                  <c:v>8.6219399999999998E-3</c:v>
                </c:pt>
                <c:pt idx="19086">
                  <c:v>7.9444000000000008E-3</c:v>
                </c:pt>
                <c:pt idx="19087">
                  <c:v>6.2915599999999999E-3</c:v>
                </c:pt>
                <c:pt idx="19088">
                  <c:v>6.9572100000000001E-3</c:v>
                </c:pt>
                <c:pt idx="19089">
                  <c:v>6.7377899999999996E-3</c:v>
                </c:pt>
                <c:pt idx="19090">
                  <c:v>7.98659E-3</c:v>
                </c:pt>
                <c:pt idx="19091">
                  <c:v>7.0308699999999998E-3</c:v>
                </c:pt>
                <c:pt idx="19092">
                  <c:v>5.0005400000000004E-3</c:v>
                </c:pt>
                <c:pt idx="19093">
                  <c:v>5.4101399999999999E-3</c:v>
                </c:pt>
                <c:pt idx="19094">
                  <c:v>4.2280800000000004E-3</c:v>
                </c:pt>
                <c:pt idx="19095">
                  <c:v>1.9320000000000001E-4</c:v>
                </c:pt>
                <c:pt idx="19096">
                  <c:v>-2.9308699999999999E-3</c:v>
                </c:pt>
                <c:pt idx="19097">
                  <c:v>-6.5198499999999998E-3</c:v>
                </c:pt>
                <c:pt idx="19098">
                  <c:v>-8.5101699999999992E-3</c:v>
                </c:pt>
                <c:pt idx="19099">
                  <c:v>-8.1452499999999997E-3</c:v>
                </c:pt>
                <c:pt idx="19100">
                  <c:v>-7.9147999999999996E-3</c:v>
                </c:pt>
                <c:pt idx="19101">
                  <c:v>-8.3563100000000005E-3</c:v>
                </c:pt>
                <c:pt idx="19102">
                  <c:v>-7.0813400000000002E-3</c:v>
                </c:pt>
                <c:pt idx="19103">
                  <c:v>-6.6823500000000001E-3</c:v>
                </c:pt>
                <c:pt idx="19104">
                  <c:v>-7.8235200000000005E-3</c:v>
                </c:pt>
                <c:pt idx="19105">
                  <c:v>-7.6039200000000001E-3</c:v>
                </c:pt>
                <c:pt idx="19106">
                  <c:v>-6.3313600000000003E-3</c:v>
                </c:pt>
                <c:pt idx="19107">
                  <c:v>-6.2043699999999999E-3</c:v>
                </c:pt>
                <c:pt idx="19108">
                  <c:v>-5.3179000000000004E-3</c:v>
                </c:pt>
                <c:pt idx="19109">
                  <c:v>-2.5162700000000001E-3</c:v>
                </c:pt>
                <c:pt idx="19110">
                  <c:v>1.5304000000000001E-4</c:v>
                </c:pt>
                <c:pt idx="19111">
                  <c:v>2.6437499999999998E-3</c:v>
                </c:pt>
                <c:pt idx="19112">
                  <c:v>4.6550300000000001E-3</c:v>
                </c:pt>
                <c:pt idx="19113">
                  <c:v>5.8836499999999998E-3</c:v>
                </c:pt>
                <c:pt idx="19114">
                  <c:v>3.6772599999999999E-3</c:v>
                </c:pt>
                <c:pt idx="19115">
                  <c:v>5.0653000000000004E-4</c:v>
                </c:pt>
                <c:pt idx="19116">
                  <c:v>-1.4253600000000001E-3</c:v>
                </c:pt>
                <c:pt idx="19117">
                  <c:v>-4.1039199999999996E-3</c:v>
                </c:pt>
                <c:pt idx="19118">
                  <c:v>-4.3176999999999998E-3</c:v>
                </c:pt>
                <c:pt idx="19119">
                  <c:v>-4.33227E-3</c:v>
                </c:pt>
                <c:pt idx="19120">
                  <c:v>-3.4665199999999998E-3</c:v>
                </c:pt>
                <c:pt idx="19121">
                  <c:v>1.2607199999999999E-3</c:v>
                </c:pt>
                <c:pt idx="19122">
                  <c:v>4.6652000000000004E-3</c:v>
                </c:pt>
                <c:pt idx="19123">
                  <c:v>6.5212500000000001E-3</c:v>
                </c:pt>
                <c:pt idx="19124">
                  <c:v>9.2333999999999992E-3</c:v>
                </c:pt>
                <c:pt idx="19125">
                  <c:v>9.1314699999999992E-3</c:v>
                </c:pt>
                <c:pt idx="19126">
                  <c:v>8.7458499999999995E-3</c:v>
                </c:pt>
                <c:pt idx="19127">
                  <c:v>7.5115900000000003E-3</c:v>
                </c:pt>
                <c:pt idx="19128">
                  <c:v>6.4953500000000004E-3</c:v>
                </c:pt>
                <c:pt idx="19129">
                  <c:v>5.29986E-3</c:v>
                </c:pt>
                <c:pt idx="19130">
                  <c:v>1.7466300000000001E-3</c:v>
                </c:pt>
                <c:pt idx="19131">
                  <c:v>-1.8152400000000001E-3</c:v>
                </c:pt>
                <c:pt idx="19132">
                  <c:v>-3.7488500000000002E-3</c:v>
                </c:pt>
                <c:pt idx="19133">
                  <c:v>-4.4664500000000003E-3</c:v>
                </c:pt>
                <c:pt idx="19134">
                  <c:v>-5.46738E-3</c:v>
                </c:pt>
                <c:pt idx="19135">
                  <c:v>-3.58099E-3</c:v>
                </c:pt>
                <c:pt idx="19136">
                  <c:v>2.7452999999999999E-4</c:v>
                </c:pt>
                <c:pt idx="19137">
                  <c:v>3.72318E-3</c:v>
                </c:pt>
                <c:pt idx="19138">
                  <c:v>6.1848199999999997E-3</c:v>
                </c:pt>
                <c:pt idx="19139">
                  <c:v>8.1143699999999992E-3</c:v>
                </c:pt>
                <c:pt idx="19140">
                  <c:v>8.2665499999999992E-3</c:v>
                </c:pt>
                <c:pt idx="19141">
                  <c:v>6.3693500000000002E-3</c:v>
                </c:pt>
                <c:pt idx="19142">
                  <c:v>7.0881800000000003E-3</c:v>
                </c:pt>
                <c:pt idx="19143">
                  <c:v>7.4101000000000002E-3</c:v>
                </c:pt>
                <c:pt idx="19144">
                  <c:v>7.6119200000000003E-3</c:v>
                </c:pt>
                <c:pt idx="19145">
                  <c:v>7.7038699999999998E-3</c:v>
                </c:pt>
                <c:pt idx="19146">
                  <c:v>8.1515500000000005E-3</c:v>
                </c:pt>
                <c:pt idx="19147">
                  <c:v>7.4660400000000002E-3</c:v>
                </c:pt>
                <c:pt idx="19148">
                  <c:v>7.1401800000000003E-3</c:v>
                </c:pt>
                <c:pt idx="19149">
                  <c:v>5.9939099999999999E-3</c:v>
                </c:pt>
                <c:pt idx="19150">
                  <c:v>2.3958899999999999E-3</c:v>
                </c:pt>
                <c:pt idx="19151" formatCode="0.00E+00">
                  <c:v>-3.9700000000000001E-6</c:v>
                </c:pt>
                <c:pt idx="19152">
                  <c:v>-2.9616400000000002E-3</c:v>
                </c:pt>
                <c:pt idx="19153">
                  <c:v>-5.53222E-3</c:v>
                </c:pt>
                <c:pt idx="19154">
                  <c:v>-7.3604500000000002E-3</c:v>
                </c:pt>
                <c:pt idx="19155">
                  <c:v>-7.9401300000000001E-3</c:v>
                </c:pt>
                <c:pt idx="19156">
                  <c:v>-8.4494700000000006E-3</c:v>
                </c:pt>
                <c:pt idx="19157">
                  <c:v>-9.3618499999999997E-3</c:v>
                </c:pt>
                <c:pt idx="19158">
                  <c:v>-7.7866200000000002E-3</c:v>
                </c:pt>
                <c:pt idx="19159">
                  <c:v>-7.6001599999999999E-3</c:v>
                </c:pt>
                <c:pt idx="19160">
                  <c:v>-7.2807000000000002E-3</c:v>
                </c:pt>
                <c:pt idx="19161">
                  <c:v>-7.5393999999999999E-3</c:v>
                </c:pt>
                <c:pt idx="19162">
                  <c:v>-6.7230199999999997E-3</c:v>
                </c:pt>
                <c:pt idx="19163">
                  <c:v>-5.4314599999999999E-3</c:v>
                </c:pt>
                <c:pt idx="19164">
                  <c:v>-5.8393100000000003E-3</c:v>
                </c:pt>
                <c:pt idx="19165">
                  <c:v>-2.9775100000000001E-3</c:v>
                </c:pt>
                <c:pt idx="19166">
                  <c:v>1.11129E-3</c:v>
                </c:pt>
                <c:pt idx="19167">
                  <c:v>3.1824100000000001E-3</c:v>
                </c:pt>
                <c:pt idx="19168">
                  <c:v>4.2090599999999997E-3</c:v>
                </c:pt>
                <c:pt idx="19169">
                  <c:v>5.0162399999999999E-3</c:v>
                </c:pt>
                <c:pt idx="19170">
                  <c:v>3.5688600000000001E-3</c:v>
                </c:pt>
                <c:pt idx="19171">
                  <c:v>1.65238E-3</c:v>
                </c:pt>
                <c:pt idx="19172">
                  <c:v>-1.33175E-3</c:v>
                </c:pt>
                <c:pt idx="19173">
                  <c:v>-4.3838999999999996E-3</c:v>
                </c:pt>
                <c:pt idx="19174">
                  <c:v>-4.3256099999999997E-3</c:v>
                </c:pt>
                <c:pt idx="19175">
                  <c:v>-3.7854400000000002E-3</c:v>
                </c:pt>
                <c:pt idx="19176">
                  <c:v>-1.25237E-3</c:v>
                </c:pt>
                <c:pt idx="19177">
                  <c:v>1.24913E-3</c:v>
                </c:pt>
                <c:pt idx="19178">
                  <c:v>3.3838000000000002E-3</c:v>
                </c:pt>
                <c:pt idx="19179">
                  <c:v>7.4069499999999998E-3</c:v>
                </c:pt>
                <c:pt idx="19180">
                  <c:v>8.3312500000000001E-3</c:v>
                </c:pt>
                <c:pt idx="19181">
                  <c:v>7.0406799999999997E-3</c:v>
                </c:pt>
                <c:pt idx="19182">
                  <c:v>8.8377100000000004E-3</c:v>
                </c:pt>
                <c:pt idx="19183">
                  <c:v>7.6821800000000003E-3</c:v>
                </c:pt>
                <c:pt idx="19184">
                  <c:v>5.45117E-3</c:v>
                </c:pt>
                <c:pt idx="19185">
                  <c:v>4.0401400000000002E-3</c:v>
                </c:pt>
                <c:pt idx="19186">
                  <c:v>5.9964000000000003E-4</c:v>
                </c:pt>
                <c:pt idx="19187">
                  <c:v>-1.55349E-3</c:v>
                </c:pt>
                <c:pt idx="19188">
                  <c:v>-3.2879099999999998E-3</c:v>
                </c:pt>
                <c:pt idx="19189">
                  <c:v>-5.15366E-3</c:v>
                </c:pt>
                <c:pt idx="19190">
                  <c:v>-4.3361700000000003E-3</c:v>
                </c:pt>
                <c:pt idx="19191">
                  <c:v>-2.2699899999999999E-3</c:v>
                </c:pt>
                <c:pt idx="19192">
                  <c:v>8.4698E-4</c:v>
                </c:pt>
                <c:pt idx="19193">
                  <c:v>3.5523299999999998E-3</c:v>
                </c:pt>
                <c:pt idx="19194">
                  <c:v>6.5192000000000002E-3</c:v>
                </c:pt>
                <c:pt idx="19195">
                  <c:v>7.8245099999999998E-3</c:v>
                </c:pt>
                <c:pt idx="19196">
                  <c:v>7.9410100000000001E-3</c:v>
                </c:pt>
                <c:pt idx="19197">
                  <c:v>8.3660000000000002E-3</c:v>
                </c:pt>
                <c:pt idx="19198">
                  <c:v>6.9254599999999996E-3</c:v>
                </c:pt>
                <c:pt idx="19199">
                  <c:v>7.0804500000000003E-3</c:v>
                </c:pt>
                <c:pt idx="19200">
                  <c:v>7.5486800000000003E-3</c:v>
                </c:pt>
                <c:pt idx="19201">
                  <c:v>6.5922899999999998E-3</c:v>
                </c:pt>
                <c:pt idx="19202">
                  <c:v>7.1917600000000002E-3</c:v>
                </c:pt>
                <c:pt idx="19203">
                  <c:v>6.9088700000000001E-3</c:v>
                </c:pt>
                <c:pt idx="19204">
                  <c:v>6.5169599999999996E-3</c:v>
                </c:pt>
                <c:pt idx="19205">
                  <c:v>6.2379499999999999E-3</c:v>
                </c:pt>
                <c:pt idx="19206">
                  <c:v>2.8672699999999999E-3</c:v>
                </c:pt>
                <c:pt idx="19207">
                  <c:v>-6.1492999999999997E-4</c:v>
                </c:pt>
                <c:pt idx="19208">
                  <c:v>-3.0227299999999999E-3</c:v>
                </c:pt>
                <c:pt idx="19209">
                  <c:v>-5.3458500000000001E-3</c:v>
                </c:pt>
                <c:pt idx="19210">
                  <c:v>-6.9566599999999999E-3</c:v>
                </c:pt>
                <c:pt idx="19211">
                  <c:v>-8.5222400000000004E-3</c:v>
                </c:pt>
                <c:pt idx="19212">
                  <c:v>-7.8976199999999993E-3</c:v>
                </c:pt>
                <c:pt idx="19213">
                  <c:v>-8.4833200000000008E-3</c:v>
                </c:pt>
                <c:pt idx="19214">
                  <c:v>-8.9039299999999991E-3</c:v>
                </c:pt>
                <c:pt idx="19215">
                  <c:v>-7.5590199999999996E-3</c:v>
                </c:pt>
                <c:pt idx="19216">
                  <c:v>-7.1377999999999997E-3</c:v>
                </c:pt>
                <c:pt idx="19217">
                  <c:v>-7.5053999999999997E-3</c:v>
                </c:pt>
                <c:pt idx="19218">
                  <c:v>-6.8436599999999997E-3</c:v>
                </c:pt>
                <c:pt idx="19219">
                  <c:v>-6.5607900000000004E-3</c:v>
                </c:pt>
                <c:pt idx="19220">
                  <c:v>-5.3538300000000004E-3</c:v>
                </c:pt>
                <c:pt idx="19221">
                  <c:v>-3.4829100000000001E-3</c:v>
                </c:pt>
                <c:pt idx="19222">
                  <c:v>8.5004000000000004E-4</c:v>
                </c:pt>
                <c:pt idx="19223">
                  <c:v>2.5080900000000001E-3</c:v>
                </c:pt>
                <c:pt idx="19224">
                  <c:v>3.7269199999999999E-3</c:v>
                </c:pt>
                <c:pt idx="19225">
                  <c:v>4.9273299999999997E-3</c:v>
                </c:pt>
                <c:pt idx="19226">
                  <c:v>3.5066799999999999E-3</c:v>
                </c:pt>
                <c:pt idx="19227">
                  <c:v>1.3127E-3</c:v>
                </c:pt>
                <c:pt idx="19228">
                  <c:v>-2.4022800000000001E-3</c:v>
                </c:pt>
                <c:pt idx="19229">
                  <c:v>-2.8735100000000001E-3</c:v>
                </c:pt>
                <c:pt idx="19230">
                  <c:v>-2.9747799999999998E-3</c:v>
                </c:pt>
                <c:pt idx="19231">
                  <c:v>-2.4928699999999999E-3</c:v>
                </c:pt>
                <c:pt idx="19232">
                  <c:v>-1.91427E-3</c:v>
                </c:pt>
                <c:pt idx="19233">
                  <c:v>6.5609000000000002E-4</c:v>
                </c:pt>
                <c:pt idx="19234">
                  <c:v>3.3577400000000001E-3</c:v>
                </c:pt>
                <c:pt idx="19235">
                  <c:v>4.3860699999999997E-3</c:v>
                </c:pt>
                <c:pt idx="19236">
                  <c:v>8.1541300000000008E-3</c:v>
                </c:pt>
                <c:pt idx="19237">
                  <c:v>8.3100899999999991E-3</c:v>
                </c:pt>
                <c:pt idx="19238">
                  <c:v>7.5467499999999996E-3</c:v>
                </c:pt>
                <c:pt idx="19239">
                  <c:v>7.7419799999999999E-3</c:v>
                </c:pt>
                <c:pt idx="19240">
                  <c:v>6.2598000000000003E-3</c:v>
                </c:pt>
                <c:pt idx="19241">
                  <c:v>3.72748E-3</c:v>
                </c:pt>
                <c:pt idx="19242">
                  <c:v>1.9689099999999999E-3</c:v>
                </c:pt>
                <c:pt idx="19243">
                  <c:v>-1.6029099999999999E-3</c:v>
                </c:pt>
                <c:pt idx="19244">
                  <c:v>-3.8435800000000001E-3</c:v>
                </c:pt>
                <c:pt idx="19245">
                  <c:v>-3.3826099999999999E-3</c:v>
                </c:pt>
                <c:pt idx="19246">
                  <c:v>-3.9891199999999996E-3</c:v>
                </c:pt>
                <c:pt idx="19247">
                  <c:v>-1.8337099999999999E-3</c:v>
                </c:pt>
                <c:pt idx="19248">
                  <c:v>1.46339E-3</c:v>
                </c:pt>
                <c:pt idx="19249">
                  <c:v>2.83666E-3</c:v>
                </c:pt>
                <c:pt idx="19250">
                  <c:v>4.1501400000000001E-3</c:v>
                </c:pt>
                <c:pt idx="19251">
                  <c:v>7.4642800000000002E-3</c:v>
                </c:pt>
                <c:pt idx="19252">
                  <c:v>6.95651E-3</c:v>
                </c:pt>
                <c:pt idx="19253">
                  <c:v>6.0676100000000002E-3</c:v>
                </c:pt>
                <c:pt idx="19254">
                  <c:v>7.1589100000000001E-3</c:v>
                </c:pt>
                <c:pt idx="19255">
                  <c:v>5.9363799999999998E-3</c:v>
                </c:pt>
                <c:pt idx="19256">
                  <c:v>7.1801199999999999E-3</c:v>
                </c:pt>
                <c:pt idx="19257">
                  <c:v>7.9941700000000001E-3</c:v>
                </c:pt>
                <c:pt idx="19258">
                  <c:v>8.0495500000000008E-3</c:v>
                </c:pt>
                <c:pt idx="19259">
                  <c:v>7.4762400000000003E-3</c:v>
                </c:pt>
                <c:pt idx="19260">
                  <c:v>6.1607399999999996E-3</c:v>
                </c:pt>
                <c:pt idx="19261">
                  <c:v>4.0954800000000003E-3</c:v>
                </c:pt>
                <c:pt idx="19262">
                  <c:v>3.0582600000000001E-3</c:v>
                </c:pt>
                <c:pt idx="19263">
                  <c:v>1.2532800000000001E-3</c:v>
                </c:pt>
                <c:pt idx="19264">
                  <c:v>-2.7066500000000001E-3</c:v>
                </c:pt>
                <c:pt idx="19265">
                  <c:v>-4.3740899999999997E-3</c:v>
                </c:pt>
                <c:pt idx="19266">
                  <c:v>-5.5611100000000002E-3</c:v>
                </c:pt>
                <c:pt idx="19267">
                  <c:v>-6.3050800000000002E-3</c:v>
                </c:pt>
                <c:pt idx="19268">
                  <c:v>-6.3209099999999999E-3</c:v>
                </c:pt>
                <c:pt idx="19269">
                  <c:v>-6.7706099999999998E-3</c:v>
                </c:pt>
                <c:pt idx="19270">
                  <c:v>-6.9840400000000004E-3</c:v>
                </c:pt>
                <c:pt idx="19271">
                  <c:v>-7.06618E-3</c:v>
                </c:pt>
                <c:pt idx="19272">
                  <c:v>-5.7228599999999998E-3</c:v>
                </c:pt>
                <c:pt idx="19273">
                  <c:v>-5.71654E-3</c:v>
                </c:pt>
                <c:pt idx="19274">
                  <c:v>-6.6459800000000001E-3</c:v>
                </c:pt>
                <c:pt idx="19275">
                  <c:v>-6.5370300000000001E-3</c:v>
                </c:pt>
                <c:pt idx="19276">
                  <c:v>-6.5134499999999996E-3</c:v>
                </c:pt>
                <c:pt idx="19277">
                  <c:v>-7.7160700000000002E-3</c:v>
                </c:pt>
                <c:pt idx="19278">
                  <c:v>-6.3220200000000002E-3</c:v>
                </c:pt>
                <c:pt idx="19279">
                  <c:v>-6.9038600000000004E-3</c:v>
                </c:pt>
                <c:pt idx="19280">
                  <c:v>-6.7805199999999999E-3</c:v>
                </c:pt>
                <c:pt idx="19281">
                  <c:v>-5.3024500000000002E-3</c:v>
                </c:pt>
                <c:pt idx="19282">
                  <c:v>-4.38266E-3</c:v>
                </c:pt>
                <c:pt idx="19283">
                  <c:v>-2.3613E-4</c:v>
                </c:pt>
                <c:pt idx="19284">
                  <c:v>1.49362E-3</c:v>
                </c:pt>
                <c:pt idx="19285">
                  <c:v>3.3810200000000002E-3</c:v>
                </c:pt>
                <c:pt idx="19286">
                  <c:v>5.7156500000000001E-3</c:v>
                </c:pt>
                <c:pt idx="19287">
                  <c:v>2.9234700000000001E-3</c:v>
                </c:pt>
                <c:pt idx="19288">
                  <c:v>1.68027E-3</c:v>
                </c:pt>
                <c:pt idx="19289">
                  <c:v>-2.5144000000000002E-4</c:v>
                </c:pt>
                <c:pt idx="19290">
                  <c:v>-3.1370299999999999E-3</c:v>
                </c:pt>
                <c:pt idx="19291">
                  <c:v>-4.9620699999999998E-3</c:v>
                </c:pt>
                <c:pt idx="19292">
                  <c:v>-6.53558E-3</c:v>
                </c:pt>
                <c:pt idx="19293">
                  <c:v>-7.5925999999999997E-3</c:v>
                </c:pt>
                <c:pt idx="19294">
                  <c:v>-6.3541800000000001E-3</c:v>
                </c:pt>
                <c:pt idx="19295">
                  <c:v>-7.2791399999999999E-3</c:v>
                </c:pt>
                <c:pt idx="19296">
                  <c:v>-5.9714399999999997E-3</c:v>
                </c:pt>
                <c:pt idx="19297">
                  <c:v>-2.2529199999999998E-3</c:v>
                </c:pt>
                <c:pt idx="19298">
                  <c:v>-1.9153E-4</c:v>
                </c:pt>
                <c:pt idx="19299">
                  <c:v>2.3993899999999999E-3</c:v>
                </c:pt>
                <c:pt idx="19300">
                  <c:v>2.96795E-3</c:v>
                </c:pt>
                <c:pt idx="19301">
                  <c:v>4.5475000000000003E-3</c:v>
                </c:pt>
                <c:pt idx="19302">
                  <c:v>3.9682600000000004E-3</c:v>
                </c:pt>
                <c:pt idx="19303">
                  <c:v>2.2330599999999998E-3</c:v>
                </c:pt>
                <c:pt idx="19304">
                  <c:v>-1.9903999999999999E-4</c:v>
                </c:pt>
                <c:pt idx="19305">
                  <c:v>-2.0431899999999999E-3</c:v>
                </c:pt>
                <c:pt idx="19306">
                  <c:v>-4.5472999999999998E-3</c:v>
                </c:pt>
                <c:pt idx="19307">
                  <c:v>-7.0374399999999998E-3</c:v>
                </c:pt>
                <c:pt idx="19308">
                  <c:v>-6.0894E-3</c:v>
                </c:pt>
                <c:pt idx="19309">
                  <c:v>-7.4304000000000002E-3</c:v>
                </c:pt>
                <c:pt idx="19310">
                  <c:v>-6.0355299999999999E-3</c:v>
                </c:pt>
                <c:pt idx="19311">
                  <c:v>-5.0391999999999998E-3</c:v>
                </c:pt>
                <c:pt idx="19312">
                  <c:v>-6.4691799999999997E-3</c:v>
                </c:pt>
                <c:pt idx="19313">
                  <c:v>-6.5478000000000003E-3</c:v>
                </c:pt>
                <c:pt idx="19314">
                  <c:v>-6.1656599999999999E-3</c:v>
                </c:pt>
                <c:pt idx="19315">
                  <c:v>-5.5391900000000003E-3</c:v>
                </c:pt>
                <c:pt idx="19316">
                  <c:v>-4.66016E-3</c:v>
                </c:pt>
                <c:pt idx="19317">
                  <c:v>-4.0423500000000001E-3</c:v>
                </c:pt>
                <c:pt idx="19318">
                  <c:v>-2.4806400000000001E-3</c:v>
                </c:pt>
                <c:pt idx="19319" formatCode="0.00E+00">
                  <c:v>-8.3620000000000002E-5</c:v>
                </c:pt>
                <c:pt idx="19320">
                  <c:v>1.8705600000000001E-3</c:v>
                </c:pt>
                <c:pt idx="19321">
                  <c:v>2.7499999999999998E-3</c:v>
                </c:pt>
                <c:pt idx="19322">
                  <c:v>5.0218499999999996E-3</c:v>
                </c:pt>
                <c:pt idx="19323">
                  <c:v>6.6944400000000003E-3</c:v>
                </c:pt>
                <c:pt idx="19324">
                  <c:v>6.5350399999999998E-3</c:v>
                </c:pt>
                <c:pt idx="19325">
                  <c:v>6.7719800000000004E-3</c:v>
                </c:pt>
                <c:pt idx="19326">
                  <c:v>6.5706799999999997E-3</c:v>
                </c:pt>
                <c:pt idx="19327">
                  <c:v>6.9388100000000001E-3</c:v>
                </c:pt>
                <c:pt idx="19328">
                  <c:v>6.9259300000000003E-3</c:v>
                </c:pt>
                <c:pt idx="19329">
                  <c:v>7.4084299999999997E-3</c:v>
                </c:pt>
                <c:pt idx="19330">
                  <c:v>7.0522500000000004E-3</c:v>
                </c:pt>
                <c:pt idx="19331">
                  <c:v>6.1784600000000002E-3</c:v>
                </c:pt>
                <c:pt idx="19332">
                  <c:v>5.0804500000000002E-3</c:v>
                </c:pt>
                <c:pt idx="19333">
                  <c:v>1.6543599999999999E-3</c:v>
                </c:pt>
                <c:pt idx="19334">
                  <c:v>1.38612E-3</c:v>
                </c:pt>
                <c:pt idx="19335">
                  <c:v>-1.29981E-3</c:v>
                </c:pt>
                <c:pt idx="19336">
                  <c:v>-2.0721300000000002E-3</c:v>
                </c:pt>
                <c:pt idx="19337">
                  <c:v>-2.6656399999999999E-3</c:v>
                </c:pt>
                <c:pt idx="19338">
                  <c:v>-3.46694E-3</c:v>
                </c:pt>
                <c:pt idx="19339">
                  <c:v>-2.9522000000000001E-4</c:v>
                </c:pt>
                <c:pt idx="19340">
                  <c:v>1.0425499999999999E-3</c:v>
                </c:pt>
                <c:pt idx="19341">
                  <c:v>1.3637499999999999E-3</c:v>
                </c:pt>
                <c:pt idx="19342">
                  <c:v>2.5827599999999999E-3</c:v>
                </c:pt>
                <c:pt idx="19343">
                  <c:v>3.5633499999999999E-3</c:v>
                </c:pt>
                <c:pt idx="19344">
                  <c:v>1.70867E-3</c:v>
                </c:pt>
                <c:pt idx="19345">
                  <c:v>1.0639E-4</c:v>
                </c:pt>
                <c:pt idx="19346">
                  <c:v>-1.7649600000000001E-3</c:v>
                </c:pt>
                <c:pt idx="19347">
                  <c:v>-4.15468E-3</c:v>
                </c:pt>
                <c:pt idx="19348">
                  <c:v>-6.4566500000000004E-3</c:v>
                </c:pt>
                <c:pt idx="19349">
                  <c:v>-7.04078E-3</c:v>
                </c:pt>
                <c:pt idx="19350">
                  <c:v>-7.0503800000000002E-3</c:v>
                </c:pt>
                <c:pt idx="19351">
                  <c:v>-7.4137600000000001E-3</c:v>
                </c:pt>
                <c:pt idx="19352">
                  <c:v>-4.1265399999999997E-3</c:v>
                </c:pt>
                <c:pt idx="19353">
                  <c:v>-2.31386E-3</c:v>
                </c:pt>
                <c:pt idx="19354">
                  <c:v>-5.6709999999999996E-4</c:v>
                </c:pt>
                <c:pt idx="19355">
                  <c:v>-1.2496999999999999E-4</c:v>
                </c:pt>
                <c:pt idx="19356">
                  <c:v>1.5601E-3</c:v>
                </c:pt>
                <c:pt idx="19357">
                  <c:v>3.7203800000000001E-3</c:v>
                </c:pt>
                <c:pt idx="19358">
                  <c:v>2.2214700000000001E-3</c:v>
                </c:pt>
                <c:pt idx="19359">
                  <c:v>1.01377E-3</c:v>
                </c:pt>
                <c:pt idx="19360">
                  <c:v>-2.5448000000000002E-4</c:v>
                </c:pt>
                <c:pt idx="19361">
                  <c:v>-2.0253799999999998E-3</c:v>
                </c:pt>
                <c:pt idx="19362">
                  <c:v>-3.0733599999999998E-3</c:v>
                </c:pt>
                <c:pt idx="19363">
                  <c:v>-4.6251900000000004E-3</c:v>
                </c:pt>
                <c:pt idx="19364">
                  <c:v>-6.55925E-3</c:v>
                </c:pt>
                <c:pt idx="19365">
                  <c:v>-5.8239800000000003E-3</c:v>
                </c:pt>
                <c:pt idx="19366">
                  <c:v>-4.8392900000000004E-3</c:v>
                </c:pt>
                <c:pt idx="19367">
                  <c:v>-6.0076900000000004E-3</c:v>
                </c:pt>
                <c:pt idx="19368">
                  <c:v>-6.1882600000000001E-3</c:v>
                </c:pt>
                <c:pt idx="19369">
                  <c:v>-5.9842300000000001E-3</c:v>
                </c:pt>
                <c:pt idx="19370">
                  <c:v>-5.4156200000000003E-3</c:v>
                </c:pt>
                <c:pt idx="19371">
                  <c:v>-4.9548999999999999E-3</c:v>
                </c:pt>
                <c:pt idx="19372">
                  <c:v>-4.7473400000000001E-3</c:v>
                </c:pt>
                <c:pt idx="19373">
                  <c:v>-4.6579200000000003E-3</c:v>
                </c:pt>
                <c:pt idx="19374">
                  <c:v>-1.84399E-3</c:v>
                </c:pt>
                <c:pt idx="19375">
                  <c:v>1.7984000000000001E-4</c:v>
                </c:pt>
                <c:pt idx="19376">
                  <c:v>2.0782499999999998E-3</c:v>
                </c:pt>
                <c:pt idx="19377">
                  <c:v>2.9297199999999998E-3</c:v>
                </c:pt>
                <c:pt idx="19378">
                  <c:v>3.3034800000000001E-3</c:v>
                </c:pt>
                <c:pt idx="19379">
                  <c:v>4.89471E-3</c:v>
                </c:pt>
                <c:pt idx="19380">
                  <c:v>5.1730700000000001E-3</c:v>
                </c:pt>
                <c:pt idx="19381">
                  <c:v>5.6048699999999996E-3</c:v>
                </c:pt>
                <c:pt idx="19382">
                  <c:v>5.7530899999999998E-3</c:v>
                </c:pt>
                <c:pt idx="19383">
                  <c:v>5.7857799999999999E-3</c:v>
                </c:pt>
                <c:pt idx="19384">
                  <c:v>5.8068199999999999E-3</c:v>
                </c:pt>
                <c:pt idx="19385">
                  <c:v>6.2030100000000001E-3</c:v>
                </c:pt>
                <c:pt idx="19386">
                  <c:v>5.9389500000000001E-3</c:v>
                </c:pt>
                <c:pt idx="19387">
                  <c:v>4.4199799999999996E-3</c:v>
                </c:pt>
                <c:pt idx="19388">
                  <c:v>4.4555999999999997E-3</c:v>
                </c:pt>
                <c:pt idx="19389">
                  <c:v>2.09654E-3</c:v>
                </c:pt>
                <c:pt idx="19390">
                  <c:v>-3.2839000000000002E-4</c:v>
                </c:pt>
                <c:pt idx="19391">
                  <c:v>-4.7172000000000002E-4</c:v>
                </c:pt>
                <c:pt idx="19392">
                  <c:v>-3.0450199999999998E-3</c:v>
                </c:pt>
                <c:pt idx="19393">
                  <c:v>-2.8333899999999999E-3</c:v>
                </c:pt>
                <c:pt idx="19394" formatCode="0.00E+00">
                  <c:v>3.3710000000000001E-5</c:v>
                </c:pt>
                <c:pt idx="19395">
                  <c:v>-1.15402E-3</c:v>
                </c:pt>
                <c:pt idx="19396">
                  <c:v>4.0504000000000001E-4</c:v>
                </c:pt>
                <c:pt idx="19397">
                  <c:v>3.1750300000000001E-3</c:v>
                </c:pt>
                <c:pt idx="19398">
                  <c:v>1.3267299999999999E-3</c:v>
                </c:pt>
                <c:pt idx="19399">
                  <c:v>1.9206399999999999E-3</c:v>
                </c:pt>
                <c:pt idx="19400">
                  <c:v>1.47325E-3</c:v>
                </c:pt>
                <c:pt idx="19401">
                  <c:v>-1.67191E-3</c:v>
                </c:pt>
                <c:pt idx="19402">
                  <c:v>-1.4316299999999999E-3</c:v>
                </c:pt>
                <c:pt idx="19403">
                  <c:v>-3.0343000000000002E-3</c:v>
                </c:pt>
                <c:pt idx="19404">
                  <c:v>-4.7229000000000004E-3</c:v>
                </c:pt>
                <c:pt idx="19405">
                  <c:v>-5.3521100000000002E-3</c:v>
                </c:pt>
                <c:pt idx="19406">
                  <c:v>-6.0573099999999998E-3</c:v>
                </c:pt>
                <c:pt idx="19407">
                  <c:v>-4.7709500000000004E-3</c:v>
                </c:pt>
                <c:pt idx="19408">
                  <c:v>-2.51265E-3</c:v>
                </c:pt>
                <c:pt idx="19409">
                  <c:v>-2.2430699999999998E-3</c:v>
                </c:pt>
                <c:pt idx="19410">
                  <c:v>1.629E-4</c:v>
                </c:pt>
                <c:pt idx="19411">
                  <c:v>2.0092600000000001E-3</c:v>
                </c:pt>
                <c:pt idx="19412">
                  <c:v>1.1197100000000001E-3</c:v>
                </c:pt>
                <c:pt idx="19413">
                  <c:v>3.1148399999999998E-3</c:v>
                </c:pt>
                <c:pt idx="19414">
                  <c:v>2.9087700000000002E-3</c:v>
                </c:pt>
                <c:pt idx="19415">
                  <c:v>6.7139999999999995E-4</c:v>
                </c:pt>
                <c:pt idx="19416">
                  <c:v>3.278E-4</c:v>
                </c:pt>
                <c:pt idx="19417">
                  <c:v>-8.4037999999999995E-4</c:v>
                </c:pt>
                <c:pt idx="19418">
                  <c:v>-2.0546399999999999E-3</c:v>
                </c:pt>
                <c:pt idx="19419">
                  <c:v>-2.9726700000000002E-3</c:v>
                </c:pt>
                <c:pt idx="19420">
                  <c:v>-3.9327600000000004E-3</c:v>
                </c:pt>
                <c:pt idx="19421">
                  <c:v>-5.0989800000000004E-3</c:v>
                </c:pt>
                <c:pt idx="19422">
                  <c:v>-6.51383E-3</c:v>
                </c:pt>
                <c:pt idx="19423">
                  <c:v>-5.7501499999999999E-3</c:v>
                </c:pt>
                <c:pt idx="19424">
                  <c:v>-4.4419899999999998E-3</c:v>
                </c:pt>
                <c:pt idx="19425">
                  <c:v>-5.21705E-3</c:v>
                </c:pt>
                <c:pt idx="19426">
                  <c:v>-5.2972399999999999E-3</c:v>
                </c:pt>
                <c:pt idx="19427">
                  <c:v>-4.60452E-3</c:v>
                </c:pt>
                <c:pt idx="19428">
                  <c:v>-3.3161900000000001E-3</c:v>
                </c:pt>
                <c:pt idx="19429">
                  <c:v>-1.9490200000000001E-3</c:v>
                </c:pt>
                <c:pt idx="19430">
                  <c:v>-6.2741999999999995E-4</c:v>
                </c:pt>
                <c:pt idx="19431">
                  <c:v>4.8939999999999997E-4</c:v>
                </c:pt>
                <c:pt idx="19432">
                  <c:v>2.7999800000000001E-3</c:v>
                </c:pt>
                <c:pt idx="19433">
                  <c:v>2.4201600000000002E-3</c:v>
                </c:pt>
                <c:pt idx="19434">
                  <c:v>2.3372900000000001E-3</c:v>
                </c:pt>
                <c:pt idx="19435">
                  <c:v>4.8113100000000001E-3</c:v>
                </c:pt>
                <c:pt idx="19436">
                  <c:v>4.3549799999999996E-3</c:v>
                </c:pt>
                <c:pt idx="19437">
                  <c:v>4.5066000000000004E-3</c:v>
                </c:pt>
                <c:pt idx="19438">
                  <c:v>5.5623299999999999E-3</c:v>
                </c:pt>
                <c:pt idx="19439">
                  <c:v>3.9623699999999998E-3</c:v>
                </c:pt>
                <c:pt idx="19440">
                  <c:v>3.0756099999999999E-3</c:v>
                </c:pt>
                <c:pt idx="19441">
                  <c:v>4.2833100000000002E-3</c:v>
                </c:pt>
                <c:pt idx="19442">
                  <c:v>3.7185999999999999E-3</c:v>
                </c:pt>
                <c:pt idx="19443">
                  <c:v>4.2740599999999997E-3</c:v>
                </c:pt>
                <c:pt idx="19444">
                  <c:v>6.0523499999999997E-3</c:v>
                </c:pt>
                <c:pt idx="19445">
                  <c:v>4.3905200000000002E-3</c:v>
                </c:pt>
                <c:pt idx="19446">
                  <c:v>4.3646500000000003E-3</c:v>
                </c:pt>
                <c:pt idx="19447">
                  <c:v>4.5919300000000001E-3</c:v>
                </c:pt>
                <c:pt idx="19448">
                  <c:v>4.5696799999999996E-3</c:v>
                </c:pt>
                <c:pt idx="19449">
                  <c:v>3.3002700000000001E-3</c:v>
                </c:pt>
                <c:pt idx="19450">
                  <c:v>1.68782E-3</c:v>
                </c:pt>
                <c:pt idx="19451">
                  <c:v>-2.1210000000000001E-4</c:v>
                </c:pt>
                <c:pt idx="19452">
                  <c:v>-9.0081000000000004E-4</c:v>
                </c:pt>
                <c:pt idx="19453">
                  <c:v>-2.0297800000000001E-3</c:v>
                </c:pt>
                <c:pt idx="19454">
                  <c:v>-2.0619599999999998E-3</c:v>
                </c:pt>
                <c:pt idx="19455">
                  <c:v>-3.2043000000000002E-4</c:v>
                </c:pt>
                <c:pt idx="19456">
                  <c:v>-3.1104E-4</c:v>
                </c:pt>
                <c:pt idx="19457">
                  <c:v>9.5783999999999995E-4</c:v>
                </c:pt>
                <c:pt idx="19458">
                  <c:v>1.9450100000000001E-3</c:v>
                </c:pt>
                <c:pt idx="19459">
                  <c:v>2.0913099999999999E-3</c:v>
                </c:pt>
                <c:pt idx="19460">
                  <c:v>3.3634400000000001E-3</c:v>
                </c:pt>
                <c:pt idx="19461">
                  <c:v>4.6023899999999996E-3</c:v>
                </c:pt>
                <c:pt idx="19462">
                  <c:v>4.7365799999999998E-3</c:v>
                </c:pt>
                <c:pt idx="19463">
                  <c:v>4.8417299999999998E-3</c:v>
                </c:pt>
                <c:pt idx="19464">
                  <c:v>4.0682699999999997E-3</c:v>
                </c:pt>
                <c:pt idx="19465">
                  <c:v>1.5867100000000001E-3</c:v>
                </c:pt>
                <c:pt idx="19466">
                  <c:v>8.0389000000000003E-4</c:v>
                </c:pt>
                <c:pt idx="19467">
                  <c:v>-8.8635999999999999E-4</c:v>
                </c:pt>
                <c:pt idx="19468">
                  <c:v>-2.22426E-3</c:v>
                </c:pt>
                <c:pt idx="19469">
                  <c:v>-1.5587299999999999E-3</c:v>
                </c:pt>
                <c:pt idx="19470">
                  <c:v>-7.1055999999999995E-4</c:v>
                </c:pt>
                <c:pt idx="19471">
                  <c:v>2.7333000000000001E-4</c:v>
                </c:pt>
                <c:pt idx="19472">
                  <c:v>5.9237000000000005E-4</c:v>
                </c:pt>
                <c:pt idx="19473">
                  <c:v>-3.8775000000000002E-4</c:v>
                </c:pt>
                <c:pt idx="19474">
                  <c:v>2.5926999999999998E-4</c:v>
                </c:pt>
                <c:pt idx="19475">
                  <c:v>2.0974000000000001E-3</c:v>
                </c:pt>
                <c:pt idx="19476">
                  <c:v>2.8128699999999999E-3</c:v>
                </c:pt>
                <c:pt idx="19477">
                  <c:v>3.4975900000000001E-3</c:v>
                </c:pt>
                <c:pt idx="19478">
                  <c:v>3.0022E-3</c:v>
                </c:pt>
                <c:pt idx="19479">
                  <c:v>3.1323100000000001E-3</c:v>
                </c:pt>
                <c:pt idx="19480">
                  <c:v>2.8025200000000002E-3</c:v>
                </c:pt>
                <c:pt idx="19481">
                  <c:v>3.2424300000000001E-3</c:v>
                </c:pt>
                <c:pt idx="19482">
                  <c:v>5.4918700000000003E-3</c:v>
                </c:pt>
                <c:pt idx="19483">
                  <c:v>3.5065299999999999E-3</c:v>
                </c:pt>
                <c:pt idx="19484">
                  <c:v>2.0156900000000001E-3</c:v>
                </c:pt>
                <c:pt idx="19485">
                  <c:v>1.8337399999999999E-3</c:v>
                </c:pt>
                <c:pt idx="19486">
                  <c:v>1.1003300000000001E-3</c:v>
                </c:pt>
                <c:pt idx="19487">
                  <c:v>3.9294999999999998E-4</c:v>
                </c:pt>
                <c:pt idx="19488">
                  <c:v>-6.9884000000000005E-4</c:v>
                </c:pt>
                <c:pt idx="19489">
                  <c:v>-1.4268200000000001E-3</c:v>
                </c:pt>
                <c:pt idx="19490">
                  <c:v>-1.0881E-3</c:v>
                </c:pt>
                <c:pt idx="19491">
                  <c:v>-2.0350199999999998E-3</c:v>
                </c:pt>
                <c:pt idx="19492">
                  <c:v>-3.8243700000000001E-3</c:v>
                </c:pt>
                <c:pt idx="19493">
                  <c:v>-3.4814999999999998E-3</c:v>
                </c:pt>
                <c:pt idx="19494">
                  <c:v>-2.8676600000000002E-3</c:v>
                </c:pt>
                <c:pt idx="19495">
                  <c:v>-2.8506099999999999E-3</c:v>
                </c:pt>
                <c:pt idx="19496">
                  <c:v>-2.8294800000000001E-3</c:v>
                </c:pt>
                <c:pt idx="19497">
                  <c:v>-4.2531599999999998E-3</c:v>
                </c:pt>
                <c:pt idx="19498">
                  <c:v>-3.9694200000000004E-3</c:v>
                </c:pt>
                <c:pt idx="19499">
                  <c:v>-2.9723499999999999E-3</c:v>
                </c:pt>
                <c:pt idx="19500">
                  <c:v>-2.5357299999999999E-3</c:v>
                </c:pt>
                <c:pt idx="19501">
                  <c:v>-1.03287E-3</c:v>
                </c:pt>
                <c:pt idx="19502">
                  <c:v>4.2795000000000002E-4</c:v>
                </c:pt>
                <c:pt idx="19503">
                  <c:v>1.2532E-4</c:v>
                </c:pt>
                <c:pt idx="19504">
                  <c:v>2.5670000000000001E-4</c:v>
                </c:pt>
                <c:pt idx="19505">
                  <c:v>2.3184E-4</c:v>
                </c:pt>
                <c:pt idx="19506">
                  <c:v>-2.9554000000000001E-4</c:v>
                </c:pt>
                <c:pt idx="19507">
                  <c:v>-1.1622399999999999E-3</c:v>
                </c:pt>
                <c:pt idx="19508">
                  <c:v>-4.7550000000000001E-4</c:v>
                </c:pt>
                <c:pt idx="19509">
                  <c:v>4.2048999999999998E-4</c:v>
                </c:pt>
                <c:pt idx="19510">
                  <c:v>-2.4874000000000001E-4</c:v>
                </c:pt>
                <c:pt idx="19511">
                  <c:v>-3.0653000000000001E-4</c:v>
                </c:pt>
                <c:pt idx="19512" formatCode="0.00E+00">
                  <c:v>8.3770000000000006E-5</c:v>
                </c:pt>
                <c:pt idx="19513">
                  <c:v>1.01628E-3</c:v>
                </c:pt>
                <c:pt idx="19514">
                  <c:v>1.43856E-3</c:v>
                </c:pt>
                <c:pt idx="19515">
                  <c:v>1.27955E-3</c:v>
                </c:pt>
                <c:pt idx="19516">
                  <c:v>1.5606699999999999E-3</c:v>
                </c:pt>
                <c:pt idx="19517">
                  <c:v>3.0673300000000001E-3</c:v>
                </c:pt>
                <c:pt idx="19518">
                  <c:v>4.0049899999999999E-3</c:v>
                </c:pt>
                <c:pt idx="19519">
                  <c:v>2.6976999999999999E-3</c:v>
                </c:pt>
                <c:pt idx="19520">
                  <c:v>1.6369500000000001E-3</c:v>
                </c:pt>
                <c:pt idx="19521">
                  <c:v>7.7775000000000001E-4</c:v>
                </c:pt>
                <c:pt idx="19522">
                  <c:v>-4.3441999999999998E-4</c:v>
                </c:pt>
                <c:pt idx="19523" formatCode="0.00E+00">
                  <c:v>-8.6780000000000006E-5</c:v>
                </c:pt>
                <c:pt idx="19524">
                  <c:v>1.4483000000000001E-4</c:v>
                </c:pt>
                <c:pt idx="19525">
                  <c:v>-5.1992E-4</c:v>
                </c:pt>
                <c:pt idx="19526">
                  <c:v>-3.2234000000000001E-4</c:v>
                </c:pt>
                <c:pt idx="19527">
                  <c:v>-1.1400000000000001E-4</c:v>
                </c:pt>
                <c:pt idx="19528">
                  <c:v>-5.0489999999999997E-4</c:v>
                </c:pt>
                <c:pt idx="19529">
                  <c:v>-2.6561999999999999E-4</c:v>
                </c:pt>
                <c:pt idx="19530">
                  <c:v>4.2325000000000002E-4</c:v>
                </c:pt>
                <c:pt idx="19531">
                  <c:v>2.5043E-4</c:v>
                </c:pt>
                <c:pt idx="19532">
                  <c:v>1.6461500000000001E-3</c:v>
                </c:pt>
                <c:pt idx="19533">
                  <c:v>2.7433700000000002E-3</c:v>
                </c:pt>
                <c:pt idx="19534">
                  <c:v>3.2212400000000002E-3</c:v>
                </c:pt>
                <c:pt idx="19535">
                  <c:v>2.10246E-3</c:v>
                </c:pt>
                <c:pt idx="19536">
                  <c:v>1.9104199999999999E-3</c:v>
                </c:pt>
                <c:pt idx="19537">
                  <c:v>2.4048699999999999E-3</c:v>
                </c:pt>
                <c:pt idx="19538">
                  <c:v>2.1603999999999998E-3</c:v>
                </c:pt>
                <c:pt idx="19539">
                  <c:v>1.5214499999999999E-3</c:v>
                </c:pt>
                <c:pt idx="19540">
                  <c:v>2.4603899999999998E-3</c:v>
                </c:pt>
                <c:pt idx="19541">
                  <c:v>1.82289E-3</c:v>
                </c:pt>
                <c:pt idx="19542">
                  <c:v>8.5585000000000001E-4</c:v>
                </c:pt>
                <c:pt idx="19543">
                  <c:v>1.3354999999999999E-4</c:v>
                </c:pt>
                <c:pt idx="19544">
                  <c:v>-7.2334000000000005E-4</c:v>
                </c:pt>
                <c:pt idx="19545">
                  <c:v>7.3408000000000002E-4</c:v>
                </c:pt>
                <c:pt idx="19546">
                  <c:v>4.9352E-4</c:v>
                </c:pt>
                <c:pt idx="19547">
                  <c:v>-1.29211E-3</c:v>
                </c:pt>
                <c:pt idx="19548">
                  <c:v>-3.4876999999999998E-3</c:v>
                </c:pt>
                <c:pt idx="19549">
                  <c:v>-2.3578399999999999E-3</c:v>
                </c:pt>
                <c:pt idx="19550">
                  <c:v>-1.5630799999999999E-3</c:v>
                </c:pt>
                <c:pt idx="19551">
                  <c:v>-2.7043599999999998E-3</c:v>
                </c:pt>
                <c:pt idx="19552">
                  <c:v>-1.32598E-3</c:v>
                </c:pt>
                <c:pt idx="19553">
                  <c:v>-2.5496999999999998E-3</c:v>
                </c:pt>
                <c:pt idx="19554">
                  <c:v>-2.0487999999999999E-3</c:v>
                </c:pt>
                <c:pt idx="19555">
                  <c:v>-1.9951700000000001E-3</c:v>
                </c:pt>
                <c:pt idx="19556">
                  <c:v>-2.6520900000000002E-3</c:v>
                </c:pt>
                <c:pt idx="19557">
                  <c:v>-1.2428700000000001E-3</c:v>
                </c:pt>
                <c:pt idx="19558">
                  <c:v>-1.7196100000000001E-3</c:v>
                </c:pt>
                <c:pt idx="19559">
                  <c:v>-1.14248E-3</c:v>
                </c:pt>
                <c:pt idx="19560">
                  <c:v>-7.0941999999999999E-4</c:v>
                </c:pt>
                <c:pt idx="19561">
                  <c:v>-1.0172600000000001E-3</c:v>
                </c:pt>
                <c:pt idx="19562">
                  <c:v>-1.0278799999999999E-3</c:v>
                </c:pt>
                <c:pt idx="19563" formatCode="0.00E+00">
                  <c:v>4.2469999999999998E-5</c:v>
                </c:pt>
                <c:pt idx="19564">
                  <c:v>6.3248999999999998E-4</c:v>
                </c:pt>
                <c:pt idx="19565">
                  <c:v>-1.02677E-3</c:v>
                </c:pt>
                <c:pt idx="19566" formatCode="0.00E+00">
                  <c:v>-3.006E-5</c:v>
                </c:pt>
                <c:pt idx="19567">
                  <c:v>-3.3513E-4</c:v>
                </c:pt>
                <c:pt idx="19568">
                  <c:v>-7.8317999999999997E-4</c:v>
                </c:pt>
                <c:pt idx="19569">
                  <c:v>2.2694999999999999E-4</c:v>
                </c:pt>
                <c:pt idx="19570">
                  <c:v>1.3225299999999999E-3</c:v>
                </c:pt>
                <c:pt idx="19571">
                  <c:v>1.0846300000000001E-3</c:v>
                </c:pt>
                <c:pt idx="19572">
                  <c:v>-2.8484000000000002E-4</c:v>
                </c:pt>
                <c:pt idx="19573">
                  <c:v>-2.3995599999999998E-3</c:v>
                </c:pt>
                <c:pt idx="19574">
                  <c:v>-1.87871E-3</c:v>
                </c:pt>
                <c:pt idx="19575">
                  <c:v>-1.87042E-3</c:v>
                </c:pt>
                <c:pt idx="19576">
                  <c:v>-2.5230399999999998E-3</c:v>
                </c:pt>
                <c:pt idx="19577">
                  <c:v>-7.3946999999999999E-4</c:v>
                </c:pt>
                <c:pt idx="19578">
                  <c:v>-3.6891000000000002E-4</c:v>
                </c:pt>
                <c:pt idx="19579">
                  <c:v>-2.8467999999999999E-4</c:v>
                </c:pt>
                <c:pt idx="19580">
                  <c:v>-3.1545E-4</c:v>
                </c:pt>
                <c:pt idx="19581">
                  <c:v>7.0229999999999999E-4</c:v>
                </c:pt>
                <c:pt idx="19582">
                  <c:v>7.2420000000000004E-4</c:v>
                </c:pt>
                <c:pt idx="19583">
                  <c:v>-3.6330999999999999E-4</c:v>
                </c:pt>
                <c:pt idx="19584">
                  <c:v>1.9078000000000001E-4</c:v>
                </c:pt>
                <c:pt idx="19585">
                  <c:v>8.5625999999999996E-4</c:v>
                </c:pt>
                <c:pt idx="19586" formatCode="0.00E+00">
                  <c:v>-6.5899999999999996E-6</c:v>
                </c:pt>
                <c:pt idx="19587">
                  <c:v>-1.0456599999999999E-3</c:v>
                </c:pt>
                <c:pt idx="19588" formatCode="0.00E+00">
                  <c:v>-8.4029999999999993E-5</c:v>
                </c:pt>
                <c:pt idx="19589">
                  <c:v>-5.3925000000000002E-4</c:v>
                </c:pt>
                <c:pt idx="19590">
                  <c:v>-2.7410899999999998E-3</c:v>
                </c:pt>
                <c:pt idx="19591">
                  <c:v>-2.9937100000000001E-3</c:v>
                </c:pt>
                <c:pt idx="19592">
                  <c:v>-1.5759299999999999E-3</c:v>
                </c:pt>
                <c:pt idx="19593">
                  <c:v>-1.1540700000000001E-3</c:v>
                </c:pt>
                <c:pt idx="19594">
                  <c:v>-1.45459E-3</c:v>
                </c:pt>
                <c:pt idx="19595">
                  <c:v>-1.5432E-3</c:v>
                </c:pt>
                <c:pt idx="19596">
                  <c:v>-1.0690400000000001E-3</c:v>
                </c:pt>
                <c:pt idx="19597">
                  <c:v>-5.9754000000000003E-4</c:v>
                </c:pt>
                <c:pt idx="19598">
                  <c:v>-4.0067E-4</c:v>
                </c:pt>
                <c:pt idx="19599">
                  <c:v>1.8424000000000001E-4</c:v>
                </c:pt>
                <c:pt idx="19600">
                  <c:v>7.8810000000000002E-4</c:v>
                </c:pt>
                <c:pt idx="19601">
                  <c:v>-7.1438999999999997E-4</c:v>
                </c:pt>
                <c:pt idx="19602">
                  <c:v>-3.0019999999999998E-4</c:v>
                </c:pt>
                <c:pt idx="19603">
                  <c:v>2.5405000000000002E-4</c:v>
                </c:pt>
                <c:pt idx="19604">
                  <c:v>1.41803E-3</c:v>
                </c:pt>
                <c:pt idx="19605">
                  <c:v>1.4188499999999999E-3</c:v>
                </c:pt>
                <c:pt idx="19606">
                  <c:v>1.7745199999999999E-3</c:v>
                </c:pt>
                <c:pt idx="19607">
                  <c:v>1.6464400000000001E-3</c:v>
                </c:pt>
                <c:pt idx="19608">
                  <c:v>1.1502699999999999E-3</c:v>
                </c:pt>
                <c:pt idx="19609">
                  <c:v>1.8885499999999999E-3</c:v>
                </c:pt>
                <c:pt idx="19610">
                  <c:v>1.1732299999999999E-3</c:v>
                </c:pt>
                <c:pt idx="19611">
                  <c:v>1.5859800000000001E-3</c:v>
                </c:pt>
                <c:pt idx="19612">
                  <c:v>1.00979E-3</c:v>
                </c:pt>
                <c:pt idx="19613">
                  <c:v>-7.5898999999999997E-4</c:v>
                </c:pt>
                <c:pt idx="19614">
                  <c:v>-2.5976999999999999E-4</c:v>
                </c:pt>
                <c:pt idx="19615">
                  <c:v>9.8817000000000002E-4</c:v>
                </c:pt>
                <c:pt idx="19616">
                  <c:v>3.4811E-4</c:v>
                </c:pt>
                <c:pt idx="19617">
                  <c:v>-2.5088999999999998E-4</c:v>
                </c:pt>
                <c:pt idx="19618">
                  <c:v>9.9886000000000007E-4</c:v>
                </c:pt>
                <c:pt idx="19619">
                  <c:v>1.4508699999999999E-3</c:v>
                </c:pt>
                <c:pt idx="19620">
                  <c:v>-1.5010799999999999E-3</c:v>
                </c:pt>
                <c:pt idx="19621">
                  <c:v>-1.20129E-3</c:v>
                </c:pt>
                <c:pt idx="19622">
                  <c:v>-1.50836E-3</c:v>
                </c:pt>
                <c:pt idx="19623">
                  <c:v>-2.56405E-3</c:v>
                </c:pt>
                <c:pt idx="19624">
                  <c:v>4.7553999999999999E-4</c:v>
                </c:pt>
                <c:pt idx="19625">
                  <c:v>-7.9772000000000003E-4</c:v>
                </c:pt>
                <c:pt idx="19626">
                  <c:v>9.7919999999999995E-4</c:v>
                </c:pt>
                <c:pt idx="19627">
                  <c:v>1.52775E-3</c:v>
                </c:pt>
                <c:pt idx="19628" formatCode="0.00E+00">
                  <c:v>-2.3949999999999999E-5</c:v>
                </c:pt>
                <c:pt idx="19629">
                  <c:v>-1.7049E-4</c:v>
                </c:pt>
                <c:pt idx="19630">
                  <c:v>-9.8254000000000006E-4</c:v>
                </c:pt>
                <c:pt idx="19631">
                  <c:v>-1.07372E-3</c:v>
                </c:pt>
                <c:pt idx="19632">
                  <c:v>4.4223999999999999E-4</c:v>
                </c:pt>
                <c:pt idx="19633">
                  <c:v>4.3772E-4</c:v>
                </c:pt>
                <c:pt idx="19634">
                  <c:v>5.5051999999999998E-4</c:v>
                </c:pt>
                <c:pt idx="19635">
                  <c:v>3.8324000000000002E-4</c:v>
                </c:pt>
                <c:pt idx="19636">
                  <c:v>-4.5890999999999998E-4</c:v>
                </c:pt>
                <c:pt idx="19637">
                  <c:v>-8.8188000000000003E-4</c:v>
                </c:pt>
                <c:pt idx="19638">
                  <c:v>-2.3186000000000001E-3</c:v>
                </c:pt>
                <c:pt idx="19639">
                  <c:v>-6.1775999999999997E-4</c:v>
                </c:pt>
                <c:pt idx="19640">
                  <c:v>3.6056E-4</c:v>
                </c:pt>
                <c:pt idx="19641">
                  <c:v>9.970999999999999E-4</c:v>
                </c:pt>
                <c:pt idx="19642">
                  <c:v>2.0930200000000001E-3</c:v>
                </c:pt>
                <c:pt idx="19643">
                  <c:v>2.19184E-3</c:v>
                </c:pt>
                <c:pt idx="19644">
                  <c:v>9.0541999999999999E-4</c:v>
                </c:pt>
                <c:pt idx="19645">
                  <c:v>-3.2121E-4</c:v>
                </c:pt>
                <c:pt idx="19646" formatCode="0.00E+00">
                  <c:v>-4.4709999999999997E-5</c:v>
                </c:pt>
                <c:pt idx="19647">
                  <c:v>1.2313999999999999E-4</c:v>
                </c:pt>
                <c:pt idx="19648">
                  <c:v>-3.1181999999999998E-4</c:v>
                </c:pt>
                <c:pt idx="19649">
                  <c:v>-1.12082E-3</c:v>
                </c:pt>
                <c:pt idx="19650">
                  <c:v>2.9668000000000001E-4</c:v>
                </c:pt>
                <c:pt idx="19651">
                  <c:v>-1.1574999999999999E-4</c:v>
                </c:pt>
                <c:pt idx="19652">
                  <c:v>-9.5847E-4</c:v>
                </c:pt>
                <c:pt idx="19653">
                  <c:v>1.4813300000000001E-3</c:v>
                </c:pt>
                <c:pt idx="19654">
                  <c:v>1.4524799999999999E-3</c:v>
                </c:pt>
                <c:pt idx="19655">
                  <c:v>-1.2171999999999999E-4</c:v>
                </c:pt>
                <c:pt idx="19656">
                  <c:v>8.2921999999999998E-4</c:v>
                </c:pt>
                <c:pt idx="19657">
                  <c:v>-2.4994399999999999E-3</c:v>
                </c:pt>
                <c:pt idx="19658">
                  <c:v>-2.6993E-3</c:v>
                </c:pt>
                <c:pt idx="19659">
                  <c:v>-1.3350199999999999E-3</c:v>
                </c:pt>
                <c:pt idx="19660">
                  <c:v>-1.2440000000000001E-3</c:v>
                </c:pt>
                <c:pt idx="19661">
                  <c:v>3.6636999999999998E-4</c:v>
                </c:pt>
                <c:pt idx="19662">
                  <c:v>-6.5797000000000002E-4</c:v>
                </c:pt>
                <c:pt idx="19663">
                  <c:v>-1.28349E-3</c:v>
                </c:pt>
                <c:pt idx="19664" formatCode="0.00E+00">
                  <c:v>-1.7450000000000001E-5</c:v>
                </c:pt>
                <c:pt idx="19665">
                  <c:v>-2.633E-4</c:v>
                </c:pt>
                <c:pt idx="19666">
                  <c:v>1.1523000000000001E-4</c:v>
                </c:pt>
                <c:pt idx="19667">
                  <c:v>-2.9522000000000001E-4</c:v>
                </c:pt>
                <c:pt idx="19668">
                  <c:v>-1.3659399999999999E-3</c:v>
                </c:pt>
                <c:pt idx="19669">
                  <c:v>5.7291999999999998E-4</c:v>
                </c:pt>
                <c:pt idx="19670">
                  <c:v>5.5007999999999999E-4</c:v>
                </c:pt>
                <c:pt idx="19671">
                  <c:v>2.2840999999999999E-4</c:v>
                </c:pt>
                <c:pt idx="19672">
                  <c:v>2.33892E-3</c:v>
                </c:pt>
                <c:pt idx="19673">
                  <c:v>1.4970300000000001E-3</c:v>
                </c:pt>
                <c:pt idx="19674">
                  <c:v>8.4343000000000005E-4</c:v>
                </c:pt>
                <c:pt idx="19675">
                  <c:v>1.5440199999999999E-3</c:v>
                </c:pt>
                <c:pt idx="19676">
                  <c:v>-6.1879999999999997E-4</c:v>
                </c:pt>
                <c:pt idx="19677">
                  <c:v>-3.3383200000000001E-3</c:v>
                </c:pt>
                <c:pt idx="19678">
                  <c:v>-2.9124099999999998E-3</c:v>
                </c:pt>
                <c:pt idx="19679">
                  <c:v>-1.9845399999999999E-3</c:v>
                </c:pt>
                <c:pt idx="19680">
                  <c:v>-5.9867000000000004E-4</c:v>
                </c:pt>
                <c:pt idx="19681">
                  <c:v>-6.5141999999999999E-4</c:v>
                </c:pt>
                <c:pt idx="19682" formatCode="0.00E+00">
                  <c:v>3.3699999999999999E-5</c:v>
                </c:pt>
                <c:pt idx="19683">
                  <c:v>2.4047600000000001E-3</c:v>
                </c:pt>
                <c:pt idx="19684">
                  <c:v>2.7031999999999998E-3</c:v>
                </c:pt>
                <c:pt idx="19685">
                  <c:v>1.76958E-3</c:v>
                </c:pt>
                <c:pt idx="19686" formatCode="0.00E+00">
                  <c:v>3.0870000000000001E-5</c:v>
                </c:pt>
                <c:pt idx="19687" formatCode="0.00E+00">
                  <c:v>8.8999999999999995E-7</c:v>
                </c:pt>
                <c:pt idx="19688">
                  <c:v>3.1888000000000001E-4</c:v>
                </c:pt>
                <c:pt idx="19689">
                  <c:v>-6.4075000000000004E-4</c:v>
                </c:pt>
                <c:pt idx="19690">
                  <c:v>1.43155E-3</c:v>
                </c:pt>
                <c:pt idx="19691">
                  <c:v>-6.9434E-4</c:v>
                </c:pt>
                <c:pt idx="19692">
                  <c:v>-3.4058700000000001E-3</c:v>
                </c:pt>
                <c:pt idx="19693">
                  <c:v>-1.6107700000000001E-3</c:v>
                </c:pt>
                <c:pt idx="19694">
                  <c:v>-2.67564E-3</c:v>
                </c:pt>
                <c:pt idx="19695">
                  <c:v>-2.0621699999999999E-3</c:v>
                </c:pt>
                <c:pt idx="19696" formatCode="0.00E+00">
                  <c:v>-5.6759999999999999E-5</c:v>
                </c:pt>
                <c:pt idx="19697">
                  <c:v>8.8692999999999997E-4</c:v>
                </c:pt>
                <c:pt idx="19698">
                  <c:v>2.6138300000000001E-3</c:v>
                </c:pt>
                <c:pt idx="19699">
                  <c:v>3.2036299999999998E-3</c:v>
                </c:pt>
                <c:pt idx="19700">
                  <c:v>2.69119E-3</c:v>
                </c:pt>
                <c:pt idx="19701">
                  <c:v>1.3132300000000001E-3</c:v>
                </c:pt>
                <c:pt idx="19702">
                  <c:v>7.7035000000000005E-4</c:v>
                </c:pt>
                <c:pt idx="19703" formatCode="0.00E+00">
                  <c:v>-2.5749999999999999E-5</c:v>
                </c:pt>
                <c:pt idx="19704">
                  <c:v>6.9004999999999999E-4</c:v>
                </c:pt>
                <c:pt idx="19705">
                  <c:v>1.4498099999999999E-3</c:v>
                </c:pt>
                <c:pt idx="19706">
                  <c:v>1.88069E-3</c:v>
                </c:pt>
                <c:pt idx="19707">
                  <c:v>2.50826E-3</c:v>
                </c:pt>
                <c:pt idx="19708">
                  <c:v>1.24595E-3</c:v>
                </c:pt>
                <c:pt idx="19709">
                  <c:v>8.9249999999999996E-4</c:v>
                </c:pt>
                <c:pt idx="19710">
                  <c:v>1.05777E-3</c:v>
                </c:pt>
                <c:pt idx="19711">
                  <c:v>-2.5781000000000003E-4</c:v>
                </c:pt>
                <c:pt idx="19712">
                  <c:v>-2.1799200000000001E-3</c:v>
                </c:pt>
                <c:pt idx="19713">
                  <c:v>-2.6658900000000002E-3</c:v>
                </c:pt>
                <c:pt idx="19714">
                  <c:v>-1.90876E-3</c:v>
                </c:pt>
                <c:pt idx="19715">
                  <c:v>-3.1401900000000002E-3</c:v>
                </c:pt>
                <c:pt idx="19716">
                  <c:v>-2.0324399999999999E-3</c:v>
                </c:pt>
                <c:pt idx="19717">
                  <c:v>-1.0377100000000001E-3</c:v>
                </c:pt>
                <c:pt idx="19718">
                  <c:v>-1.4606E-3</c:v>
                </c:pt>
                <c:pt idx="19719">
                  <c:v>-1.2868199999999999E-3</c:v>
                </c:pt>
                <c:pt idx="19720">
                  <c:v>-2.31496E-3</c:v>
                </c:pt>
                <c:pt idx="19721">
                  <c:v>-1.7711199999999999E-3</c:v>
                </c:pt>
                <c:pt idx="19722">
                  <c:v>-6.9729000000000004E-4</c:v>
                </c:pt>
                <c:pt idx="19723">
                  <c:v>-2.3985600000000001E-3</c:v>
                </c:pt>
                <c:pt idx="19724">
                  <c:v>-2.6070400000000001E-3</c:v>
                </c:pt>
                <c:pt idx="19725">
                  <c:v>-2.6665E-4</c:v>
                </c:pt>
                <c:pt idx="19726">
                  <c:v>4.7411000000000003E-4</c:v>
                </c:pt>
                <c:pt idx="19727">
                  <c:v>2.3177100000000002E-3</c:v>
                </c:pt>
                <c:pt idx="19728">
                  <c:v>2.8649600000000002E-3</c:v>
                </c:pt>
                <c:pt idx="19729">
                  <c:v>1.76509E-3</c:v>
                </c:pt>
                <c:pt idx="19730">
                  <c:v>3.3038999999999998E-3</c:v>
                </c:pt>
                <c:pt idx="19731">
                  <c:v>5.6302999999999995E-4</c:v>
                </c:pt>
                <c:pt idx="19732">
                  <c:v>-1.2277200000000001E-3</c:v>
                </c:pt>
                <c:pt idx="19733">
                  <c:v>-1.54462E-3</c:v>
                </c:pt>
                <c:pt idx="19734">
                  <c:v>-2.6886900000000001E-3</c:v>
                </c:pt>
                <c:pt idx="19735">
                  <c:v>-3.0738699999999998E-3</c:v>
                </c:pt>
                <c:pt idx="19736">
                  <c:v>-1.9769499999999999E-3</c:v>
                </c:pt>
                <c:pt idx="19737">
                  <c:v>1.8538999999999999E-3</c:v>
                </c:pt>
                <c:pt idx="19738">
                  <c:v>3.02892E-3</c:v>
                </c:pt>
                <c:pt idx="19739">
                  <c:v>2.9623800000000001E-3</c:v>
                </c:pt>
                <c:pt idx="19740">
                  <c:v>2.9630300000000002E-3</c:v>
                </c:pt>
                <c:pt idx="19741">
                  <c:v>1.94714E-3</c:v>
                </c:pt>
                <c:pt idx="19742">
                  <c:v>2.7015300000000002E-3</c:v>
                </c:pt>
                <c:pt idx="19743">
                  <c:v>2.2001099999999999E-3</c:v>
                </c:pt>
                <c:pt idx="19744">
                  <c:v>1.6260199999999999E-3</c:v>
                </c:pt>
                <c:pt idx="19745">
                  <c:v>1.9765199999999998E-3</c:v>
                </c:pt>
                <c:pt idx="19746">
                  <c:v>1.1498299999999999E-3</c:v>
                </c:pt>
                <c:pt idx="19747">
                  <c:v>-1.11988E-3</c:v>
                </c:pt>
                <c:pt idx="19748">
                  <c:v>-4.1595499999999997E-3</c:v>
                </c:pt>
                <c:pt idx="19749">
                  <c:v>-4.3296699999999999E-3</c:v>
                </c:pt>
                <c:pt idx="19750">
                  <c:v>-1.4436200000000001E-3</c:v>
                </c:pt>
                <c:pt idx="19751">
                  <c:v>-2.4738500000000001E-3</c:v>
                </c:pt>
                <c:pt idx="19752">
                  <c:v>-1.0826500000000001E-3</c:v>
                </c:pt>
                <c:pt idx="19753">
                  <c:v>2.1341799999999998E-3</c:v>
                </c:pt>
                <c:pt idx="19754">
                  <c:v>2.9888499999999999E-3</c:v>
                </c:pt>
                <c:pt idx="19755">
                  <c:v>4.7688599999999998E-3</c:v>
                </c:pt>
                <c:pt idx="19756">
                  <c:v>4.8176399999999998E-3</c:v>
                </c:pt>
                <c:pt idx="19757">
                  <c:v>3.40938E-3</c:v>
                </c:pt>
                <c:pt idx="19758">
                  <c:v>2.69798E-3</c:v>
                </c:pt>
                <c:pt idx="19759">
                  <c:v>2.2309600000000001E-3</c:v>
                </c:pt>
                <c:pt idx="19760">
                  <c:v>1.7533399999999999E-3</c:v>
                </c:pt>
                <c:pt idx="19761">
                  <c:v>2.2419699999999998E-3</c:v>
                </c:pt>
                <c:pt idx="19762">
                  <c:v>2.6364299999999999E-3</c:v>
                </c:pt>
                <c:pt idx="19763">
                  <c:v>3.4506599999999999E-3</c:v>
                </c:pt>
                <c:pt idx="19764">
                  <c:v>2.3316000000000001E-3</c:v>
                </c:pt>
                <c:pt idx="19765">
                  <c:v>2.5059100000000001E-3</c:v>
                </c:pt>
                <c:pt idx="19766">
                  <c:v>2.3317500000000001E-3</c:v>
                </c:pt>
                <c:pt idx="19767">
                  <c:v>-1.1888700000000001E-3</c:v>
                </c:pt>
                <c:pt idx="19768">
                  <c:v>-2.0617399999999998E-3</c:v>
                </c:pt>
                <c:pt idx="19769">
                  <c:v>-4.1468299999999998E-3</c:v>
                </c:pt>
                <c:pt idx="19770">
                  <c:v>-5.2115299999999998E-3</c:v>
                </c:pt>
                <c:pt idx="19771">
                  <c:v>-3.3944700000000001E-3</c:v>
                </c:pt>
                <c:pt idx="19772">
                  <c:v>-3.1071599999999999E-3</c:v>
                </c:pt>
                <c:pt idx="19773">
                  <c:v>-3.2472999999999998E-3</c:v>
                </c:pt>
                <c:pt idx="19774">
                  <c:v>-2.1187799999999998E-3</c:v>
                </c:pt>
                <c:pt idx="19775">
                  <c:v>-2.4935000000000001E-3</c:v>
                </c:pt>
                <c:pt idx="19776">
                  <c:v>-2.99964E-3</c:v>
                </c:pt>
                <c:pt idx="19777">
                  <c:v>-3.1545000000000002E-3</c:v>
                </c:pt>
                <c:pt idx="19778">
                  <c:v>-3.2917100000000002E-3</c:v>
                </c:pt>
                <c:pt idx="19779">
                  <c:v>-3.6871500000000001E-3</c:v>
                </c:pt>
                <c:pt idx="19780">
                  <c:v>-3.5992699999999999E-3</c:v>
                </c:pt>
                <c:pt idx="19781">
                  <c:v>-2.3872799999999999E-3</c:v>
                </c:pt>
                <c:pt idx="19782">
                  <c:v>-1.6676600000000001E-3</c:v>
                </c:pt>
                <c:pt idx="19783">
                  <c:v>-2.8222099999999999E-3</c:v>
                </c:pt>
                <c:pt idx="19784">
                  <c:v>-2.1434000000000002E-3</c:v>
                </c:pt>
                <c:pt idx="19785">
                  <c:v>-2.5381499999999999E-3</c:v>
                </c:pt>
                <c:pt idx="19786">
                  <c:v>-2.7193500000000002E-3</c:v>
                </c:pt>
                <c:pt idx="19787">
                  <c:v>-5.4916000000000003E-4</c:v>
                </c:pt>
                <c:pt idx="19788">
                  <c:v>1.4931899999999999E-3</c:v>
                </c:pt>
                <c:pt idx="19789">
                  <c:v>2.3680099999999998E-3</c:v>
                </c:pt>
                <c:pt idx="19790">
                  <c:v>4.1279200000000002E-3</c:v>
                </c:pt>
                <c:pt idx="19791">
                  <c:v>3.2099300000000002E-3</c:v>
                </c:pt>
                <c:pt idx="19792">
                  <c:v>2.1333200000000002E-3</c:v>
                </c:pt>
                <c:pt idx="19793">
                  <c:v>9.1315999999999999E-4</c:v>
                </c:pt>
                <c:pt idx="19794">
                  <c:v>-3.6342100000000001E-3</c:v>
                </c:pt>
                <c:pt idx="19795">
                  <c:v>-4.5481799999999998E-3</c:v>
                </c:pt>
                <c:pt idx="19796">
                  <c:v>-4.45291E-3</c:v>
                </c:pt>
                <c:pt idx="19797">
                  <c:v>-4.31957E-3</c:v>
                </c:pt>
                <c:pt idx="19798">
                  <c:v>-3.9527099999999999E-3</c:v>
                </c:pt>
                <c:pt idx="19799">
                  <c:v>-3.43955E-3</c:v>
                </c:pt>
                <c:pt idx="19800">
                  <c:v>-1.7549200000000001E-3</c:v>
                </c:pt>
                <c:pt idx="19801">
                  <c:v>-2.5587800000000001E-3</c:v>
                </c:pt>
                <c:pt idx="19802">
                  <c:v>-2.4434499999999998E-3</c:v>
                </c:pt>
                <c:pt idx="19803">
                  <c:v>2.19908E-3</c:v>
                </c:pt>
                <c:pt idx="19804">
                  <c:v>3.46927E-3</c:v>
                </c:pt>
                <c:pt idx="19805">
                  <c:v>2.8397800000000001E-3</c:v>
                </c:pt>
                <c:pt idx="19806">
                  <c:v>3.5467200000000002E-3</c:v>
                </c:pt>
                <c:pt idx="19807">
                  <c:v>1.0676800000000001E-3</c:v>
                </c:pt>
                <c:pt idx="19808">
                  <c:v>1.5773E-4</c:v>
                </c:pt>
                <c:pt idx="19809">
                  <c:v>-1.4933800000000001E-3</c:v>
                </c:pt>
                <c:pt idx="19810">
                  <c:v>-3.80679E-3</c:v>
                </c:pt>
                <c:pt idx="19811">
                  <c:v>-4.7652199999999997E-3</c:v>
                </c:pt>
                <c:pt idx="19812">
                  <c:v>-5.6956699999999999E-3</c:v>
                </c:pt>
                <c:pt idx="19813">
                  <c:v>-3.6111300000000002E-3</c:v>
                </c:pt>
                <c:pt idx="19814">
                  <c:v>-2.9049200000000001E-3</c:v>
                </c:pt>
                <c:pt idx="19815">
                  <c:v>-5.3685499999999997E-3</c:v>
                </c:pt>
                <c:pt idx="19816">
                  <c:v>-3.1389999999999999E-3</c:v>
                </c:pt>
                <c:pt idx="19817">
                  <c:v>-4.21895E-3</c:v>
                </c:pt>
                <c:pt idx="19818">
                  <c:v>-5.1347900000000002E-3</c:v>
                </c:pt>
                <c:pt idx="19819">
                  <c:v>-2.4343899999999998E-3</c:v>
                </c:pt>
                <c:pt idx="19820">
                  <c:v>-2.1759599999999998E-3</c:v>
                </c:pt>
                <c:pt idx="19821">
                  <c:v>-1.69859E-3</c:v>
                </c:pt>
                <c:pt idx="19822">
                  <c:v>-2.1596200000000001E-3</c:v>
                </c:pt>
                <c:pt idx="19823">
                  <c:v>-1.3967700000000001E-3</c:v>
                </c:pt>
                <c:pt idx="19824">
                  <c:v>2.6459299999999999E-3</c:v>
                </c:pt>
                <c:pt idx="19825">
                  <c:v>4.9317900000000001E-3</c:v>
                </c:pt>
                <c:pt idx="19826">
                  <c:v>5.3615499999999996E-3</c:v>
                </c:pt>
                <c:pt idx="19827">
                  <c:v>5.4918600000000003E-3</c:v>
                </c:pt>
                <c:pt idx="19828">
                  <c:v>3.5523400000000002E-3</c:v>
                </c:pt>
                <c:pt idx="19829">
                  <c:v>4.5017800000000004E-3</c:v>
                </c:pt>
                <c:pt idx="19830">
                  <c:v>4.1715600000000004E-3</c:v>
                </c:pt>
                <c:pt idx="19831">
                  <c:v>3.27912E-3</c:v>
                </c:pt>
                <c:pt idx="19832">
                  <c:v>4.0041599999999997E-3</c:v>
                </c:pt>
                <c:pt idx="19833">
                  <c:v>2.7298800000000001E-3</c:v>
                </c:pt>
                <c:pt idx="19834">
                  <c:v>4.0169400000000001E-3</c:v>
                </c:pt>
                <c:pt idx="19835">
                  <c:v>1.7920799999999999E-3</c:v>
                </c:pt>
                <c:pt idx="19836">
                  <c:v>2.8809500000000002E-3</c:v>
                </c:pt>
                <c:pt idx="19837">
                  <c:v>3.39931E-3</c:v>
                </c:pt>
                <c:pt idx="19838">
                  <c:v>2.3426999999999999E-4</c:v>
                </c:pt>
                <c:pt idx="19839">
                  <c:v>-2.3303199999999999E-3</c:v>
                </c:pt>
                <c:pt idx="19840">
                  <c:v>-3.6233300000000001E-3</c:v>
                </c:pt>
                <c:pt idx="19841">
                  <c:v>-4.0065600000000002E-3</c:v>
                </c:pt>
                <c:pt idx="19842">
                  <c:v>-3.5027299999999999E-3</c:v>
                </c:pt>
                <c:pt idx="19843">
                  <c:v>-7.4545000000000004E-4</c:v>
                </c:pt>
                <c:pt idx="19844">
                  <c:v>1.15397E-3</c:v>
                </c:pt>
                <c:pt idx="19845">
                  <c:v>3.7044700000000001E-3</c:v>
                </c:pt>
                <c:pt idx="19846">
                  <c:v>3.8042800000000002E-3</c:v>
                </c:pt>
                <c:pt idx="19847">
                  <c:v>3.7081599999999998E-3</c:v>
                </c:pt>
                <c:pt idx="19848">
                  <c:v>3.0837999999999998E-3</c:v>
                </c:pt>
                <c:pt idx="19849">
                  <c:v>-4.6118999999999999E-4</c:v>
                </c:pt>
                <c:pt idx="19850">
                  <c:v>-3.8620600000000001E-3</c:v>
                </c:pt>
                <c:pt idx="19851">
                  <c:v>-6.6439400000000001E-3</c:v>
                </c:pt>
                <c:pt idx="19852">
                  <c:v>-6.8039499999999996E-3</c:v>
                </c:pt>
                <c:pt idx="19853">
                  <c:v>-5.85631E-3</c:v>
                </c:pt>
                <c:pt idx="19854">
                  <c:v>-4.9339099999999997E-3</c:v>
                </c:pt>
                <c:pt idx="19855">
                  <c:v>-4.09057E-3</c:v>
                </c:pt>
                <c:pt idx="19856">
                  <c:v>-3.7091799999999999E-3</c:v>
                </c:pt>
                <c:pt idx="19857">
                  <c:v>-2.74668E-3</c:v>
                </c:pt>
                <c:pt idx="19858">
                  <c:v>-1.04239E-3</c:v>
                </c:pt>
                <c:pt idx="19859">
                  <c:v>2.15395E-3</c:v>
                </c:pt>
                <c:pt idx="19860">
                  <c:v>4.5515699999999996E-3</c:v>
                </c:pt>
                <c:pt idx="19861">
                  <c:v>5.1116299999999998E-3</c:v>
                </c:pt>
                <c:pt idx="19862">
                  <c:v>4.7945899999999996E-3</c:v>
                </c:pt>
                <c:pt idx="19863">
                  <c:v>3.1596800000000002E-3</c:v>
                </c:pt>
                <c:pt idx="19864">
                  <c:v>3.9965999999999998E-4</c:v>
                </c:pt>
                <c:pt idx="19865">
                  <c:v>-3.72587E-3</c:v>
                </c:pt>
                <c:pt idx="19866">
                  <c:v>-4.0791500000000001E-3</c:v>
                </c:pt>
                <c:pt idx="19867">
                  <c:v>-6.0683899999999999E-3</c:v>
                </c:pt>
                <c:pt idx="19868">
                  <c:v>-6.1446000000000001E-3</c:v>
                </c:pt>
                <c:pt idx="19869">
                  <c:v>-4.1790000000000004E-3</c:v>
                </c:pt>
                <c:pt idx="19870">
                  <c:v>-5.3375000000000002E-3</c:v>
                </c:pt>
                <c:pt idx="19871">
                  <c:v>-5.7819899999999999E-3</c:v>
                </c:pt>
                <c:pt idx="19872">
                  <c:v>-5.56143E-3</c:v>
                </c:pt>
                <c:pt idx="19873">
                  <c:v>-4.7385500000000002E-3</c:v>
                </c:pt>
                <c:pt idx="19874">
                  <c:v>-4.7683500000000002E-3</c:v>
                </c:pt>
                <c:pt idx="19875">
                  <c:v>-4.9781499999999998E-3</c:v>
                </c:pt>
                <c:pt idx="19876">
                  <c:v>-3.4243099999999999E-3</c:v>
                </c:pt>
                <c:pt idx="19877">
                  <c:v>-3.3317799999999999E-3</c:v>
                </c:pt>
                <c:pt idx="19878">
                  <c:v>-2.5724200000000002E-3</c:v>
                </c:pt>
                <c:pt idx="19879">
                  <c:v>3.0707E-4</c:v>
                </c:pt>
                <c:pt idx="19880">
                  <c:v>2.3296800000000002E-3</c:v>
                </c:pt>
                <c:pt idx="19881">
                  <c:v>4.6622399999999998E-3</c:v>
                </c:pt>
                <c:pt idx="19882">
                  <c:v>6.1504100000000003E-3</c:v>
                </c:pt>
                <c:pt idx="19883">
                  <c:v>6.6081400000000002E-3</c:v>
                </c:pt>
                <c:pt idx="19884">
                  <c:v>6.0942799999999997E-3</c:v>
                </c:pt>
                <c:pt idx="19885">
                  <c:v>4.5224599999999998E-3</c:v>
                </c:pt>
                <c:pt idx="19886">
                  <c:v>5.7342900000000004E-3</c:v>
                </c:pt>
                <c:pt idx="19887">
                  <c:v>4.9388599999999998E-3</c:v>
                </c:pt>
                <c:pt idx="19888">
                  <c:v>4.5534E-3</c:v>
                </c:pt>
                <c:pt idx="19889">
                  <c:v>5.2208200000000001E-3</c:v>
                </c:pt>
                <c:pt idx="19890">
                  <c:v>4.8560799999999996E-3</c:v>
                </c:pt>
                <c:pt idx="19891">
                  <c:v>5.38515E-3</c:v>
                </c:pt>
                <c:pt idx="19892">
                  <c:v>4.7141500000000003E-3</c:v>
                </c:pt>
                <c:pt idx="19893">
                  <c:v>5.6210399999999999E-3</c:v>
                </c:pt>
                <c:pt idx="19894">
                  <c:v>5.5012300000000002E-3</c:v>
                </c:pt>
                <c:pt idx="19895">
                  <c:v>3.0941499999999999E-3</c:v>
                </c:pt>
                <c:pt idx="19896">
                  <c:v>5.0637E-3</c:v>
                </c:pt>
                <c:pt idx="19897">
                  <c:v>4.06399E-3</c:v>
                </c:pt>
                <c:pt idx="19898">
                  <c:v>1.5466799999999999E-3</c:v>
                </c:pt>
                <c:pt idx="19899">
                  <c:v>3.0660000000000003E-4</c:v>
                </c:pt>
                <c:pt idx="19900">
                  <c:v>-2.2791600000000001E-3</c:v>
                </c:pt>
                <c:pt idx="19901">
                  <c:v>-4.3329700000000002E-3</c:v>
                </c:pt>
                <c:pt idx="19902">
                  <c:v>-3.5668399999999999E-3</c:v>
                </c:pt>
                <c:pt idx="19903">
                  <c:v>-3.0030899999999999E-3</c:v>
                </c:pt>
                <c:pt idx="19904">
                  <c:v>-3.7542500000000002E-3</c:v>
                </c:pt>
                <c:pt idx="19905">
                  <c:v>7.0856000000000001E-4</c:v>
                </c:pt>
                <c:pt idx="19906">
                  <c:v>3.9604899999999997E-3</c:v>
                </c:pt>
                <c:pt idx="19907">
                  <c:v>5.1762900000000001E-3</c:v>
                </c:pt>
                <c:pt idx="19908">
                  <c:v>6.7501000000000002E-3</c:v>
                </c:pt>
                <c:pt idx="19909">
                  <c:v>6.6010000000000001E-3</c:v>
                </c:pt>
                <c:pt idx="19910">
                  <c:v>6.3308000000000001E-3</c:v>
                </c:pt>
                <c:pt idx="19911">
                  <c:v>5.2106699999999997E-3</c:v>
                </c:pt>
                <c:pt idx="19912">
                  <c:v>3.9391000000000001E-3</c:v>
                </c:pt>
                <c:pt idx="19913">
                  <c:v>3.3059999999999999E-3</c:v>
                </c:pt>
                <c:pt idx="19914">
                  <c:v>2.3251700000000001E-3</c:v>
                </c:pt>
                <c:pt idx="19915">
                  <c:v>-7.8315999999999998E-4</c:v>
                </c:pt>
                <c:pt idx="19916">
                  <c:v>-3.26896E-3</c:v>
                </c:pt>
                <c:pt idx="19917">
                  <c:v>-4.8799100000000003E-3</c:v>
                </c:pt>
                <c:pt idx="19918">
                  <c:v>-5.0532600000000004E-3</c:v>
                </c:pt>
                <c:pt idx="19919">
                  <c:v>-2.2479399999999999E-3</c:v>
                </c:pt>
                <c:pt idx="19920">
                  <c:v>-3.5774E-4</c:v>
                </c:pt>
                <c:pt idx="19921">
                  <c:v>2.2845399999999998E-3</c:v>
                </c:pt>
                <c:pt idx="19922">
                  <c:v>6.2657900000000002E-3</c:v>
                </c:pt>
                <c:pt idx="19923">
                  <c:v>7.4539000000000003E-3</c:v>
                </c:pt>
                <c:pt idx="19924">
                  <c:v>6.6988600000000001E-3</c:v>
                </c:pt>
                <c:pt idx="19925">
                  <c:v>5.1500000000000001E-3</c:v>
                </c:pt>
                <c:pt idx="19926">
                  <c:v>6.6786700000000003E-3</c:v>
                </c:pt>
                <c:pt idx="19927">
                  <c:v>5.8430699999999997E-3</c:v>
                </c:pt>
                <c:pt idx="19928">
                  <c:v>5.2239399999999998E-3</c:v>
                </c:pt>
                <c:pt idx="19929">
                  <c:v>4.8298000000000004E-3</c:v>
                </c:pt>
                <c:pt idx="19930">
                  <c:v>4.7311300000000001E-3</c:v>
                </c:pt>
                <c:pt idx="19931">
                  <c:v>5.9639799999999998E-3</c:v>
                </c:pt>
                <c:pt idx="19932">
                  <c:v>6.02427E-3</c:v>
                </c:pt>
                <c:pt idx="19933">
                  <c:v>5.1560199999999999E-3</c:v>
                </c:pt>
                <c:pt idx="19934">
                  <c:v>2.1783699999999998E-3</c:v>
                </c:pt>
                <c:pt idx="19935">
                  <c:v>-5.4279000000000003E-4</c:v>
                </c:pt>
                <c:pt idx="19936">
                  <c:v>-4.0264300000000001E-3</c:v>
                </c:pt>
                <c:pt idx="19937">
                  <c:v>-5.5315700000000004E-3</c:v>
                </c:pt>
                <c:pt idx="19938">
                  <c:v>-7.16228E-3</c:v>
                </c:pt>
                <c:pt idx="19939">
                  <c:v>-7.7305100000000003E-3</c:v>
                </c:pt>
                <c:pt idx="19940">
                  <c:v>-6.5109599999999997E-3</c:v>
                </c:pt>
                <c:pt idx="19941">
                  <c:v>-5.4281800000000003E-3</c:v>
                </c:pt>
                <c:pt idx="19942">
                  <c:v>-5.3788500000000001E-3</c:v>
                </c:pt>
                <c:pt idx="19943">
                  <c:v>-6.0012599999999996E-3</c:v>
                </c:pt>
                <c:pt idx="19944">
                  <c:v>-5.6516099999999996E-3</c:v>
                </c:pt>
                <c:pt idx="19945">
                  <c:v>-6.2911499999999997E-3</c:v>
                </c:pt>
                <c:pt idx="19946">
                  <c:v>-5.0373700000000002E-3</c:v>
                </c:pt>
                <c:pt idx="19947">
                  <c:v>-4.4859899999999996E-3</c:v>
                </c:pt>
                <c:pt idx="19948">
                  <c:v>-4.3119200000000003E-3</c:v>
                </c:pt>
                <c:pt idx="19949">
                  <c:v>-3.62262E-3</c:v>
                </c:pt>
                <c:pt idx="19950">
                  <c:v>3.2721999999999997E-4</c:v>
                </c:pt>
                <c:pt idx="19951">
                  <c:v>3.75604E-3</c:v>
                </c:pt>
                <c:pt idx="19952">
                  <c:v>5.5386799999999998E-3</c:v>
                </c:pt>
                <c:pt idx="19953">
                  <c:v>5.5689700000000003E-3</c:v>
                </c:pt>
                <c:pt idx="19954">
                  <c:v>3.7239899999999999E-3</c:v>
                </c:pt>
                <c:pt idx="19955">
                  <c:v>1.2844E-3</c:v>
                </c:pt>
                <c:pt idx="19956">
                  <c:v>-2.67476E-3</c:v>
                </c:pt>
                <c:pt idx="19957">
                  <c:v>-5.0184799999999996E-3</c:v>
                </c:pt>
                <c:pt idx="19958">
                  <c:v>-5.7251400000000001E-3</c:v>
                </c:pt>
                <c:pt idx="19959">
                  <c:v>-4.8673800000000001E-3</c:v>
                </c:pt>
                <c:pt idx="19960">
                  <c:v>-2.2384100000000001E-3</c:v>
                </c:pt>
                <c:pt idx="19961">
                  <c:v>1.3232000000000001E-3</c:v>
                </c:pt>
                <c:pt idx="19962">
                  <c:v>3.28547E-3</c:v>
                </c:pt>
                <c:pt idx="19963">
                  <c:v>5.8517600000000001E-3</c:v>
                </c:pt>
                <c:pt idx="19964">
                  <c:v>8.1938500000000008E-3</c:v>
                </c:pt>
                <c:pt idx="19965">
                  <c:v>6.3043300000000004E-3</c:v>
                </c:pt>
                <c:pt idx="19966">
                  <c:v>4.6782999999999998E-3</c:v>
                </c:pt>
                <c:pt idx="19967">
                  <c:v>5.0141099999999996E-3</c:v>
                </c:pt>
                <c:pt idx="19968">
                  <c:v>4.6087400000000001E-3</c:v>
                </c:pt>
                <c:pt idx="19969">
                  <c:v>3.5627100000000002E-3</c:v>
                </c:pt>
                <c:pt idx="19970">
                  <c:v>2.6157400000000001E-3</c:v>
                </c:pt>
                <c:pt idx="19971">
                  <c:v>-2.9715800000000001E-3</c:v>
                </c:pt>
                <c:pt idx="19972">
                  <c:v>-5.3565599999999998E-3</c:v>
                </c:pt>
                <c:pt idx="19973">
                  <c:v>-4.2487999999999996E-3</c:v>
                </c:pt>
                <c:pt idx="19974">
                  <c:v>-4.7787200000000002E-3</c:v>
                </c:pt>
                <c:pt idx="19975">
                  <c:v>-3.1265099999999999E-3</c:v>
                </c:pt>
                <c:pt idx="19976">
                  <c:v>1.9370999999999999E-4</c:v>
                </c:pt>
                <c:pt idx="19977">
                  <c:v>3.2853000000000001E-3</c:v>
                </c:pt>
                <c:pt idx="19978">
                  <c:v>6.57414E-3</c:v>
                </c:pt>
                <c:pt idx="19979">
                  <c:v>7.0530799999999998E-3</c:v>
                </c:pt>
                <c:pt idx="19980">
                  <c:v>7.57824E-3</c:v>
                </c:pt>
                <c:pt idx="19981">
                  <c:v>6.9795899999999999E-3</c:v>
                </c:pt>
                <c:pt idx="19982">
                  <c:v>5.6509899999999998E-3</c:v>
                </c:pt>
                <c:pt idx="19983">
                  <c:v>6.9442100000000001E-3</c:v>
                </c:pt>
                <c:pt idx="19984">
                  <c:v>5.7021099999999998E-3</c:v>
                </c:pt>
                <c:pt idx="19985">
                  <c:v>4.6922300000000004E-3</c:v>
                </c:pt>
                <c:pt idx="19986">
                  <c:v>5.0031299999999997E-3</c:v>
                </c:pt>
                <c:pt idx="19987">
                  <c:v>5.2571900000000001E-3</c:v>
                </c:pt>
                <c:pt idx="19988">
                  <c:v>6.89487E-3</c:v>
                </c:pt>
                <c:pt idx="19989">
                  <c:v>5.3646500000000003E-3</c:v>
                </c:pt>
                <c:pt idx="19990">
                  <c:v>3.39456E-3</c:v>
                </c:pt>
                <c:pt idx="19991">
                  <c:v>1.23847E-3</c:v>
                </c:pt>
                <c:pt idx="19992">
                  <c:v>-2.2279399999999999E-3</c:v>
                </c:pt>
                <c:pt idx="19993">
                  <c:v>-5.0240399999999996E-3</c:v>
                </c:pt>
                <c:pt idx="19994">
                  <c:v>-7.3285700000000004E-3</c:v>
                </c:pt>
                <c:pt idx="19995">
                  <c:v>-8.1379999999999994E-3</c:v>
                </c:pt>
                <c:pt idx="19996">
                  <c:v>-6.81922E-3</c:v>
                </c:pt>
                <c:pt idx="19997">
                  <c:v>-6.81249E-3</c:v>
                </c:pt>
                <c:pt idx="19998">
                  <c:v>-6.6392500000000002E-3</c:v>
                </c:pt>
                <c:pt idx="19999">
                  <c:v>-6.62131E-3</c:v>
                </c:pt>
                <c:pt idx="20000">
                  <c:v>-6.6645300000000001E-3</c:v>
                </c:pt>
                <c:pt idx="20001">
                  <c:v>-6.1298400000000001E-3</c:v>
                </c:pt>
                <c:pt idx="20002">
                  <c:v>-6.6695699999999997E-3</c:v>
                </c:pt>
                <c:pt idx="20003">
                  <c:v>-7.0886200000000003E-3</c:v>
                </c:pt>
                <c:pt idx="20004">
                  <c:v>-6.2618099999999996E-3</c:v>
                </c:pt>
                <c:pt idx="20005">
                  <c:v>-6.1342599999999999E-3</c:v>
                </c:pt>
                <c:pt idx="20006">
                  <c:v>-6.7262499999999996E-3</c:v>
                </c:pt>
                <c:pt idx="20007">
                  <c:v>-5.7596699999999997E-3</c:v>
                </c:pt>
                <c:pt idx="20008">
                  <c:v>-5.5120300000000002E-3</c:v>
                </c:pt>
                <c:pt idx="20009">
                  <c:v>-4.6267000000000001E-3</c:v>
                </c:pt>
                <c:pt idx="20010">
                  <c:v>-3.6699300000000001E-3</c:v>
                </c:pt>
                <c:pt idx="20011">
                  <c:v>-8.9776999999999999E-4</c:v>
                </c:pt>
                <c:pt idx="20012">
                  <c:v>3.0448799999999998E-3</c:v>
                </c:pt>
                <c:pt idx="20013">
                  <c:v>3.8378900000000001E-3</c:v>
                </c:pt>
                <c:pt idx="20014">
                  <c:v>5.1868499999999998E-3</c:v>
                </c:pt>
                <c:pt idx="20015">
                  <c:v>5.0579500000000003E-3</c:v>
                </c:pt>
                <c:pt idx="20016">
                  <c:v>2.7515600000000001E-3</c:v>
                </c:pt>
                <c:pt idx="20017">
                  <c:v>-4.4564000000000002E-4</c:v>
                </c:pt>
                <c:pt idx="20018">
                  <c:v>-3.4270099999999999E-3</c:v>
                </c:pt>
                <c:pt idx="20019">
                  <c:v>-5.9902899999999997E-3</c:v>
                </c:pt>
                <c:pt idx="20020">
                  <c:v>-7.8261000000000008E-3</c:v>
                </c:pt>
                <c:pt idx="20021">
                  <c:v>-8.0954500000000006E-3</c:v>
                </c:pt>
                <c:pt idx="20022">
                  <c:v>-8.0128100000000004E-3</c:v>
                </c:pt>
                <c:pt idx="20023">
                  <c:v>-6.2852300000000002E-3</c:v>
                </c:pt>
                <c:pt idx="20024">
                  <c:v>-4.8328800000000003E-3</c:v>
                </c:pt>
                <c:pt idx="20025">
                  <c:v>-5.3502799999999998E-3</c:v>
                </c:pt>
                <c:pt idx="20026">
                  <c:v>-8.7326000000000005E-4</c:v>
                </c:pt>
                <c:pt idx="20027">
                  <c:v>2.8506500000000001E-3</c:v>
                </c:pt>
                <c:pt idx="20028">
                  <c:v>3.89171E-3</c:v>
                </c:pt>
                <c:pt idx="20029">
                  <c:v>4.0036300000000002E-3</c:v>
                </c:pt>
                <c:pt idx="20030">
                  <c:v>4.3354700000000001E-3</c:v>
                </c:pt>
                <c:pt idx="20031">
                  <c:v>3.83483E-3</c:v>
                </c:pt>
                <c:pt idx="20032">
                  <c:v>-1.6998E-4</c:v>
                </c:pt>
                <c:pt idx="20033">
                  <c:v>-3.1084400000000001E-3</c:v>
                </c:pt>
                <c:pt idx="20034">
                  <c:v>-4.6399400000000004E-3</c:v>
                </c:pt>
                <c:pt idx="20035">
                  <c:v>-6.8099600000000003E-3</c:v>
                </c:pt>
                <c:pt idx="20036">
                  <c:v>-8.6341200000000003E-3</c:v>
                </c:pt>
                <c:pt idx="20037">
                  <c:v>-5.8808699999999998E-3</c:v>
                </c:pt>
                <c:pt idx="20038">
                  <c:v>-6.80373E-3</c:v>
                </c:pt>
                <c:pt idx="20039">
                  <c:v>-8.9117099999999998E-3</c:v>
                </c:pt>
                <c:pt idx="20040">
                  <c:v>-6.2987800000000004E-3</c:v>
                </c:pt>
                <c:pt idx="20041">
                  <c:v>-7.72268E-3</c:v>
                </c:pt>
                <c:pt idx="20042">
                  <c:v>-6.3221400000000004E-3</c:v>
                </c:pt>
                <c:pt idx="20043">
                  <c:v>-6.6249200000000003E-3</c:v>
                </c:pt>
                <c:pt idx="20044">
                  <c:v>-5.33389E-3</c:v>
                </c:pt>
                <c:pt idx="20045">
                  <c:v>-4.0809499999999999E-3</c:v>
                </c:pt>
                <c:pt idx="20046">
                  <c:v>-4.3231500000000004E-3</c:v>
                </c:pt>
                <c:pt idx="20047">
                  <c:v>4.4241000000000001E-4</c:v>
                </c:pt>
                <c:pt idx="20048">
                  <c:v>2.6603099999999999E-3</c:v>
                </c:pt>
                <c:pt idx="20049">
                  <c:v>5.3001400000000001E-3</c:v>
                </c:pt>
                <c:pt idx="20050">
                  <c:v>8.1006099999999994E-3</c:v>
                </c:pt>
                <c:pt idx="20051">
                  <c:v>7.9165299999999997E-3</c:v>
                </c:pt>
                <c:pt idx="20052">
                  <c:v>6.40093E-3</c:v>
                </c:pt>
                <c:pt idx="20053">
                  <c:v>6.0779099999999997E-3</c:v>
                </c:pt>
                <c:pt idx="20054">
                  <c:v>7.0567900000000003E-3</c:v>
                </c:pt>
                <c:pt idx="20055">
                  <c:v>6.8728399999999999E-3</c:v>
                </c:pt>
                <c:pt idx="20056">
                  <c:v>6.7774100000000002E-3</c:v>
                </c:pt>
                <c:pt idx="20057">
                  <c:v>6.1189699999999996E-3</c:v>
                </c:pt>
                <c:pt idx="20058">
                  <c:v>7.2914299999999998E-3</c:v>
                </c:pt>
                <c:pt idx="20059">
                  <c:v>6.6463299999999998E-3</c:v>
                </c:pt>
                <c:pt idx="20060">
                  <c:v>6.0551299999999997E-3</c:v>
                </c:pt>
                <c:pt idx="20061">
                  <c:v>4.3668500000000002E-3</c:v>
                </c:pt>
                <c:pt idx="20062">
                  <c:v>-1.9306E-4</c:v>
                </c:pt>
                <c:pt idx="20063">
                  <c:v>-1.8430300000000001E-3</c:v>
                </c:pt>
                <c:pt idx="20064">
                  <c:v>-4.5921E-3</c:v>
                </c:pt>
                <c:pt idx="20065">
                  <c:v>-5.5961199999999996E-3</c:v>
                </c:pt>
                <c:pt idx="20066">
                  <c:v>-3.5458E-3</c:v>
                </c:pt>
                <c:pt idx="20067">
                  <c:v>-2.4349100000000002E-3</c:v>
                </c:pt>
                <c:pt idx="20068">
                  <c:v>1.16285E-3</c:v>
                </c:pt>
                <c:pt idx="20069">
                  <c:v>5.3315899999999998E-3</c:v>
                </c:pt>
                <c:pt idx="20070">
                  <c:v>5.3849299999999996E-3</c:v>
                </c:pt>
                <c:pt idx="20071">
                  <c:v>4.2207099999999999E-3</c:v>
                </c:pt>
                <c:pt idx="20072">
                  <c:v>3.12656E-3</c:v>
                </c:pt>
                <c:pt idx="20073">
                  <c:v>-9.0014999999999995E-4</c:v>
                </c:pt>
                <c:pt idx="20074">
                  <c:v>-4.1537099999999997E-3</c:v>
                </c:pt>
                <c:pt idx="20075">
                  <c:v>-7.0685899999999996E-3</c:v>
                </c:pt>
                <c:pt idx="20076">
                  <c:v>-8.9748699999999994E-3</c:v>
                </c:pt>
                <c:pt idx="20077">
                  <c:v>-9.2229600000000005E-3</c:v>
                </c:pt>
                <c:pt idx="20078">
                  <c:v>-7.4988099999999999E-3</c:v>
                </c:pt>
                <c:pt idx="20079">
                  <c:v>-5.7332499999999996E-3</c:v>
                </c:pt>
                <c:pt idx="20080">
                  <c:v>-5.8471299999999999E-3</c:v>
                </c:pt>
                <c:pt idx="20081">
                  <c:v>-3.81993E-3</c:v>
                </c:pt>
                <c:pt idx="20082">
                  <c:v>-6.6056000000000003E-4</c:v>
                </c:pt>
                <c:pt idx="20083">
                  <c:v>2.4688599999999998E-3</c:v>
                </c:pt>
                <c:pt idx="20084">
                  <c:v>3.7925099999999998E-3</c:v>
                </c:pt>
                <c:pt idx="20085">
                  <c:v>4.08867E-3</c:v>
                </c:pt>
                <c:pt idx="20086">
                  <c:v>6.1971700000000001E-3</c:v>
                </c:pt>
                <c:pt idx="20087">
                  <c:v>4.56903E-3</c:v>
                </c:pt>
                <c:pt idx="20088">
                  <c:v>-3.0048999999999999E-4</c:v>
                </c:pt>
                <c:pt idx="20089">
                  <c:v>-2.7648600000000001E-3</c:v>
                </c:pt>
                <c:pt idx="20090">
                  <c:v>-6.2996700000000003E-3</c:v>
                </c:pt>
                <c:pt idx="20091">
                  <c:v>-7.9779499999999993E-3</c:v>
                </c:pt>
                <c:pt idx="20092">
                  <c:v>-7.0129600000000004E-3</c:v>
                </c:pt>
                <c:pt idx="20093">
                  <c:v>-8.8187100000000004E-3</c:v>
                </c:pt>
                <c:pt idx="20094">
                  <c:v>-7.3539599999999997E-3</c:v>
                </c:pt>
                <c:pt idx="20095">
                  <c:v>-6.53851E-3</c:v>
                </c:pt>
                <c:pt idx="20096">
                  <c:v>-7.4824100000000001E-3</c:v>
                </c:pt>
                <c:pt idx="20097">
                  <c:v>-7.11642E-3</c:v>
                </c:pt>
                <c:pt idx="20098">
                  <c:v>-6.91706E-3</c:v>
                </c:pt>
                <c:pt idx="20099">
                  <c:v>-6.82388E-3</c:v>
                </c:pt>
                <c:pt idx="20100">
                  <c:v>-5.5846300000000001E-3</c:v>
                </c:pt>
                <c:pt idx="20101">
                  <c:v>-4.3046300000000003E-3</c:v>
                </c:pt>
                <c:pt idx="20102">
                  <c:v>-3.2326500000000001E-3</c:v>
                </c:pt>
                <c:pt idx="20103">
                  <c:v>2.3875E-4</c:v>
                </c:pt>
                <c:pt idx="20104">
                  <c:v>3.8786699999999999E-3</c:v>
                </c:pt>
                <c:pt idx="20105">
                  <c:v>5.4478399999999998E-3</c:v>
                </c:pt>
                <c:pt idx="20106">
                  <c:v>6.5468699999999998E-3</c:v>
                </c:pt>
                <c:pt idx="20107">
                  <c:v>8.6580700000000003E-3</c:v>
                </c:pt>
                <c:pt idx="20108">
                  <c:v>8.3503099999999997E-3</c:v>
                </c:pt>
                <c:pt idx="20109">
                  <c:v>7.4057400000000001E-3</c:v>
                </c:pt>
                <c:pt idx="20110">
                  <c:v>7.3831499999999998E-3</c:v>
                </c:pt>
                <c:pt idx="20111">
                  <c:v>6.4510499999999998E-3</c:v>
                </c:pt>
                <c:pt idx="20112">
                  <c:v>7.0429899999999998E-3</c:v>
                </c:pt>
                <c:pt idx="20113">
                  <c:v>7.5926600000000002E-3</c:v>
                </c:pt>
                <c:pt idx="20114">
                  <c:v>7.3540999999999997E-3</c:v>
                </c:pt>
                <c:pt idx="20115">
                  <c:v>5.1839499999999997E-3</c:v>
                </c:pt>
                <c:pt idx="20116">
                  <c:v>5.4378899999999999E-3</c:v>
                </c:pt>
                <c:pt idx="20117">
                  <c:v>3.36872E-3</c:v>
                </c:pt>
                <c:pt idx="20118">
                  <c:v>-5.0945000000000005E-4</c:v>
                </c:pt>
                <c:pt idx="20119">
                  <c:v>-2.4900500000000002E-3</c:v>
                </c:pt>
                <c:pt idx="20120">
                  <c:v>-3.75436E-3</c:v>
                </c:pt>
                <c:pt idx="20121">
                  <c:v>-3.89238E-3</c:v>
                </c:pt>
                <c:pt idx="20122">
                  <c:v>-3.0043700000000001E-3</c:v>
                </c:pt>
                <c:pt idx="20123">
                  <c:v>-1.37912E-3</c:v>
                </c:pt>
                <c:pt idx="20124">
                  <c:v>9.8748E-4</c:v>
                </c:pt>
                <c:pt idx="20125">
                  <c:v>3.7218199999999998E-3</c:v>
                </c:pt>
                <c:pt idx="20126">
                  <c:v>5.0322500000000003E-3</c:v>
                </c:pt>
                <c:pt idx="20127">
                  <c:v>5.1486800000000001E-3</c:v>
                </c:pt>
                <c:pt idx="20128">
                  <c:v>1.78509E-3</c:v>
                </c:pt>
                <c:pt idx="20129">
                  <c:v>-1.0843599999999999E-3</c:v>
                </c:pt>
                <c:pt idx="20130">
                  <c:v>-2.8399499999999999E-3</c:v>
                </c:pt>
                <c:pt idx="20131">
                  <c:v>-6.13803E-3</c:v>
                </c:pt>
                <c:pt idx="20132">
                  <c:v>-7.6739E-3</c:v>
                </c:pt>
                <c:pt idx="20133">
                  <c:v>-9.3800399999999992E-3</c:v>
                </c:pt>
                <c:pt idx="20134">
                  <c:v>-7.7367E-3</c:v>
                </c:pt>
                <c:pt idx="20135">
                  <c:v>-6.2332100000000003E-3</c:v>
                </c:pt>
                <c:pt idx="20136">
                  <c:v>-6.2487000000000003E-3</c:v>
                </c:pt>
                <c:pt idx="20137">
                  <c:v>-3.8685299999999998E-3</c:v>
                </c:pt>
                <c:pt idx="20138">
                  <c:v>-7.2645000000000001E-4</c:v>
                </c:pt>
                <c:pt idx="20139">
                  <c:v>2.2365599999999999E-3</c:v>
                </c:pt>
                <c:pt idx="20140">
                  <c:v>4.7770499999999997E-3</c:v>
                </c:pt>
                <c:pt idx="20141">
                  <c:v>4.2257500000000003E-3</c:v>
                </c:pt>
                <c:pt idx="20142">
                  <c:v>3.2143900000000001E-3</c:v>
                </c:pt>
                <c:pt idx="20143">
                  <c:v>2.3317699999999999E-3</c:v>
                </c:pt>
                <c:pt idx="20144">
                  <c:v>1.6861999999999999E-4</c:v>
                </c:pt>
                <c:pt idx="20145">
                  <c:v>-1.9897199999999999E-3</c:v>
                </c:pt>
                <c:pt idx="20146">
                  <c:v>-4.8185199999999997E-3</c:v>
                </c:pt>
                <c:pt idx="20147">
                  <c:v>-7.7725499999999996E-3</c:v>
                </c:pt>
                <c:pt idx="20148">
                  <c:v>-7.60394E-3</c:v>
                </c:pt>
                <c:pt idx="20149">
                  <c:v>-7.3170099999999997E-3</c:v>
                </c:pt>
                <c:pt idx="20150">
                  <c:v>-7.8199500000000009E-3</c:v>
                </c:pt>
                <c:pt idx="20151">
                  <c:v>-6.9178699999999996E-3</c:v>
                </c:pt>
                <c:pt idx="20152">
                  <c:v>-6.8318099999999998E-3</c:v>
                </c:pt>
                <c:pt idx="20153">
                  <c:v>-7.3136800000000004E-3</c:v>
                </c:pt>
                <c:pt idx="20154">
                  <c:v>-7.4545499999999999E-3</c:v>
                </c:pt>
                <c:pt idx="20155">
                  <c:v>-7.0938800000000003E-3</c:v>
                </c:pt>
                <c:pt idx="20156">
                  <c:v>-6.5255699999999996E-3</c:v>
                </c:pt>
                <c:pt idx="20157">
                  <c:v>-4.4369700000000001E-3</c:v>
                </c:pt>
                <c:pt idx="20158">
                  <c:v>-3.6312599999999999E-3</c:v>
                </c:pt>
                <c:pt idx="20159">
                  <c:v>2.3797E-4</c:v>
                </c:pt>
                <c:pt idx="20160">
                  <c:v>4.3149900000000003E-3</c:v>
                </c:pt>
                <c:pt idx="20161">
                  <c:v>5.0999299999999999E-3</c:v>
                </c:pt>
                <c:pt idx="20162">
                  <c:v>7.7291399999999998E-3</c:v>
                </c:pt>
                <c:pt idx="20163">
                  <c:v>7.12708E-3</c:v>
                </c:pt>
                <c:pt idx="20164">
                  <c:v>7.8513300000000001E-3</c:v>
                </c:pt>
                <c:pt idx="20165">
                  <c:v>7.3375699999999999E-3</c:v>
                </c:pt>
                <c:pt idx="20166">
                  <c:v>5.7651100000000004E-3</c:v>
                </c:pt>
                <c:pt idx="20167">
                  <c:v>7.41262E-3</c:v>
                </c:pt>
                <c:pt idx="20168">
                  <c:v>7.23166E-3</c:v>
                </c:pt>
                <c:pt idx="20169">
                  <c:v>8.3713599999999996E-3</c:v>
                </c:pt>
                <c:pt idx="20170">
                  <c:v>8.2916299999999995E-3</c:v>
                </c:pt>
                <c:pt idx="20171">
                  <c:v>6.0409399999999999E-3</c:v>
                </c:pt>
                <c:pt idx="20172">
                  <c:v>5.6927599999999998E-3</c:v>
                </c:pt>
                <c:pt idx="20173">
                  <c:v>2.6494499999999998E-3</c:v>
                </c:pt>
                <c:pt idx="20174">
                  <c:v>2.6626999999999998E-4</c:v>
                </c:pt>
                <c:pt idx="20175">
                  <c:v>-2.5201799999999999E-3</c:v>
                </c:pt>
                <c:pt idx="20176">
                  <c:v>-4.8622500000000003E-3</c:v>
                </c:pt>
                <c:pt idx="20177">
                  <c:v>-4.1625799999999999E-3</c:v>
                </c:pt>
                <c:pt idx="20178">
                  <c:v>-2.9367999999999998E-3</c:v>
                </c:pt>
                <c:pt idx="20179">
                  <c:v>5.1093999999999998E-4</c:v>
                </c:pt>
                <c:pt idx="20180">
                  <c:v>2.9750100000000002E-3</c:v>
                </c:pt>
                <c:pt idx="20181">
                  <c:v>4.44809E-3</c:v>
                </c:pt>
                <c:pt idx="20182">
                  <c:v>4.7293999999999999E-3</c:v>
                </c:pt>
                <c:pt idx="20183">
                  <c:v>3.94598E-3</c:v>
                </c:pt>
                <c:pt idx="20184">
                  <c:v>2.7517399999999999E-3</c:v>
                </c:pt>
                <c:pt idx="20185">
                  <c:v>-1.8239700000000001E-3</c:v>
                </c:pt>
                <c:pt idx="20186">
                  <c:v>-4.4621000000000001E-3</c:v>
                </c:pt>
                <c:pt idx="20187">
                  <c:v>-7.07524E-3</c:v>
                </c:pt>
                <c:pt idx="20188">
                  <c:v>-8.4004300000000004E-3</c:v>
                </c:pt>
                <c:pt idx="20189">
                  <c:v>-8.1554899999999996E-3</c:v>
                </c:pt>
                <c:pt idx="20190">
                  <c:v>-8.2746999999999994E-3</c:v>
                </c:pt>
                <c:pt idx="20191">
                  <c:v>-8.4422100000000003E-3</c:v>
                </c:pt>
                <c:pt idx="20192">
                  <c:v>-6.7475E-3</c:v>
                </c:pt>
                <c:pt idx="20193">
                  <c:v>-3.1573999999999999E-3</c:v>
                </c:pt>
                <c:pt idx="20194" formatCode="0.00E+00">
                  <c:v>-8.4569999999999998E-5</c:v>
                </c:pt>
                <c:pt idx="20195">
                  <c:v>2.0158099999999998E-3</c:v>
                </c:pt>
                <c:pt idx="20196">
                  <c:v>3.4976199999999999E-3</c:v>
                </c:pt>
                <c:pt idx="20197">
                  <c:v>4.9597399999999998E-3</c:v>
                </c:pt>
                <c:pt idx="20198">
                  <c:v>4.5978299999999998E-3</c:v>
                </c:pt>
                <c:pt idx="20199">
                  <c:v>2.7439500000000002E-3</c:v>
                </c:pt>
                <c:pt idx="20200">
                  <c:v>1.01103E-3</c:v>
                </c:pt>
                <c:pt idx="20201">
                  <c:v>-2.23647E-3</c:v>
                </c:pt>
                <c:pt idx="20202">
                  <c:v>-6.5856300000000003E-3</c:v>
                </c:pt>
                <c:pt idx="20203">
                  <c:v>-7.6813599999999999E-3</c:v>
                </c:pt>
                <c:pt idx="20204">
                  <c:v>-6.9615600000000003E-3</c:v>
                </c:pt>
                <c:pt idx="20205">
                  <c:v>-6.38427E-3</c:v>
                </c:pt>
                <c:pt idx="20206">
                  <c:v>-7.8042900000000002E-3</c:v>
                </c:pt>
                <c:pt idx="20207">
                  <c:v>-7.6117399999999997E-3</c:v>
                </c:pt>
                <c:pt idx="20208">
                  <c:v>-6.1537199999999997E-3</c:v>
                </c:pt>
                <c:pt idx="20209">
                  <c:v>-8.0888100000000001E-3</c:v>
                </c:pt>
                <c:pt idx="20210">
                  <c:v>-5.7721600000000001E-3</c:v>
                </c:pt>
                <c:pt idx="20211">
                  <c:v>-6.2830500000000001E-3</c:v>
                </c:pt>
                <c:pt idx="20212">
                  <c:v>-6.1554599999999998E-3</c:v>
                </c:pt>
                <c:pt idx="20213">
                  <c:v>-3.1563899999999998E-3</c:v>
                </c:pt>
                <c:pt idx="20214">
                  <c:v>-3.2973E-3</c:v>
                </c:pt>
                <c:pt idx="20215">
                  <c:v>-8.5970999999999997E-4</c:v>
                </c:pt>
                <c:pt idx="20216">
                  <c:v>2.8102399999999999E-3</c:v>
                </c:pt>
                <c:pt idx="20217">
                  <c:v>4.4914100000000004E-3</c:v>
                </c:pt>
                <c:pt idx="20218">
                  <c:v>5.6789199999999996E-3</c:v>
                </c:pt>
                <c:pt idx="20219">
                  <c:v>7.2801599999999999E-3</c:v>
                </c:pt>
                <c:pt idx="20220">
                  <c:v>6.91225E-3</c:v>
                </c:pt>
                <c:pt idx="20221">
                  <c:v>6.8550900000000003E-3</c:v>
                </c:pt>
                <c:pt idx="20222">
                  <c:v>7.2594499999999998E-3</c:v>
                </c:pt>
                <c:pt idx="20223">
                  <c:v>6.2935999999999999E-3</c:v>
                </c:pt>
                <c:pt idx="20224">
                  <c:v>7.6273499999999998E-3</c:v>
                </c:pt>
                <c:pt idx="20225">
                  <c:v>6.9330199999999998E-3</c:v>
                </c:pt>
                <c:pt idx="20226">
                  <c:v>7.3383199999999997E-3</c:v>
                </c:pt>
                <c:pt idx="20227">
                  <c:v>6.4048200000000003E-3</c:v>
                </c:pt>
                <c:pt idx="20228">
                  <c:v>4.3452100000000004E-3</c:v>
                </c:pt>
                <c:pt idx="20229">
                  <c:v>2.8319899999999999E-3</c:v>
                </c:pt>
                <c:pt idx="20230">
                  <c:v>-1.5474999999999999E-4</c:v>
                </c:pt>
                <c:pt idx="20231">
                  <c:v>-1.15716E-3</c:v>
                </c:pt>
                <c:pt idx="20232">
                  <c:v>-3.1466599999999999E-3</c:v>
                </c:pt>
                <c:pt idx="20233">
                  <c:v>-3.7295200000000001E-3</c:v>
                </c:pt>
                <c:pt idx="20234">
                  <c:v>-2.7329899999999998E-3</c:v>
                </c:pt>
                <c:pt idx="20235">
                  <c:v>-7.9582000000000003E-4</c:v>
                </c:pt>
                <c:pt idx="20236">
                  <c:v>1.76983E-3</c:v>
                </c:pt>
                <c:pt idx="20237">
                  <c:v>1.9831599999999999E-3</c:v>
                </c:pt>
                <c:pt idx="20238">
                  <c:v>3.7349900000000001E-3</c:v>
                </c:pt>
                <c:pt idx="20239">
                  <c:v>3.64774E-3</c:v>
                </c:pt>
                <c:pt idx="20240">
                  <c:v>2.2583600000000001E-3</c:v>
                </c:pt>
                <c:pt idx="20241">
                  <c:v>-7.2108999999999997E-4</c:v>
                </c:pt>
                <c:pt idx="20242">
                  <c:v>-3.64058E-3</c:v>
                </c:pt>
                <c:pt idx="20243">
                  <c:v>-6.7129499999999996E-3</c:v>
                </c:pt>
                <c:pt idx="20244">
                  <c:v>-8.3788999999999999E-3</c:v>
                </c:pt>
                <c:pt idx="20245">
                  <c:v>-8.0678899999999994E-3</c:v>
                </c:pt>
                <c:pt idx="20246">
                  <c:v>-7.7369200000000004E-3</c:v>
                </c:pt>
                <c:pt idx="20247">
                  <c:v>-7.0150999999999998E-3</c:v>
                </c:pt>
                <c:pt idx="20248">
                  <c:v>-6.0481199999999997E-3</c:v>
                </c:pt>
                <c:pt idx="20249">
                  <c:v>-2.5900200000000002E-3</c:v>
                </c:pt>
                <c:pt idx="20250" formatCode="0.00E+00">
                  <c:v>-8.6110000000000001E-5</c:v>
                </c:pt>
                <c:pt idx="20251">
                  <c:v>2.4561800000000001E-3</c:v>
                </c:pt>
                <c:pt idx="20252">
                  <c:v>3.9032400000000001E-3</c:v>
                </c:pt>
                <c:pt idx="20253">
                  <c:v>2.7188099999999999E-3</c:v>
                </c:pt>
                <c:pt idx="20254">
                  <c:v>4.7429200000000003E-3</c:v>
                </c:pt>
                <c:pt idx="20255">
                  <c:v>4.2940299999999999E-3</c:v>
                </c:pt>
                <c:pt idx="20256">
                  <c:v>-4.6474999999999999E-4</c:v>
                </c:pt>
                <c:pt idx="20257">
                  <c:v>-2.14767E-3</c:v>
                </c:pt>
                <c:pt idx="20258">
                  <c:v>-4.4359999999999998E-3</c:v>
                </c:pt>
                <c:pt idx="20259">
                  <c:v>-6.8992699999999999E-3</c:v>
                </c:pt>
                <c:pt idx="20260">
                  <c:v>-6.9463399999999996E-3</c:v>
                </c:pt>
                <c:pt idx="20261">
                  <c:v>-8.4553500000000004E-3</c:v>
                </c:pt>
                <c:pt idx="20262">
                  <c:v>-6.5797299999999998E-3</c:v>
                </c:pt>
                <c:pt idx="20263">
                  <c:v>-6.5480399999999998E-3</c:v>
                </c:pt>
                <c:pt idx="20264">
                  <c:v>-7.4086400000000002E-3</c:v>
                </c:pt>
                <c:pt idx="20265">
                  <c:v>-6.0169100000000003E-3</c:v>
                </c:pt>
                <c:pt idx="20266">
                  <c:v>-7.4313000000000001E-3</c:v>
                </c:pt>
                <c:pt idx="20267">
                  <c:v>-6.2918799999999997E-3</c:v>
                </c:pt>
                <c:pt idx="20268">
                  <c:v>-5.0303300000000004E-3</c:v>
                </c:pt>
                <c:pt idx="20269">
                  <c:v>-5.6379999999999998E-3</c:v>
                </c:pt>
                <c:pt idx="20270">
                  <c:v>-2.9062300000000001E-3</c:v>
                </c:pt>
                <c:pt idx="20271">
                  <c:v>-1.7487000000000001E-4</c:v>
                </c:pt>
                <c:pt idx="20272">
                  <c:v>1.44943E-3</c:v>
                </c:pt>
                <c:pt idx="20273">
                  <c:v>4.9585699999999998E-3</c:v>
                </c:pt>
                <c:pt idx="20274">
                  <c:v>7.4684699999999996E-3</c:v>
                </c:pt>
                <c:pt idx="20275">
                  <c:v>6.1432300000000004E-3</c:v>
                </c:pt>
                <c:pt idx="20276">
                  <c:v>7.32192E-3</c:v>
                </c:pt>
                <c:pt idx="20277">
                  <c:v>8.5964700000000002E-3</c:v>
                </c:pt>
                <c:pt idx="20278">
                  <c:v>7.2658899999999997E-3</c:v>
                </c:pt>
                <c:pt idx="20279">
                  <c:v>6.7297199999999998E-3</c:v>
                </c:pt>
                <c:pt idx="20280">
                  <c:v>6.8441400000000003E-3</c:v>
                </c:pt>
                <c:pt idx="20281">
                  <c:v>6.0949699999999999E-3</c:v>
                </c:pt>
                <c:pt idx="20282">
                  <c:v>6.0654899999999998E-3</c:v>
                </c:pt>
                <c:pt idx="20283">
                  <c:v>5.9964199999999997E-3</c:v>
                </c:pt>
                <c:pt idx="20284">
                  <c:v>5.3710199999999998E-3</c:v>
                </c:pt>
                <c:pt idx="20285">
                  <c:v>3.3926999999999998E-3</c:v>
                </c:pt>
                <c:pt idx="20286" formatCode="0.00E+00">
                  <c:v>8.318E-5</c:v>
                </c:pt>
                <c:pt idx="20287">
                  <c:v>-2.1571699999999999E-3</c:v>
                </c:pt>
                <c:pt idx="20288">
                  <c:v>-3.65067E-3</c:v>
                </c:pt>
                <c:pt idx="20289">
                  <c:v>-3.7138499999999999E-3</c:v>
                </c:pt>
                <c:pt idx="20290">
                  <c:v>-4.0903900000000002E-3</c:v>
                </c:pt>
                <c:pt idx="20291">
                  <c:v>-2.8537699999999998E-3</c:v>
                </c:pt>
                <c:pt idx="20292">
                  <c:v>1.8606199999999999E-3</c:v>
                </c:pt>
                <c:pt idx="20293">
                  <c:v>2.34826E-3</c:v>
                </c:pt>
                <c:pt idx="20294">
                  <c:v>3.3396400000000001E-3</c:v>
                </c:pt>
                <c:pt idx="20295">
                  <c:v>4.5563899999999996E-3</c:v>
                </c:pt>
                <c:pt idx="20296">
                  <c:v>2.0049600000000001E-3</c:v>
                </c:pt>
                <c:pt idx="20297">
                  <c:v>-6.1468000000000004E-4</c:v>
                </c:pt>
                <c:pt idx="20298">
                  <c:v>-3.70404E-3</c:v>
                </c:pt>
                <c:pt idx="20299">
                  <c:v>-5.3447800000000004E-3</c:v>
                </c:pt>
                <c:pt idx="20300">
                  <c:v>-7.1109500000000004E-3</c:v>
                </c:pt>
                <c:pt idx="20301">
                  <c:v>-8.2312700000000006E-3</c:v>
                </c:pt>
                <c:pt idx="20302">
                  <c:v>-6.8699700000000004E-3</c:v>
                </c:pt>
                <c:pt idx="20303">
                  <c:v>-7.2346800000000003E-3</c:v>
                </c:pt>
                <c:pt idx="20304">
                  <c:v>-4.7189399999999996E-3</c:v>
                </c:pt>
                <c:pt idx="20305">
                  <c:v>-3.0645500000000001E-3</c:v>
                </c:pt>
                <c:pt idx="20306">
                  <c:v>-1.62173E-3</c:v>
                </c:pt>
                <c:pt idx="20307">
                  <c:v>2.3931199999999999E-3</c:v>
                </c:pt>
                <c:pt idx="20308">
                  <c:v>2.8963399999999999E-3</c:v>
                </c:pt>
                <c:pt idx="20309">
                  <c:v>3.14789E-3</c:v>
                </c:pt>
                <c:pt idx="20310">
                  <c:v>3.8597000000000002E-3</c:v>
                </c:pt>
                <c:pt idx="20311">
                  <c:v>2.0223200000000002E-3</c:v>
                </c:pt>
                <c:pt idx="20312">
                  <c:v>-4.7392000000000002E-4</c:v>
                </c:pt>
                <c:pt idx="20313">
                  <c:v>-3.1484899999999999E-3</c:v>
                </c:pt>
                <c:pt idx="20314">
                  <c:v>-3.8106500000000001E-3</c:v>
                </c:pt>
                <c:pt idx="20315">
                  <c:v>-4.8734499999999997E-3</c:v>
                </c:pt>
                <c:pt idx="20316">
                  <c:v>-6.8763899999999996E-3</c:v>
                </c:pt>
                <c:pt idx="20317">
                  <c:v>-7.1180499999999999E-3</c:v>
                </c:pt>
                <c:pt idx="20318">
                  <c:v>-6.0758100000000001E-3</c:v>
                </c:pt>
                <c:pt idx="20319">
                  <c:v>-6.3317299999999998E-3</c:v>
                </c:pt>
                <c:pt idx="20320">
                  <c:v>-6.0417400000000003E-3</c:v>
                </c:pt>
                <c:pt idx="20321">
                  <c:v>-5.6382799999999999E-3</c:v>
                </c:pt>
                <c:pt idx="20322">
                  <c:v>-5.8485200000000003E-3</c:v>
                </c:pt>
                <c:pt idx="20323">
                  <c:v>-6.7585700000000002E-3</c:v>
                </c:pt>
                <c:pt idx="20324">
                  <c:v>-5.2575E-3</c:v>
                </c:pt>
                <c:pt idx="20325">
                  <c:v>-2.5492800000000001E-3</c:v>
                </c:pt>
                <c:pt idx="20326">
                  <c:v>-2.6676899999999999E-3</c:v>
                </c:pt>
                <c:pt idx="20327">
                  <c:v>-1.0191E-3</c:v>
                </c:pt>
                <c:pt idx="20328">
                  <c:v>1.8821899999999999E-3</c:v>
                </c:pt>
                <c:pt idx="20329">
                  <c:v>4.1620099999999998E-3</c:v>
                </c:pt>
                <c:pt idx="20330">
                  <c:v>5.5566399999999998E-3</c:v>
                </c:pt>
                <c:pt idx="20331">
                  <c:v>6.8459899999999997E-3</c:v>
                </c:pt>
                <c:pt idx="20332">
                  <c:v>7.0318899999999998E-3</c:v>
                </c:pt>
                <c:pt idx="20333">
                  <c:v>6.6343299999999999E-3</c:v>
                </c:pt>
                <c:pt idx="20334">
                  <c:v>7.0727999999999997E-3</c:v>
                </c:pt>
                <c:pt idx="20335">
                  <c:v>5.9195999999999997E-3</c:v>
                </c:pt>
                <c:pt idx="20336">
                  <c:v>6.45658E-3</c:v>
                </c:pt>
                <c:pt idx="20337">
                  <c:v>6.6311699999999996E-3</c:v>
                </c:pt>
                <c:pt idx="20338">
                  <c:v>5.3895799999999997E-3</c:v>
                </c:pt>
                <c:pt idx="20339">
                  <c:v>6.16068E-3</c:v>
                </c:pt>
                <c:pt idx="20340">
                  <c:v>7.1310100000000001E-3</c:v>
                </c:pt>
                <c:pt idx="20341">
                  <c:v>5.6749499999999998E-3</c:v>
                </c:pt>
                <c:pt idx="20342">
                  <c:v>6.6734699999999999E-3</c:v>
                </c:pt>
                <c:pt idx="20343">
                  <c:v>7.3384899999999996E-3</c:v>
                </c:pt>
                <c:pt idx="20344">
                  <c:v>5.0730300000000001E-3</c:v>
                </c:pt>
                <c:pt idx="20345">
                  <c:v>3.69542E-3</c:v>
                </c:pt>
                <c:pt idx="20346">
                  <c:v>3.4635600000000001E-3</c:v>
                </c:pt>
                <c:pt idx="20347">
                  <c:v>3.7327999999999998E-4</c:v>
                </c:pt>
                <c:pt idx="20348">
                  <c:v>-3.1094299999999998E-3</c:v>
                </c:pt>
                <c:pt idx="20349">
                  <c:v>-2.0817800000000001E-3</c:v>
                </c:pt>
                <c:pt idx="20350">
                  <c:v>-2.7912599999999998E-3</c:v>
                </c:pt>
                <c:pt idx="20351">
                  <c:v>-3.2588399999999998E-3</c:v>
                </c:pt>
                <c:pt idx="20352">
                  <c:v>-6.4860999999999999E-4</c:v>
                </c:pt>
                <c:pt idx="20353">
                  <c:v>1.0565500000000001E-3</c:v>
                </c:pt>
                <c:pt idx="20354">
                  <c:v>4.4254699999999999E-3</c:v>
                </c:pt>
                <c:pt idx="20355">
                  <c:v>5.0214600000000002E-3</c:v>
                </c:pt>
                <c:pt idx="20356">
                  <c:v>5.3828299999999999E-3</c:v>
                </c:pt>
                <c:pt idx="20357">
                  <c:v>6.5903100000000003E-3</c:v>
                </c:pt>
                <c:pt idx="20358">
                  <c:v>6.4388900000000001E-3</c:v>
                </c:pt>
                <c:pt idx="20359">
                  <c:v>5.8352500000000002E-3</c:v>
                </c:pt>
                <c:pt idx="20360">
                  <c:v>3.82775E-3</c:v>
                </c:pt>
                <c:pt idx="20361">
                  <c:v>2.3527999999999999E-3</c:v>
                </c:pt>
                <c:pt idx="20362">
                  <c:v>7.6614999999999995E-4</c:v>
                </c:pt>
                <c:pt idx="20363">
                  <c:v>-1.16047E-3</c:v>
                </c:pt>
                <c:pt idx="20364">
                  <c:v>-1.8478500000000001E-3</c:v>
                </c:pt>
                <c:pt idx="20365">
                  <c:v>-2.2846300000000002E-3</c:v>
                </c:pt>
                <c:pt idx="20366">
                  <c:v>-2.50761E-3</c:v>
                </c:pt>
                <c:pt idx="20367">
                  <c:v>-1.28516E-3</c:v>
                </c:pt>
                <c:pt idx="20368">
                  <c:v>1.49266E-3</c:v>
                </c:pt>
                <c:pt idx="20369">
                  <c:v>1.85085E-3</c:v>
                </c:pt>
                <c:pt idx="20370">
                  <c:v>4.1383899999999996E-3</c:v>
                </c:pt>
                <c:pt idx="20371">
                  <c:v>5.3438599999999998E-3</c:v>
                </c:pt>
                <c:pt idx="20372">
                  <c:v>4.1020500000000003E-3</c:v>
                </c:pt>
                <c:pt idx="20373">
                  <c:v>6.6037099999999996E-3</c:v>
                </c:pt>
                <c:pt idx="20374">
                  <c:v>5.8609300000000003E-3</c:v>
                </c:pt>
                <c:pt idx="20375">
                  <c:v>4.8012599999999999E-3</c:v>
                </c:pt>
                <c:pt idx="20376">
                  <c:v>6.0932699999999996E-3</c:v>
                </c:pt>
                <c:pt idx="20377">
                  <c:v>5.8473900000000001E-3</c:v>
                </c:pt>
                <c:pt idx="20378">
                  <c:v>5.1260300000000002E-3</c:v>
                </c:pt>
                <c:pt idx="20379">
                  <c:v>4.7814099999999998E-3</c:v>
                </c:pt>
                <c:pt idx="20380">
                  <c:v>5.1134400000000003E-3</c:v>
                </c:pt>
                <c:pt idx="20381">
                  <c:v>4.0264400000000001E-3</c:v>
                </c:pt>
                <c:pt idx="20382">
                  <c:v>2.38667E-3</c:v>
                </c:pt>
                <c:pt idx="20383">
                  <c:v>-3.7175000000000001E-4</c:v>
                </c:pt>
                <c:pt idx="20384">
                  <c:v>-1.8686900000000001E-3</c:v>
                </c:pt>
                <c:pt idx="20385">
                  <c:v>-3.2790699999999998E-3</c:v>
                </c:pt>
                <c:pt idx="20386">
                  <c:v>-4.6089399999999997E-3</c:v>
                </c:pt>
                <c:pt idx="20387">
                  <c:v>-4.8449599999999997E-3</c:v>
                </c:pt>
                <c:pt idx="20388">
                  <c:v>-5.44605E-3</c:v>
                </c:pt>
                <c:pt idx="20389">
                  <c:v>-7.16871E-3</c:v>
                </c:pt>
                <c:pt idx="20390">
                  <c:v>-5.9916500000000003E-3</c:v>
                </c:pt>
                <c:pt idx="20391">
                  <c:v>-4.80781E-3</c:v>
                </c:pt>
                <c:pt idx="20392">
                  <c:v>-6.0202299999999997E-3</c:v>
                </c:pt>
                <c:pt idx="20393">
                  <c:v>-5.3026000000000002E-3</c:v>
                </c:pt>
                <c:pt idx="20394">
                  <c:v>-4.4100399999999996E-3</c:v>
                </c:pt>
                <c:pt idx="20395">
                  <c:v>-4.6114499999999996E-3</c:v>
                </c:pt>
                <c:pt idx="20396">
                  <c:v>-3.4017800000000001E-3</c:v>
                </c:pt>
                <c:pt idx="20397">
                  <c:v>-2.2010300000000001E-3</c:v>
                </c:pt>
                <c:pt idx="20398">
                  <c:v>5.9761000000000005E-4</c:v>
                </c:pt>
                <c:pt idx="20399">
                  <c:v>1.4005599999999999E-3</c:v>
                </c:pt>
                <c:pt idx="20400">
                  <c:v>7.0593999999999995E-4</c:v>
                </c:pt>
                <c:pt idx="20401">
                  <c:v>2.10494E-3</c:v>
                </c:pt>
                <c:pt idx="20402">
                  <c:v>2.1327400000000002E-3</c:v>
                </c:pt>
                <c:pt idx="20403">
                  <c:v>4.1093E-4</c:v>
                </c:pt>
                <c:pt idx="20404">
                  <c:v>-8.9804000000000001E-4</c:v>
                </c:pt>
                <c:pt idx="20405">
                  <c:v>-3.0385E-3</c:v>
                </c:pt>
                <c:pt idx="20406">
                  <c:v>-3.3306199999999998E-3</c:v>
                </c:pt>
                <c:pt idx="20407">
                  <c:v>-6.5569999999999995E-4</c:v>
                </c:pt>
                <c:pt idx="20408">
                  <c:v>5.4578999999999999E-4</c:v>
                </c:pt>
                <c:pt idx="20409">
                  <c:v>1.1362200000000001E-3</c:v>
                </c:pt>
                <c:pt idx="20410">
                  <c:v>1.8189600000000001E-3</c:v>
                </c:pt>
                <c:pt idx="20411">
                  <c:v>4.0192099999999996E-3</c:v>
                </c:pt>
                <c:pt idx="20412">
                  <c:v>4.6139299999999996E-3</c:v>
                </c:pt>
                <c:pt idx="20413">
                  <c:v>4.3458899999999998E-3</c:v>
                </c:pt>
                <c:pt idx="20414">
                  <c:v>6.1934599999999996E-3</c:v>
                </c:pt>
                <c:pt idx="20415">
                  <c:v>4.7885899999999997E-3</c:v>
                </c:pt>
                <c:pt idx="20416">
                  <c:v>3.28145E-3</c:v>
                </c:pt>
                <c:pt idx="20417">
                  <c:v>2.1761900000000002E-3</c:v>
                </c:pt>
                <c:pt idx="20418">
                  <c:v>5.1639999999999998E-4</c:v>
                </c:pt>
                <c:pt idx="20419">
                  <c:v>-1.42752E-3</c:v>
                </c:pt>
                <c:pt idx="20420">
                  <c:v>-1.3133999999999999E-3</c:v>
                </c:pt>
                <c:pt idx="20421">
                  <c:v>-1.9771200000000002E-3</c:v>
                </c:pt>
                <c:pt idx="20422">
                  <c:v>-4.3148300000000004E-3</c:v>
                </c:pt>
                <c:pt idx="20423">
                  <c:v>-6.3166000000000003E-4</c:v>
                </c:pt>
                <c:pt idx="20424">
                  <c:v>1.62192E-3</c:v>
                </c:pt>
                <c:pt idx="20425">
                  <c:v>1.6877999999999999E-3</c:v>
                </c:pt>
                <c:pt idx="20426">
                  <c:v>3.5388699999999999E-3</c:v>
                </c:pt>
                <c:pt idx="20427">
                  <c:v>3.49147E-3</c:v>
                </c:pt>
                <c:pt idx="20428">
                  <c:v>3.9853500000000004E-3</c:v>
                </c:pt>
                <c:pt idx="20429">
                  <c:v>4.2242800000000004E-3</c:v>
                </c:pt>
                <c:pt idx="20430">
                  <c:v>3.8806600000000002E-3</c:v>
                </c:pt>
                <c:pt idx="20431">
                  <c:v>2.9979500000000001E-3</c:v>
                </c:pt>
                <c:pt idx="20432">
                  <c:v>4.4047799999999996E-3</c:v>
                </c:pt>
                <c:pt idx="20433">
                  <c:v>4.5731799999999996E-3</c:v>
                </c:pt>
                <c:pt idx="20434">
                  <c:v>4.5461800000000004E-3</c:v>
                </c:pt>
                <c:pt idx="20435">
                  <c:v>5.4492500000000001E-3</c:v>
                </c:pt>
                <c:pt idx="20436">
                  <c:v>4.3048100000000001E-3</c:v>
                </c:pt>
                <c:pt idx="20437">
                  <c:v>2.9298599999999998E-3</c:v>
                </c:pt>
                <c:pt idx="20438">
                  <c:v>9.2747000000000001E-4</c:v>
                </c:pt>
                <c:pt idx="20439">
                  <c:v>-1.0520200000000001E-3</c:v>
                </c:pt>
                <c:pt idx="20440">
                  <c:v>-1.3855199999999999E-3</c:v>
                </c:pt>
                <c:pt idx="20441">
                  <c:v>-1.99314E-3</c:v>
                </c:pt>
                <c:pt idx="20442">
                  <c:v>-3.8591200000000002E-3</c:v>
                </c:pt>
                <c:pt idx="20443">
                  <c:v>-3.8437499999999999E-3</c:v>
                </c:pt>
                <c:pt idx="20444">
                  <c:v>-3.7993100000000002E-3</c:v>
                </c:pt>
                <c:pt idx="20445">
                  <c:v>-4.2906999999999997E-3</c:v>
                </c:pt>
                <c:pt idx="20446">
                  <c:v>-3.0587000000000001E-3</c:v>
                </c:pt>
                <c:pt idx="20447">
                  <c:v>-4.9736399999999997E-3</c:v>
                </c:pt>
                <c:pt idx="20448">
                  <c:v>-4.5072799999999998E-3</c:v>
                </c:pt>
                <c:pt idx="20449">
                  <c:v>-4.1032100000000004E-3</c:v>
                </c:pt>
                <c:pt idx="20450">
                  <c:v>-4.5494000000000003E-3</c:v>
                </c:pt>
                <c:pt idx="20451">
                  <c:v>-3.2389300000000001E-3</c:v>
                </c:pt>
                <c:pt idx="20452">
                  <c:v>-3.4856399999999999E-3</c:v>
                </c:pt>
                <c:pt idx="20453">
                  <c:v>-1.95801E-3</c:v>
                </c:pt>
                <c:pt idx="20454">
                  <c:v>2.8545000000000003E-4</c:v>
                </c:pt>
                <c:pt idx="20455">
                  <c:v>2.3716000000000001E-4</c:v>
                </c:pt>
                <c:pt idx="20456">
                  <c:v>1.7327600000000001E-3</c:v>
                </c:pt>
                <c:pt idx="20457">
                  <c:v>2.0202100000000001E-3</c:v>
                </c:pt>
                <c:pt idx="20458">
                  <c:v>-3.9672999999999998E-4</c:v>
                </c:pt>
                <c:pt idx="20459">
                  <c:v>-8.2830999999999996E-4</c:v>
                </c:pt>
                <c:pt idx="20460">
                  <c:v>-1.01782E-3</c:v>
                </c:pt>
                <c:pt idx="20461">
                  <c:v>-1.1975099999999999E-3</c:v>
                </c:pt>
                <c:pt idx="20462">
                  <c:v>-1.2659100000000001E-3</c:v>
                </c:pt>
                <c:pt idx="20463">
                  <c:v>-2.0297499999999999E-3</c:v>
                </c:pt>
                <c:pt idx="20464">
                  <c:v>-6.0725999999999998E-4</c:v>
                </c:pt>
                <c:pt idx="20465">
                  <c:v>2.0522800000000001E-3</c:v>
                </c:pt>
                <c:pt idx="20466">
                  <c:v>1.82457E-3</c:v>
                </c:pt>
                <c:pt idx="20467">
                  <c:v>1.85969E-3</c:v>
                </c:pt>
                <c:pt idx="20468">
                  <c:v>3.3919499999999999E-3</c:v>
                </c:pt>
                <c:pt idx="20469">
                  <c:v>3.2776599999999999E-3</c:v>
                </c:pt>
                <c:pt idx="20470">
                  <c:v>5.3483699999999999E-3</c:v>
                </c:pt>
                <c:pt idx="20471">
                  <c:v>4.79146E-3</c:v>
                </c:pt>
                <c:pt idx="20472">
                  <c:v>3.17359E-3</c:v>
                </c:pt>
                <c:pt idx="20473">
                  <c:v>1.54357E-3</c:v>
                </c:pt>
                <c:pt idx="20474">
                  <c:v>-2.4237E-4</c:v>
                </c:pt>
                <c:pt idx="20475" formatCode="0.00E+00">
                  <c:v>-4.4119999999999998E-5</c:v>
                </c:pt>
                <c:pt idx="20476">
                  <c:v>-1.27461E-3</c:v>
                </c:pt>
                <c:pt idx="20477">
                  <c:v>-1.43151E-3</c:v>
                </c:pt>
                <c:pt idx="20478">
                  <c:v>-1.1826899999999999E-3</c:v>
                </c:pt>
                <c:pt idx="20479">
                  <c:v>-6.6832000000000003E-4</c:v>
                </c:pt>
                <c:pt idx="20480">
                  <c:v>1.1128399999999999E-3</c:v>
                </c:pt>
                <c:pt idx="20481">
                  <c:v>1.6888700000000001E-3</c:v>
                </c:pt>
                <c:pt idx="20482">
                  <c:v>2.0003299999999998E-3</c:v>
                </c:pt>
                <c:pt idx="20483">
                  <c:v>2.2119700000000002E-3</c:v>
                </c:pt>
                <c:pt idx="20484">
                  <c:v>2.4504499999999999E-3</c:v>
                </c:pt>
                <c:pt idx="20485">
                  <c:v>2.5274799999999999E-3</c:v>
                </c:pt>
                <c:pt idx="20486">
                  <c:v>4.3478700000000002E-3</c:v>
                </c:pt>
                <c:pt idx="20487">
                  <c:v>4.0275800000000002E-3</c:v>
                </c:pt>
                <c:pt idx="20488">
                  <c:v>3.27897E-3</c:v>
                </c:pt>
                <c:pt idx="20489">
                  <c:v>3.1925899999999999E-3</c:v>
                </c:pt>
                <c:pt idx="20490">
                  <c:v>3.86397E-3</c:v>
                </c:pt>
                <c:pt idx="20491">
                  <c:v>3.9032300000000002E-3</c:v>
                </c:pt>
                <c:pt idx="20492">
                  <c:v>2.3321399999999999E-3</c:v>
                </c:pt>
                <c:pt idx="20493">
                  <c:v>1.4086000000000001E-3</c:v>
                </c:pt>
                <c:pt idx="20494">
                  <c:v>4.0941000000000003E-4</c:v>
                </c:pt>
                <c:pt idx="20495" formatCode="0.00E+00">
                  <c:v>6.2730000000000004E-5</c:v>
                </c:pt>
                <c:pt idx="20496">
                  <c:v>-5.3660000000000003E-4</c:v>
                </c:pt>
                <c:pt idx="20497">
                  <c:v>-1.40536E-3</c:v>
                </c:pt>
                <c:pt idx="20498">
                  <c:v>-1.2102E-3</c:v>
                </c:pt>
                <c:pt idx="20499">
                  <c:v>-2.9887300000000002E-3</c:v>
                </c:pt>
                <c:pt idx="20500">
                  <c:v>-3.3247799999999998E-3</c:v>
                </c:pt>
                <c:pt idx="20501">
                  <c:v>-3.2770299999999998E-3</c:v>
                </c:pt>
                <c:pt idx="20502">
                  <c:v>-3.7077099999999999E-3</c:v>
                </c:pt>
                <c:pt idx="20503">
                  <c:v>-2.5491099999999998E-3</c:v>
                </c:pt>
                <c:pt idx="20504">
                  <c:v>-2.7870799999999999E-3</c:v>
                </c:pt>
                <c:pt idx="20505">
                  <c:v>-2.4404600000000002E-3</c:v>
                </c:pt>
                <c:pt idx="20506">
                  <c:v>-2.3204800000000002E-3</c:v>
                </c:pt>
                <c:pt idx="20507">
                  <c:v>-2.6920300000000002E-3</c:v>
                </c:pt>
                <c:pt idx="20508">
                  <c:v>-3.2221699999999999E-3</c:v>
                </c:pt>
                <c:pt idx="20509">
                  <c:v>-3.7818399999999999E-3</c:v>
                </c:pt>
                <c:pt idx="20510">
                  <c:v>-3.0417199999999999E-3</c:v>
                </c:pt>
                <c:pt idx="20511">
                  <c:v>-2.9197699999999999E-3</c:v>
                </c:pt>
                <c:pt idx="20512">
                  <c:v>-3.2155399999999998E-3</c:v>
                </c:pt>
                <c:pt idx="20513">
                  <c:v>-3.0137100000000002E-3</c:v>
                </c:pt>
                <c:pt idx="20514">
                  <c:v>-7.9321000000000003E-4</c:v>
                </c:pt>
                <c:pt idx="20515">
                  <c:v>7.8421999999999997E-4</c:v>
                </c:pt>
                <c:pt idx="20516">
                  <c:v>8.3730000000000002E-4</c:v>
                </c:pt>
                <c:pt idx="20517">
                  <c:v>8.8150000000000001E-4</c:v>
                </c:pt>
                <c:pt idx="20518">
                  <c:v>9.2365000000000004E-4</c:v>
                </c:pt>
                <c:pt idx="20519">
                  <c:v>6.1636999999999998E-4</c:v>
                </c:pt>
                <c:pt idx="20520">
                  <c:v>1.0135700000000001E-3</c:v>
                </c:pt>
                <c:pt idx="20521">
                  <c:v>-4.8508999999999998E-4</c:v>
                </c:pt>
                <c:pt idx="20522">
                  <c:v>-7.7041000000000002E-4</c:v>
                </c:pt>
                <c:pt idx="20523">
                  <c:v>-8.4617000000000004E-4</c:v>
                </c:pt>
                <c:pt idx="20524">
                  <c:v>-3.2558499999999998E-3</c:v>
                </c:pt>
                <c:pt idx="20525">
                  <c:v>-3.4895799999999999E-3</c:v>
                </c:pt>
                <c:pt idx="20526">
                  <c:v>-2.4585399999999999E-3</c:v>
                </c:pt>
                <c:pt idx="20527">
                  <c:v>-3.4309499999999999E-3</c:v>
                </c:pt>
                <c:pt idx="20528">
                  <c:v>-3.41829E-3</c:v>
                </c:pt>
                <c:pt idx="20529">
                  <c:v>-1.79568E-3</c:v>
                </c:pt>
                <c:pt idx="20530">
                  <c:v>-1.1524E-4</c:v>
                </c:pt>
                <c:pt idx="20531">
                  <c:v>-5.7437999999999999E-4</c:v>
                </c:pt>
                <c:pt idx="20532" formatCode="0.00E+00">
                  <c:v>-7.0599999999999995E-5</c:v>
                </c:pt>
                <c:pt idx="20533">
                  <c:v>7.5706000000000005E-4</c:v>
                </c:pt>
                <c:pt idx="20534">
                  <c:v>-3.0729999999999999E-4</c:v>
                </c:pt>
                <c:pt idx="20535">
                  <c:v>-6.4769000000000003E-4</c:v>
                </c:pt>
                <c:pt idx="20536">
                  <c:v>1.1527999999999999E-4</c:v>
                </c:pt>
                <c:pt idx="20537" formatCode="0.00E+00">
                  <c:v>-5.8820000000000003E-5</c:v>
                </c:pt>
                <c:pt idx="20538">
                  <c:v>-1.3071199999999999E-3</c:v>
                </c:pt>
                <c:pt idx="20539">
                  <c:v>-1.99277E-3</c:v>
                </c:pt>
                <c:pt idx="20540">
                  <c:v>-2.2678300000000002E-3</c:v>
                </c:pt>
                <c:pt idx="20541">
                  <c:v>-2.2892899999999998E-3</c:v>
                </c:pt>
                <c:pt idx="20542">
                  <c:v>-3.07259E-3</c:v>
                </c:pt>
                <c:pt idx="20543">
                  <c:v>-3.2146900000000001E-3</c:v>
                </c:pt>
                <c:pt idx="20544">
                  <c:v>-2.32511E-3</c:v>
                </c:pt>
                <c:pt idx="20545">
                  <c:v>-2.0198500000000001E-3</c:v>
                </c:pt>
                <c:pt idx="20546">
                  <c:v>-2.3357899999999999E-3</c:v>
                </c:pt>
                <c:pt idx="20547">
                  <c:v>-2.4567299999999999E-3</c:v>
                </c:pt>
                <c:pt idx="20548">
                  <c:v>-2.19067E-3</c:v>
                </c:pt>
                <c:pt idx="20549">
                  <c:v>-2.1184699999999999E-3</c:v>
                </c:pt>
                <c:pt idx="20550">
                  <c:v>-1.34892E-3</c:v>
                </c:pt>
                <c:pt idx="20551">
                  <c:v>-3.0361E-4</c:v>
                </c:pt>
                <c:pt idx="20552" formatCode="0.00E+00">
                  <c:v>7.2700000000000005E-5</c:v>
                </c:pt>
                <c:pt idx="20553" formatCode="0.00E+00">
                  <c:v>-8.9590000000000001E-5</c:v>
                </c:pt>
                <c:pt idx="20554">
                  <c:v>1.61338E-3</c:v>
                </c:pt>
                <c:pt idx="20555">
                  <c:v>1.9263500000000001E-3</c:v>
                </c:pt>
                <c:pt idx="20556">
                  <c:v>2.40223E-3</c:v>
                </c:pt>
                <c:pt idx="20557">
                  <c:v>2.7414100000000001E-3</c:v>
                </c:pt>
                <c:pt idx="20558">
                  <c:v>3.6909099999999999E-3</c:v>
                </c:pt>
                <c:pt idx="20559">
                  <c:v>2.9529399999999998E-3</c:v>
                </c:pt>
                <c:pt idx="20560">
                  <c:v>9.6058999999999999E-4</c:v>
                </c:pt>
                <c:pt idx="20561">
                  <c:v>2.3809999999999999E-3</c:v>
                </c:pt>
                <c:pt idx="20562">
                  <c:v>1.8185199999999999E-3</c:v>
                </c:pt>
                <c:pt idx="20563">
                  <c:v>1.6993399999999999E-3</c:v>
                </c:pt>
                <c:pt idx="20564">
                  <c:v>2.80328E-3</c:v>
                </c:pt>
                <c:pt idx="20565">
                  <c:v>2.0078000000000001E-3</c:v>
                </c:pt>
                <c:pt idx="20566">
                  <c:v>1.7752200000000001E-3</c:v>
                </c:pt>
                <c:pt idx="20567">
                  <c:v>1.42647E-3</c:v>
                </c:pt>
                <c:pt idx="20568">
                  <c:v>2.8698199999999999E-3</c:v>
                </c:pt>
                <c:pt idx="20569">
                  <c:v>2.3288499999999999E-3</c:v>
                </c:pt>
                <c:pt idx="20570">
                  <c:v>1.9000499999999999E-3</c:v>
                </c:pt>
                <c:pt idx="20571">
                  <c:v>-1.3292999999999999E-4</c:v>
                </c:pt>
                <c:pt idx="20572">
                  <c:v>-1.1175899999999999E-3</c:v>
                </c:pt>
                <c:pt idx="20573">
                  <c:v>1.3430600000000001E-3</c:v>
                </c:pt>
                <c:pt idx="20574">
                  <c:v>1.2174E-4</c:v>
                </c:pt>
                <c:pt idx="20575">
                  <c:v>-3.1295999999999999E-4</c:v>
                </c:pt>
                <c:pt idx="20576">
                  <c:v>1.5981700000000001E-3</c:v>
                </c:pt>
                <c:pt idx="20577">
                  <c:v>4.5032999999999998E-4</c:v>
                </c:pt>
                <c:pt idx="20578">
                  <c:v>-2.2981E-4</c:v>
                </c:pt>
                <c:pt idx="20579">
                  <c:v>4.2622E-4</c:v>
                </c:pt>
                <c:pt idx="20580" formatCode="0.00E+00">
                  <c:v>-8.1799999999999996E-5</c:v>
                </c:pt>
                <c:pt idx="20581">
                  <c:v>1.3336400000000001E-3</c:v>
                </c:pt>
                <c:pt idx="20582">
                  <c:v>1.1948E-3</c:v>
                </c:pt>
                <c:pt idx="20583">
                  <c:v>1.8277600000000001E-3</c:v>
                </c:pt>
                <c:pt idx="20584">
                  <c:v>1.6274200000000001E-3</c:v>
                </c:pt>
                <c:pt idx="20585">
                  <c:v>-1.38635E-3</c:v>
                </c:pt>
                <c:pt idx="20586">
                  <c:v>-7.0155E-4</c:v>
                </c:pt>
                <c:pt idx="20587">
                  <c:v>3.8353999999999998E-4</c:v>
                </c:pt>
                <c:pt idx="20588">
                  <c:v>1.29755E-3</c:v>
                </c:pt>
                <c:pt idx="20589">
                  <c:v>7.7873000000000005E-4</c:v>
                </c:pt>
                <c:pt idx="20590">
                  <c:v>4.7385E-4</c:v>
                </c:pt>
                <c:pt idx="20591">
                  <c:v>1.4294000000000001E-4</c:v>
                </c:pt>
                <c:pt idx="20592">
                  <c:v>-7.5049999999999997E-4</c:v>
                </c:pt>
                <c:pt idx="20593">
                  <c:v>5.0451000000000001E-4</c:v>
                </c:pt>
                <c:pt idx="20594">
                  <c:v>-6.4641000000000004E-4</c:v>
                </c:pt>
                <c:pt idx="20595">
                  <c:v>-8.4068999999999995E-4</c:v>
                </c:pt>
                <c:pt idx="20596">
                  <c:v>1.71575E-3</c:v>
                </c:pt>
                <c:pt idx="20597">
                  <c:v>7.9191000000000005E-4</c:v>
                </c:pt>
                <c:pt idx="20598">
                  <c:v>1.65814E-3</c:v>
                </c:pt>
                <c:pt idx="20599">
                  <c:v>1.3603300000000001E-3</c:v>
                </c:pt>
                <c:pt idx="20600">
                  <c:v>-6.3270000000000004E-4</c:v>
                </c:pt>
                <c:pt idx="20601">
                  <c:v>3.9175000000000001E-4</c:v>
                </c:pt>
                <c:pt idx="20602">
                  <c:v>8.5026999999999998E-4</c:v>
                </c:pt>
                <c:pt idx="20603">
                  <c:v>1.31627E-3</c:v>
                </c:pt>
                <c:pt idx="20604">
                  <c:v>2.0571000000000001E-3</c:v>
                </c:pt>
                <c:pt idx="20605">
                  <c:v>1.00629E-3</c:v>
                </c:pt>
                <c:pt idx="20606">
                  <c:v>-2.8246E-4</c:v>
                </c:pt>
                <c:pt idx="20607">
                  <c:v>-5.9027999999999999E-4</c:v>
                </c:pt>
                <c:pt idx="20608">
                  <c:v>4.2684999999999999E-4</c:v>
                </c:pt>
                <c:pt idx="20609" formatCode="0.00E+00">
                  <c:v>6.9999999999999999E-6</c:v>
                </c:pt>
                <c:pt idx="20610" formatCode="0.00E+00">
                  <c:v>8.9339999999999995E-5</c:v>
                </c:pt>
                <c:pt idx="20611" formatCode="0.00E+00">
                  <c:v>1.677E-5</c:v>
                </c:pt>
                <c:pt idx="20612">
                  <c:v>-4.9176000000000005E-4</c:v>
                </c:pt>
                <c:pt idx="20613" formatCode="0.00E+00">
                  <c:v>7.0500000000000003E-6</c:v>
                </c:pt>
                <c:pt idx="20614">
                  <c:v>-1.3386999999999999E-4</c:v>
                </c:pt>
                <c:pt idx="20615">
                  <c:v>-1.7076999999999999E-3</c:v>
                </c:pt>
                <c:pt idx="20616">
                  <c:v>-2.1492999999999998E-3</c:v>
                </c:pt>
                <c:pt idx="20617">
                  <c:v>-1.3506999999999999E-4</c:v>
                </c:pt>
                <c:pt idx="20618">
                  <c:v>-1.2728699999999999E-3</c:v>
                </c:pt>
                <c:pt idx="20619">
                  <c:v>-1.81398E-3</c:v>
                </c:pt>
                <c:pt idx="20620">
                  <c:v>-2.0730999999999999E-4</c:v>
                </c:pt>
                <c:pt idx="20621">
                  <c:v>-8.3075E-4</c:v>
                </c:pt>
                <c:pt idx="20622" formatCode="0.00E+00">
                  <c:v>-8.5420000000000005E-5</c:v>
                </c:pt>
                <c:pt idx="20623">
                  <c:v>-1.9144999999999999E-4</c:v>
                </c:pt>
                <c:pt idx="20624">
                  <c:v>-4.2334000000000002E-4</c:v>
                </c:pt>
                <c:pt idx="20625">
                  <c:v>-1.2842999999999999E-4</c:v>
                </c:pt>
                <c:pt idx="20626">
                  <c:v>1.1771900000000001E-3</c:v>
                </c:pt>
                <c:pt idx="20627">
                  <c:v>6.6845999999999995E-4</c:v>
                </c:pt>
                <c:pt idx="20628">
                  <c:v>-1.63842E-3</c:v>
                </c:pt>
                <c:pt idx="20629">
                  <c:v>-1.12915E-3</c:v>
                </c:pt>
                <c:pt idx="20630">
                  <c:v>-1.3213999999999999E-3</c:v>
                </c:pt>
                <c:pt idx="20631">
                  <c:v>-1.75987E-3</c:v>
                </c:pt>
                <c:pt idx="20632">
                  <c:v>2.1400999999999999E-4</c:v>
                </c:pt>
                <c:pt idx="20633">
                  <c:v>-1.2590999999999999E-4</c:v>
                </c:pt>
                <c:pt idx="20634">
                  <c:v>2.0859000000000001E-4</c:v>
                </c:pt>
                <c:pt idx="20635">
                  <c:v>2.1844299999999998E-3</c:v>
                </c:pt>
                <c:pt idx="20636">
                  <c:v>1.2923800000000001E-3</c:v>
                </c:pt>
                <c:pt idx="20637">
                  <c:v>-1.2003E-4</c:v>
                </c:pt>
                <c:pt idx="20638">
                  <c:v>-5.5352000000000005E-4</c:v>
                </c:pt>
                <c:pt idx="20639">
                  <c:v>-1.30824E-3</c:v>
                </c:pt>
                <c:pt idx="20640">
                  <c:v>-2.8913000000000002E-4</c:v>
                </c:pt>
                <c:pt idx="20641">
                  <c:v>1.4109700000000001E-3</c:v>
                </c:pt>
                <c:pt idx="20642">
                  <c:v>1.28276E-3</c:v>
                </c:pt>
                <c:pt idx="20643">
                  <c:v>6.1229999999999998E-4</c:v>
                </c:pt>
                <c:pt idx="20644">
                  <c:v>-1.2183199999999999E-3</c:v>
                </c:pt>
                <c:pt idx="20645">
                  <c:v>-1.7924799999999999E-3</c:v>
                </c:pt>
                <c:pt idx="20646">
                  <c:v>-1.2521800000000001E-3</c:v>
                </c:pt>
                <c:pt idx="20647">
                  <c:v>-1.1488500000000001E-3</c:v>
                </c:pt>
                <c:pt idx="20648">
                  <c:v>2.6671000000000003E-4</c:v>
                </c:pt>
                <c:pt idx="20649">
                  <c:v>1.1350799999999999E-3</c:v>
                </c:pt>
                <c:pt idx="20650">
                  <c:v>2.3072100000000001E-3</c:v>
                </c:pt>
                <c:pt idx="20651">
                  <c:v>1.75041E-3</c:v>
                </c:pt>
                <c:pt idx="20652">
                  <c:v>1.37363E-3</c:v>
                </c:pt>
                <c:pt idx="20653">
                  <c:v>-1.0158299999999999E-3</c:v>
                </c:pt>
                <c:pt idx="20654">
                  <c:v>-1.1989500000000001E-3</c:v>
                </c:pt>
                <c:pt idx="20655">
                  <c:v>1.00383E-3</c:v>
                </c:pt>
                <c:pt idx="20656">
                  <c:v>-3.4895999999999999E-4</c:v>
                </c:pt>
                <c:pt idx="20657">
                  <c:v>-1.19462E-3</c:v>
                </c:pt>
                <c:pt idx="20658">
                  <c:v>-4.2798000000000001E-4</c:v>
                </c:pt>
                <c:pt idx="20659">
                  <c:v>9.5909999999999995E-4</c:v>
                </c:pt>
                <c:pt idx="20660">
                  <c:v>-1.3336000000000001E-4</c:v>
                </c:pt>
                <c:pt idx="20661">
                  <c:v>1.70969E-3</c:v>
                </c:pt>
                <c:pt idx="20662">
                  <c:v>3.1068300000000001E-3</c:v>
                </c:pt>
                <c:pt idx="20663">
                  <c:v>-1.2159E-3</c:v>
                </c:pt>
                <c:pt idx="20664">
                  <c:v>-1.36086E-3</c:v>
                </c:pt>
                <c:pt idx="20665">
                  <c:v>-2.2639600000000002E-3</c:v>
                </c:pt>
                <c:pt idx="20666">
                  <c:v>-2.1598699999999999E-3</c:v>
                </c:pt>
                <c:pt idx="20667">
                  <c:v>2.6417999999999998E-4</c:v>
                </c:pt>
                <c:pt idx="20668">
                  <c:v>-1.1077E-4</c:v>
                </c:pt>
                <c:pt idx="20669">
                  <c:v>-8.4847999999999998E-4</c:v>
                </c:pt>
                <c:pt idx="20670">
                  <c:v>-1.5525999999999999E-3</c:v>
                </c:pt>
                <c:pt idx="20671">
                  <c:v>-1.8175E-4</c:v>
                </c:pt>
                <c:pt idx="20672">
                  <c:v>-3.0229999999999998E-4</c:v>
                </c:pt>
                <c:pt idx="20673">
                  <c:v>-1.25205E-3</c:v>
                </c:pt>
                <c:pt idx="20674">
                  <c:v>2.6442000000000002E-4</c:v>
                </c:pt>
                <c:pt idx="20675">
                  <c:v>-4.7408999999999998E-4</c:v>
                </c:pt>
                <c:pt idx="20676">
                  <c:v>-2.6791E-4</c:v>
                </c:pt>
                <c:pt idx="20677">
                  <c:v>-6.3644999999999999E-4</c:v>
                </c:pt>
                <c:pt idx="20678">
                  <c:v>-2.2874900000000001E-3</c:v>
                </c:pt>
                <c:pt idx="20679">
                  <c:v>-1.5495E-4</c:v>
                </c:pt>
                <c:pt idx="20680">
                  <c:v>1.4780699999999999E-3</c:v>
                </c:pt>
                <c:pt idx="20681">
                  <c:v>-1.5171E-4</c:v>
                </c:pt>
                <c:pt idx="20682">
                  <c:v>-6.7151999999999999E-4</c:v>
                </c:pt>
                <c:pt idx="20683">
                  <c:v>-5.3552999999999999E-4</c:v>
                </c:pt>
                <c:pt idx="20684">
                  <c:v>1.4193599999999999E-3</c:v>
                </c:pt>
                <c:pt idx="20685">
                  <c:v>1.7325299999999999E-3</c:v>
                </c:pt>
                <c:pt idx="20686">
                  <c:v>2.1798E-3</c:v>
                </c:pt>
                <c:pt idx="20687">
                  <c:v>2.7256200000000002E-3</c:v>
                </c:pt>
                <c:pt idx="20688">
                  <c:v>7.5334999999999996E-4</c:v>
                </c:pt>
                <c:pt idx="20689">
                  <c:v>1.05663E-3</c:v>
                </c:pt>
                <c:pt idx="20690">
                  <c:v>-2.7304E-4</c:v>
                </c:pt>
                <c:pt idx="20691">
                  <c:v>-2.4065900000000001E-3</c:v>
                </c:pt>
                <c:pt idx="20692">
                  <c:v>-1.4190100000000001E-3</c:v>
                </c:pt>
                <c:pt idx="20693">
                  <c:v>-2.1319899999999998E-3</c:v>
                </c:pt>
                <c:pt idx="20694">
                  <c:v>-1.4090299999999999E-3</c:v>
                </c:pt>
                <c:pt idx="20695">
                  <c:v>-3.2431000000000002E-4</c:v>
                </c:pt>
                <c:pt idx="20696">
                  <c:v>-1.6722E-3</c:v>
                </c:pt>
                <c:pt idx="20697">
                  <c:v>-9.4005E-4</c:v>
                </c:pt>
                <c:pt idx="20698">
                  <c:v>-6.0170000000000004E-4</c:v>
                </c:pt>
                <c:pt idx="20699" formatCode="0.00E+00">
                  <c:v>-5.6860000000000001E-5</c:v>
                </c:pt>
                <c:pt idx="20700">
                  <c:v>2.3175100000000001E-3</c:v>
                </c:pt>
                <c:pt idx="20701">
                  <c:v>7.1248999999999998E-4</c:v>
                </c:pt>
                <c:pt idx="20702">
                  <c:v>-1.9413000000000001E-4</c:v>
                </c:pt>
                <c:pt idx="20703">
                  <c:v>5.2574000000000002E-4</c:v>
                </c:pt>
                <c:pt idx="20704">
                  <c:v>4.304E-4</c:v>
                </c:pt>
                <c:pt idx="20705">
                  <c:v>-1.46429E-3</c:v>
                </c:pt>
                <c:pt idx="20706">
                  <c:v>-4.81877E-3</c:v>
                </c:pt>
                <c:pt idx="20707">
                  <c:v>-3.1687500000000001E-3</c:v>
                </c:pt>
                <c:pt idx="20708">
                  <c:v>-2.6757E-3</c:v>
                </c:pt>
                <c:pt idx="20709">
                  <c:v>-2.3072000000000001E-3</c:v>
                </c:pt>
                <c:pt idx="20710" formatCode="0.00E+00">
                  <c:v>7.6660000000000001E-5</c:v>
                </c:pt>
                <c:pt idx="20711">
                  <c:v>-1.9934100000000001E-3</c:v>
                </c:pt>
                <c:pt idx="20712">
                  <c:v>-1.8504400000000001E-3</c:v>
                </c:pt>
                <c:pt idx="20713">
                  <c:v>-1.75354E-3</c:v>
                </c:pt>
                <c:pt idx="20714">
                  <c:v>-8.7755000000000005E-4</c:v>
                </c:pt>
                <c:pt idx="20715">
                  <c:v>-1.41876E-3</c:v>
                </c:pt>
                <c:pt idx="20716">
                  <c:v>-1.5842E-3</c:v>
                </c:pt>
                <c:pt idx="20717">
                  <c:v>-3.5188999999999999E-4</c:v>
                </c:pt>
                <c:pt idx="20718">
                  <c:v>-1.91399E-3</c:v>
                </c:pt>
                <c:pt idx="20719">
                  <c:v>-4.8398000000000001E-4</c:v>
                </c:pt>
                <c:pt idx="20720">
                  <c:v>2.2476800000000002E-3</c:v>
                </c:pt>
                <c:pt idx="20721">
                  <c:v>2.8559599999999998E-3</c:v>
                </c:pt>
                <c:pt idx="20722">
                  <c:v>1.93607E-3</c:v>
                </c:pt>
                <c:pt idx="20723">
                  <c:v>1.8109599999999999E-3</c:v>
                </c:pt>
                <c:pt idx="20724">
                  <c:v>1.6080000000000001E-3</c:v>
                </c:pt>
                <c:pt idx="20725">
                  <c:v>9.2599999999999996E-4</c:v>
                </c:pt>
                <c:pt idx="20726">
                  <c:v>2.1161000000000001E-3</c:v>
                </c:pt>
                <c:pt idx="20727">
                  <c:v>1.2704000000000001E-3</c:v>
                </c:pt>
                <c:pt idx="20728">
                  <c:v>1.4146199999999999E-3</c:v>
                </c:pt>
                <c:pt idx="20729">
                  <c:v>1.9818700000000002E-3</c:v>
                </c:pt>
                <c:pt idx="20730">
                  <c:v>1.71726E-3</c:v>
                </c:pt>
                <c:pt idx="20731">
                  <c:v>1.3096399999999999E-3</c:v>
                </c:pt>
                <c:pt idx="20732">
                  <c:v>1.55909E-3</c:v>
                </c:pt>
                <c:pt idx="20733">
                  <c:v>1.6313499999999999E-3</c:v>
                </c:pt>
                <c:pt idx="20734">
                  <c:v>1.3826800000000001E-3</c:v>
                </c:pt>
                <c:pt idx="20735">
                  <c:v>2.3556100000000002E-3</c:v>
                </c:pt>
                <c:pt idx="20736">
                  <c:v>2.0394599999999999E-3</c:v>
                </c:pt>
                <c:pt idx="20737">
                  <c:v>1.3744600000000001E-3</c:v>
                </c:pt>
                <c:pt idx="20738">
                  <c:v>2.2098199999999999E-3</c:v>
                </c:pt>
                <c:pt idx="20739" formatCode="0.00E+00">
                  <c:v>-4.6239999999999998E-5</c:v>
                </c:pt>
                <c:pt idx="20740">
                  <c:v>-1.8981499999999999E-3</c:v>
                </c:pt>
                <c:pt idx="20741">
                  <c:v>-2.83439E-3</c:v>
                </c:pt>
                <c:pt idx="20742">
                  <c:v>-2.69213E-3</c:v>
                </c:pt>
                <c:pt idx="20743">
                  <c:v>-2.3397299999999999E-3</c:v>
                </c:pt>
                <c:pt idx="20744">
                  <c:v>-1.02665E-3</c:v>
                </c:pt>
                <c:pt idx="20745">
                  <c:v>4.6443999999999999E-4</c:v>
                </c:pt>
                <c:pt idx="20746">
                  <c:v>1.9574100000000001E-3</c:v>
                </c:pt>
                <c:pt idx="20747">
                  <c:v>4.00776E-3</c:v>
                </c:pt>
                <c:pt idx="20748">
                  <c:v>3.41728E-3</c:v>
                </c:pt>
                <c:pt idx="20749">
                  <c:v>2.5549499999999998E-3</c:v>
                </c:pt>
                <c:pt idx="20750">
                  <c:v>1.3687700000000001E-3</c:v>
                </c:pt>
                <c:pt idx="20751">
                  <c:v>1.9898199999999998E-3</c:v>
                </c:pt>
                <c:pt idx="20752">
                  <c:v>2.1471799999999998E-3</c:v>
                </c:pt>
                <c:pt idx="20753">
                  <c:v>2.04462E-3</c:v>
                </c:pt>
                <c:pt idx="20754">
                  <c:v>2.1560300000000002E-3</c:v>
                </c:pt>
                <c:pt idx="20755">
                  <c:v>-5.5035000000000001E-4</c:v>
                </c:pt>
                <c:pt idx="20756">
                  <c:v>-2.7679100000000002E-3</c:v>
                </c:pt>
                <c:pt idx="20757">
                  <c:v>-2.70288E-3</c:v>
                </c:pt>
                <c:pt idx="20758">
                  <c:v>-2.25969E-3</c:v>
                </c:pt>
                <c:pt idx="20759">
                  <c:v>-2.3338999999999999E-3</c:v>
                </c:pt>
                <c:pt idx="20760">
                  <c:v>-7.5064000000000001E-4</c:v>
                </c:pt>
                <c:pt idx="20761">
                  <c:v>1.31595E-3</c:v>
                </c:pt>
                <c:pt idx="20762">
                  <c:v>4.7723799999999997E-3</c:v>
                </c:pt>
                <c:pt idx="20763">
                  <c:v>5.4268299999999997E-3</c:v>
                </c:pt>
                <c:pt idx="20764">
                  <c:v>3.0102499999999999E-3</c:v>
                </c:pt>
                <c:pt idx="20765">
                  <c:v>2.44743E-3</c:v>
                </c:pt>
                <c:pt idx="20766">
                  <c:v>1.4672999999999999E-3</c:v>
                </c:pt>
                <c:pt idx="20767">
                  <c:v>1.09946E-3</c:v>
                </c:pt>
                <c:pt idx="20768">
                  <c:v>2.00183E-3</c:v>
                </c:pt>
                <c:pt idx="20769">
                  <c:v>1.76103E-3</c:v>
                </c:pt>
                <c:pt idx="20770">
                  <c:v>1.86169E-3</c:v>
                </c:pt>
                <c:pt idx="20771">
                  <c:v>1.9463099999999999E-3</c:v>
                </c:pt>
                <c:pt idx="20772">
                  <c:v>2.1952600000000001E-3</c:v>
                </c:pt>
                <c:pt idx="20773">
                  <c:v>2.05499E-3</c:v>
                </c:pt>
                <c:pt idx="20774">
                  <c:v>1.74577E-3</c:v>
                </c:pt>
                <c:pt idx="20775">
                  <c:v>9.3762999999999995E-4</c:v>
                </c:pt>
                <c:pt idx="20776">
                  <c:v>-3.1537499999999999E-3</c:v>
                </c:pt>
                <c:pt idx="20777">
                  <c:v>-6.2413499999999997E-3</c:v>
                </c:pt>
                <c:pt idx="20778">
                  <c:v>-4.9925500000000001E-3</c:v>
                </c:pt>
                <c:pt idx="20779">
                  <c:v>-4.2804499999999999E-3</c:v>
                </c:pt>
                <c:pt idx="20780">
                  <c:v>-2.70171E-3</c:v>
                </c:pt>
                <c:pt idx="20781">
                  <c:v>-2.0890399999999999E-3</c:v>
                </c:pt>
                <c:pt idx="20782">
                  <c:v>-2.3946900000000001E-3</c:v>
                </c:pt>
                <c:pt idx="20783">
                  <c:v>-4.0023799999999998E-3</c:v>
                </c:pt>
                <c:pt idx="20784">
                  <c:v>-3.9925000000000004E-3</c:v>
                </c:pt>
                <c:pt idx="20785">
                  <c:v>-2.8564599999999999E-3</c:v>
                </c:pt>
                <c:pt idx="20786">
                  <c:v>-2.6333799999999998E-3</c:v>
                </c:pt>
                <c:pt idx="20787">
                  <c:v>-2.95473E-3</c:v>
                </c:pt>
                <c:pt idx="20788">
                  <c:v>-3.0163299999999998E-3</c:v>
                </c:pt>
                <c:pt idx="20789">
                  <c:v>-1.6658700000000001E-3</c:v>
                </c:pt>
                <c:pt idx="20790">
                  <c:v>-2.94692E-3</c:v>
                </c:pt>
                <c:pt idx="20791">
                  <c:v>-2.5902400000000002E-3</c:v>
                </c:pt>
                <c:pt idx="20792">
                  <c:v>-2.77605E-3</c:v>
                </c:pt>
                <c:pt idx="20793">
                  <c:v>-2.5010599999999998E-3</c:v>
                </c:pt>
                <c:pt idx="20794">
                  <c:v>-1.8585800000000001E-3</c:v>
                </c:pt>
                <c:pt idx="20795">
                  <c:v>-8.1360000000000004E-4</c:v>
                </c:pt>
                <c:pt idx="20796">
                  <c:v>2.88514E-3</c:v>
                </c:pt>
                <c:pt idx="20797">
                  <c:v>2.8829099999999998E-3</c:v>
                </c:pt>
                <c:pt idx="20798">
                  <c:v>3.53134E-3</c:v>
                </c:pt>
                <c:pt idx="20799">
                  <c:v>3.4665199999999998E-3</c:v>
                </c:pt>
                <c:pt idx="20800">
                  <c:v>1.87334E-3</c:v>
                </c:pt>
                <c:pt idx="20801">
                  <c:v>-1.3643500000000001E-3</c:v>
                </c:pt>
                <c:pt idx="20802">
                  <c:v>-3.3134100000000001E-3</c:v>
                </c:pt>
                <c:pt idx="20803">
                  <c:v>-4.4432100000000004E-3</c:v>
                </c:pt>
                <c:pt idx="20804">
                  <c:v>-6.0885599999999998E-3</c:v>
                </c:pt>
                <c:pt idx="20805">
                  <c:v>-4.0802399999999997E-3</c:v>
                </c:pt>
                <c:pt idx="20806">
                  <c:v>-1.8147599999999999E-3</c:v>
                </c:pt>
                <c:pt idx="20807">
                  <c:v>-2.9521600000000001E-3</c:v>
                </c:pt>
                <c:pt idx="20808">
                  <c:v>-3.0939700000000001E-3</c:v>
                </c:pt>
                <c:pt idx="20809">
                  <c:v>-2.9731800000000002E-3</c:v>
                </c:pt>
                <c:pt idx="20810">
                  <c:v>-1.0088300000000001E-3</c:v>
                </c:pt>
                <c:pt idx="20811">
                  <c:v>1.7455000000000001E-3</c:v>
                </c:pt>
                <c:pt idx="20812">
                  <c:v>2.5928600000000002E-3</c:v>
                </c:pt>
                <c:pt idx="20813">
                  <c:v>3.8846800000000002E-3</c:v>
                </c:pt>
                <c:pt idx="20814">
                  <c:v>2.9480999999999999E-3</c:v>
                </c:pt>
                <c:pt idx="20815">
                  <c:v>1.84413E-3</c:v>
                </c:pt>
                <c:pt idx="20816">
                  <c:v>1.1373900000000001E-3</c:v>
                </c:pt>
                <c:pt idx="20817">
                  <c:v>-2.5730200000000001E-3</c:v>
                </c:pt>
                <c:pt idx="20818">
                  <c:v>-4.76633E-3</c:v>
                </c:pt>
                <c:pt idx="20819">
                  <c:v>-5.2016600000000003E-3</c:v>
                </c:pt>
                <c:pt idx="20820">
                  <c:v>-4.8678100000000002E-3</c:v>
                </c:pt>
                <c:pt idx="20821">
                  <c:v>-2.48731E-3</c:v>
                </c:pt>
                <c:pt idx="20822">
                  <c:v>-3.7920699999999998E-3</c:v>
                </c:pt>
                <c:pt idx="20823">
                  <c:v>-4.19324E-3</c:v>
                </c:pt>
                <c:pt idx="20824">
                  <c:v>-3.1305E-3</c:v>
                </c:pt>
                <c:pt idx="20825">
                  <c:v>-4.0551399999999996E-3</c:v>
                </c:pt>
                <c:pt idx="20826">
                  <c:v>-2.35556E-3</c:v>
                </c:pt>
                <c:pt idx="20827">
                  <c:v>-2.6834300000000001E-3</c:v>
                </c:pt>
                <c:pt idx="20828">
                  <c:v>-2.33782E-3</c:v>
                </c:pt>
                <c:pt idx="20829">
                  <c:v>-2.2188199999999998E-3</c:v>
                </c:pt>
                <c:pt idx="20830">
                  <c:v>-2.8207599999999998E-3</c:v>
                </c:pt>
                <c:pt idx="20831">
                  <c:v>-1.32793E-3</c:v>
                </c:pt>
                <c:pt idx="20832">
                  <c:v>2.81306E-3</c:v>
                </c:pt>
                <c:pt idx="20833">
                  <c:v>5.4099300000000003E-3</c:v>
                </c:pt>
                <c:pt idx="20834">
                  <c:v>4.7282299999999999E-3</c:v>
                </c:pt>
                <c:pt idx="20835">
                  <c:v>4.92408E-3</c:v>
                </c:pt>
                <c:pt idx="20836">
                  <c:v>3.7168399999999999E-3</c:v>
                </c:pt>
                <c:pt idx="20837">
                  <c:v>4.0153000000000003E-3</c:v>
                </c:pt>
                <c:pt idx="20838">
                  <c:v>5.0951800000000004E-3</c:v>
                </c:pt>
                <c:pt idx="20839">
                  <c:v>3.9873199999999999E-3</c:v>
                </c:pt>
                <c:pt idx="20840">
                  <c:v>3.8092E-3</c:v>
                </c:pt>
                <c:pt idx="20841">
                  <c:v>3.1422400000000001E-3</c:v>
                </c:pt>
                <c:pt idx="20842">
                  <c:v>3.5130500000000002E-3</c:v>
                </c:pt>
                <c:pt idx="20843">
                  <c:v>4.18579E-3</c:v>
                </c:pt>
                <c:pt idx="20844">
                  <c:v>4.76211E-3</c:v>
                </c:pt>
                <c:pt idx="20845">
                  <c:v>5.2794799999999996E-3</c:v>
                </c:pt>
                <c:pt idx="20846">
                  <c:v>4.41216E-3</c:v>
                </c:pt>
                <c:pt idx="20847">
                  <c:v>3.6189799999999999E-3</c:v>
                </c:pt>
                <c:pt idx="20848">
                  <c:v>4.3057199999999999E-3</c:v>
                </c:pt>
                <c:pt idx="20849">
                  <c:v>2.9446199999999998E-3</c:v>
                </c:pt>
                <c:pt idx="20850">
                  <c:v>2.0778900000000002E-3</c:v>
                </c:pt>
                <c:pt idx="20851">
                  <c:v>1.4540899999999999E-3</c:v>
                </c:pt>
                <c:pt idx="20852">
                  <c:v>-1.9459200000000001E-3</c:v>
                </c:pt>
                <c:pt idx="20853">
                  <c:v>-4.6890500000000002E-3</c:v>
                </c:pt>
                <c:pt idx="20854">
                  <c:v>-4.7643900000000003E-3</c:v>
                </c:pt>
                <c:pt idx="20855">
                  <c:v>-3.4720599999999999E-3</c:v>
                </c:pt>
                <c:pt idx="20856">
                  <c:v>-2.0672099999999999E-3</c:v>
                </c:pt>
                <c:pt idx="20857">
                  <c:v>1.4286399999999999E-3</c:v>
                </c:pt>
                <c:pt idx="20858">
                  <c:v>4.4672799999999997E-3</c:v>
                </c:pt>
                <c:pt idx="20859">
                  <c:v>5.4281800000000003E-3</c:v>
                </c:pt>
                <c:pt idx="20860">
                  <c:v>6.2256500000000001E-3</c:v>
                </c:pt>
                <c:pt idx="20861">
                  <c:v>4.5661299999999998E-3</c:v>
                </c:pt>
                <c:pt idx="20862">
                  <c:v>4.4016000000000003E-3</c:v>
                </c:pt>
                <c:pt idx="20863">
                  <c:v>5.2847700000000003E-3</c:v>
                </c:pt>
                <c:pt idx="20864">
                  <c:v>4.0899400000000002E-3</c:v>
                </c:pt>
                <c:pt idx="20865">
                  <c:v>2.6001700000000002E-3</c:v>
                </c:pt>
                <c:pt idx="20866">
                  <c:v>1.8775300000000001E-3</c:v>
                </c:pt>
                <c:pt idx="20867">
                  <c:v>-6.6169999999999998E-4</c:v>
                </c:pt>
                <c:pt idx="20868">
                  <c:v>-3.4862000000000001E-3</c:v>
                </c:pt>
                <c:pt idx="20869">
                  <c:v>-3.9096900000000004E-3</c:v>
                </c:pt>
                <c:pt idx="20870">
                  <c:v>-4.5178600000000003E-3</c:v>
                </c:pt>
                <c:pt idx="20871">
                  <c:v>-3.89457E-3</c:v>
                </c:pt>
                <c:pt idx="20872">
                  <c:v>-3.8073000000000002E-4</c:v>
                </c:pt>
                <c:pt idx="20873">
                  <c:v>2.6749199999999999E-3</c:v>
                </c:pt>
                <c:pt idx="20874">
                  <c:v>5.1229600000000002E-3</c:v>
                </c:pt>
                <c:pt idx="20875">
                  <c:v>6.1807399999999997E-3</c:v>
                </c:pt>
                <c:pt idx="20876">
                  <c:v>6.4729999999999996E-3</c:v>
                </c:pt>
                <c:pt idx="20877">
                  <c:v>5.3244900000000003E-3</c:v>
                </c:pt>
                <c:pt idx="20878">
                  <c:v>4.88931E-3</c:v>
                </c:pt>
                <c:pt idx="20879">
                  <c:v>3.7679100000000002E-3</c:v>
                </c:pt>
                <c:pt idx="20880">
                  <c:v>3.0390199999999999E-3</c:v>
                </c:pt>
                <c:pt idx="20881">
                  <c:v>3.4509499999999999E-3</c:v>
                </c:pt>
                <c:pt idx="20882">
                  <c:v>4.4205599999999996E-3</c:v>
                </c:pt>
                <c:pt idx="20883">
                  <c:v>4.7880300000000004E-3</c:v>
                </c:pt>
                <c:pt idx="20884">
                  <c:v>4.0539900000000004E-3</c:v>
                </c:pt>
                <c:pt idx="20885">
                  <c:v>3.7935299999999998E-3</c:v>
                </c:pt>
                <c:pt idx="20886">
                  <c:v>2.03133E-3</c:v>
                </c:pt>
                <c:pt idx="20887">
                  <c:v>-5.0294000000000001E-4</c:v>
                </c:pt>
                <c:pt idx="20888">
                  <c:v>-3.6047399999999999E-3</c:v>
                </c:pt>
                <c:pt idx="20889">
                  <c:v>-6.0990799999999998E-3</c:v>
                </c:pt>
                <c:pt idx="20890">
                  <c:v>-6.4552200000000002E-3</c:v>
                </c:pt>
                <c:pt idx="20891">
                  <c:v>-6.1563199999999998E-3</c:v>
                </c:pt>
                <c:pt idx="20892">
                  <c:v>-5.6318799999999997E-3</c:v>
                </c:pt>
                <c:pt idx="20893">
                  <c:v>-4.5516699999999998E-3</c:v>
                </c:pt>
                <c:pt idx="20894">
                  <c:v>-4.26451E-3</c:v>
                </c:pt>
                <c:pt idx="20895">
                  <c:v>-4.7696099999999996E-3</c:v>
                </c:pt>
                <c:pt idx="20896">
                  <c:v>-5.06807E-3</c:v>
                </c:pt>
                <c:pt idx="20897">
                  <c:v>-6.0821E-3</c:v>
                </c:pt>
                <c:pt idx="20898">
                  <c:v>-5.7064400000000001E-3</c:v>
                </c:pt>
                <c:pt idx="20899">
                  <c:v>-5.2005200000000001E-3</c:v>
                </c:pt>
                <c:pt idx="20900">
                  <c:v>-4.8888300000000003E-3</c:v>
                </c:pt>
                <c:pt idx="20901">
                  <c:v>-5.50229E-3</c:v>
                </c:pt>
                <c:pt idx="20902">
                  <c:v>-5.4963299999999998E-3</c:v>
                </c:pt>
                <c:pt idx="20903">
                  <c:v>-4.9162499999999996E-3</c:v>
                </c:pt>
                <c:pt idx="20904">
                  <c:v>-4.3778000000000003E-3</c:v>
                </c:pt>
                <c:pt idx="20905">
                  <c:v>-3.4782200000000002E-3</c:v>
                </c:pt>
                <c:pt idx="20906">
                  <c:v>-2.6034999999999999E-3</c:v>
                </c:pt>
                <c:pt idx="20907">
                  <c:v>-1.62178E-3</c:v>
                </c:pt>
                <c:pt idx="20908">
                  <c:v>2.9254699999999999E-3</c:v>
                </c:pt>
                <c:pt idx="20909">
                  <c:v>5.3312200000000002E-3</c:v>
                </c:pt>
                <c:pt idx="20910">
                  <c:v>4.0703800000000002E-3</c:v>
                </c:pt>
                <c:pt idx="20911">
                  <c:v>4.1660100000000004E-3</c:v>
                </c:pt>
                <c:pt idx="20912">
                  <c:v>2.57881E-3</c:v>
                </c:pt>
                <c:pt idx="20913">
                  <c:v>-7.0332000000000001E-4</c:v>
                </c:pt>
                <c:pt idx="20914">
                  <c:v>-4.7523399999999999E-3</c:v>
                </c:pt>
                <c:pt idx="20915">
                  <c:v>-5.5857299999999997E-3</c:v>
                </c:pt>
                <c:pt idx="20916">
                  <c:v>-6.8386000000000002E-3</c:v>
                </c:pt>
                <c:pt idx="20917">
                  <c:v>-6.0937099999999996E-3</c:v>
                </c:pt>
                <c:pt idx="20918">
                  <c:v>-4.1641899999999999E-3</c:v>
                </c:pt>
                <c:pt idx="20919">
                  <c:v>-6.8023900000000002E-3</c:v>
                </c:pt>
                <c:pt idx="20920">
                  <c:v>-5.0146899999999996E-3</c:v>
                </c:pt>
                <c:pt idx="20921">
                  <c:v>-3.31445E-3</c:v>
                </c:pt>
                <c:pt idx="20922">
                  <c:v>-2.0756799999999999E-3</c:v>
                </c:pt>
                <c:pt idx="20923">
                  <c:v>1.1856499999999999E-3</c:v>
                </c:pt>
                <c:pt idx="20924">
                  <c:v>3.7968300000000002E-3</c:v>
                </c:pt>
                <c:pt idx="20925">
                  <c:v>4.7712800000000001E-3</c:v>
                </c:pt>
                <c:pt idx="20926">
                  <c:v>3.9699000000000002E-3</c:v>
                </c:pt>
                <c:pt idx="20927">
                  <c:v>2.3292E-3</c:v>
                </c:pt>
                <c:pt idx="20928">
                  <c:v>9.1684000000000004E-4</c:v>
                </c:pt>
                <c:pt idx="20929">
                  <c:v>-2.0818400000000002E-3</c:v>
                </c:pt>
                <c:pt idx="20930">
                  <c:v>-6.9296699999999998E-3</c:v>
                </c:pt>
                <c:pt idx="20931">
                  <c:v>-7.5434999999999999E-3</c:v>
                </c:pt>
                <c:pt idx="20932">
                  <c:v>-5.3521699999999998E-3</c:v>
                </c:pt>
                <c:pt idx="20933">
                  <c:v>-5.6884400000000003E-3</c:v>
                </c:pt>
                <c:pt idx="20934">
                  <c:v>-5.2044600000000002E-3</c:v>
                </c:pt>
                <c:pt idx="20935">
                  <c:v>-4.6332300000000003E-3</c:v>
                </c:pt>
                <c:pt idx="20936">
                  <c:v>-5.3392300000000004E-3</c:v>
                </c:pt>
                <c:pt idx="20937">
                  <c:v>-5.2751100000000004E-3</c:v>
                </c:pt>
                <c:pt idx="20938">
                  <c:v>-5.4303099999999998E-3</c:v>
                </c:pt>
                <c:pt idx="20939">
                  <c:v>-5.9010800000000004E-3</c:v>
                </c:pt>
                <c:pt idx="20940">
                  <c:v>-3.88252E-3</c:v>
                </c:pt>
                <c:pt idx="20941">
                  <c:v>-2.6513600000000002E-3</c:v>
                </c:pt>
                <c:pt idx="20942">
                  <c:v>-3.4530099999999998E-3</c:v>
                </c:pt>
                <c:pt idx="20943">
                  <c:v>-1.0825699999999999E-3</c:v>
                </c:pt>
                <c:pt idx="20944">
                  <c:v>1.9886499999999998E-3</c:v>
                </c:pt>
                <c:pt idx="20945">
                  <c:v>4.2603900000000002E-3</c:v>
                </c:pt>
                <c:pt idx="20946">
                  <c:v>6.5067900000000001E-3</c:v>
                </c:pt>
                <c:pt idx="20947">
                  <c:v>5.9802900000000001E-3</c:v>
                </c:pt>
                <c:pt idx="20948">
                  <c:v>5.2043999999999997E-3</c:v>
                </c:pt>
                <c:pt idx="20949">
                  <c:v>4.8958700000000001E-3</c:v>
                </c:pt>
                <c:pt idx="20950">
                  <c:v>4.5309599999999997E-3</c:v>
                </c:pt>
                <c:pt idx="20951">
                  <c:v>5.0454799999999998E-3</c:v>
                </c:pt>
                <c:pt idx="20952">
                  <c:v>5.3059400000000003E-3</c:v>
                </c:pt>
                <c:pt idx="20953">
                  <c:v>3.39215E-3</c:v>
                </c:pt>
                <c:pt idx="20954">
                  <c:v>4.5593999999999999E-3</c:v>
                </c:pt>
                <c:pt idx="20955">
                  <c:v>5.2515499999999998E-3</c:v>
                </c:pt>
                <c:pt idx="20956">
                  <c:v>4.6512699999999999E-3</c:v>
                </c:pt>
                <c:pt idx="20957">
                  <c:v>5.2552400000000004E-3</c:v>
                </c:pt>
                <c:pt idx="20958">
                  <c:v>6.2498700000000003E-3</c:v>
                </c:pt>
                <c:pt idx="20959">
                  <c:v>5.4462900000000003E-3</c:v>
                </c:pt>
                <c:pt idx="20960">
                  <c:v>5.0354199999999997E-3</c:v>
                </c:pt>
                <c:pt idx="20961">
                  <c:v>5.3695499999999998E-3</c:v>
                </c:pt>
                <c:pt idx="20962">
                  <c:v>2.5953999999999999E-3</c:v>
                </c:pt>
                <c:pt idx="20963" formatCode="0.00E+00">
                  <c:v>-6.1999999999999999E-7</c:v>
                </c:pt>
                <c:pt idx="20964">
                  <c:v>-3.04602E-3</c:v>
                </c:pt>
                <c:pt idx="20965">
                  <c:v>-5.8287800000000004E-3</c:v>
                </c:pt>
                <c:pt idx="20966">
                  <c:v>-4.5032900000000001E-3</c:v>
                </c:pt>
                <c:pt idx="20967">
                  <c:v>-4.6941600000000002E-3</c:v>
                </c:pt>
                <c:pt idx="20968">
                  <c:v>-3.1751800000000001E-3</c:v>
                </c:pt>
                <c:pt idx="20969">
                  <c:v>2.0670599999999999E-3</c:v>
                </c:pt>
                <c:pt idx="20970">
                  <c:v>4.5188299999999997E-3</c:v>
                </c:pt>
                <c:pt idx="20971">
                  <c:v>5.9541500000000001E-3</c:v>
                </c:pt>
                <c:pt idx="20972">
                  <c:v>8.0821899999999995E-3</c:v>
                </c:pt>
                <c:pt idx="20973">
                  <c:v>7.2948500000000003E-3</c:v>
                </c:pt>
                <c:pt idx="20974">
                  <c:v>6.19398E-3</c:v>
                </c:pt>
                <c:pt idx="20975">
                  <c:v>6.4958899999999998E-3</c:v>
                </c:pt>
                <c:pt idx="20976">
                  <c:v>5.9212400000000004E-3</c:v>
                </c:pt>
                <c:pt idx="20977">
                  <c:v>2.6448700000000001E-3</c:v>
                </c:pt>
                <c:pt idx="20978">
                  <c:v>1.11403E-3</c:v>
                </c:pt>
                <c:pt idx="20979">
                  <c:v>-1.2832399999999999E-3</c:v>
                </c:pt>
                <c:pt idx="20980">
                  <c:v>-5.49848E-3</c:v>
                </c:pt>
                <c:pt idx="20981">
                  <c:v>-5.2948500000000003E-3</c:v>
                </c:pt>
                <c:pt idx="20982">
                  <c:v>-4.6051800000000004E-3</c:v>
                </c:pt>
                <c:pt idx="20983">
                  <c:v>-3.5204500000000001E-3</c:v>
                </c:pt>
                <c:pt idx="20984" formatCode="0.00E+00">
                  <c:v>-6.9239999999999994E-5</c:v>
                </c:pt>
                <c:pt idx="20985">
                  <c:v>3.1232299999999998E-3</c:v>
                </c:pt>
                <c:pt idx="20986">
                  <c:v>5.9652899999999998E-3</c:v>
                </c:pt>
                <c:pt idx="20987">
                  <c:v>8.4025300000000001E-3</c:v>
                </c:pt>
                <c:pt idx="20988">
                  <c:v>8.2355699999999993E-3</c:v>
                </c:pt>
                <c:pt idx="20989">
                  <c:v>6.2205799999999999E-3</c:v>
                </c:pt>
                <c:pt idx="20990">
                  <c:v>6.3933799999999997E-3</c:v>
                </c:pt>
                <c:pt idx="20991">
                  <c:v>6.6000199999999998E-3</c:v>
                </c:pt>
                <c:pt idx="20992">
                  <c:v>4.8352200000000003E-3</c:v>
                </c:pt>
                <c:pt idx="20993">
                  <c:v>5.6407100000000002E-3</c:v>
                </c:pt>
                <c:pt idx="20994">
                  <c:v>6.44737E-3</c:v>
                </c:pt>
                <c:pt idx="20995">
                  <c:v>5.6098099999999998E-3</c:v>
                </c:pt>
                <c:pt idx="20996">
                  <c:v>6.0448799999999999E-3</c:v>
                </c:pt>
                <c:pt idx="20997">
                  <c:v>4.6424600000000002E-3</c:v>
                </c:pt>
                <c:pt idx="20998">
                  <c:v>1.72422E-3</c:v>
                </c:pt>
                <c:pt idx="20999">
                  <c:v>-1.91939E-3</c:v>
                </c:pt>
                <c:pt idx="21000">
                  <c:v>-3.0272599999999999E-3</c:v>
                </c:pt>
                <c:pt idx="21001">
                  <c:v>-5.1037799999999996E-3</c:v>
                </c:pt>
                <c:pt idx="21002">
                  <c:v>-7.6589400000000004E-3</c:v>
                </c:pt>
                <c:pt idx="21003">
                  <c:v>-7.1462799999999996E-3</c:v>
                </c:pt>
                <c:pt idx="21004">
                  <c:v>-5.5754799999999998E-3</c:v>
                </c:pt>
                <c:pt idx="21005">
                  <c:v>-7.5921599999999997E-3</c:v>
                </c:pt>
                <c:pt idx="21006">
                  <c:v>-7.1132799999999996E-3</c:v>
                </c:pt>
                <c:pt idx="21007">
                  <c:v>-4.99184E-3</c:v>
                </c:pt>
                <c:pt idx="21008">
                  <c:v>-6.9994699999999998E-3</c:v>
                </c:pt>
                <c:pt idx="21009">
                  <c:v>-6.1557299999999999E-3</c:v>
                </c:pt>
                <c:pt idx="21010">
                  <c:v>-5.2137599999999996E-3</c:v>
                </c:pt>
                <c:pt idx="21011">
                  <c:v>-6.7370199999999998E-3</c:v>
                </c:pt>
                <c:pt idx="21012">
                  <c:v>-3.9910600000000003E-3</c:v>
                </c:pt>
                <c:pt idx="21013">
                  <c:v>-2.6217699999999998E-3</c:v>
                </c:pt>
                <c:pt idx="21014">
                  <c:v>3.8007999999999998E-4</c:v>
                </c:pt>
                <c:pt idx="21015">
                  <c:v>4.1369299999999996E-3</c:v>
                </c:pt>
                <c:pt idx="21016">
                  <c:v>4.2645499999999998E-3</c:v>
                </c:pt>
                <c:pt idx="21017">
                  <c:v>6.202E-3</c:v>
                </c:pt>
                <c:pt idx="21018">
                  <c:v>4.3265600000000001E-3</c:v>
                </c:pt>
                <c:pt idx="21019">
                  <c:v>6.5569999999999995E-4</c:v>
                </c:pt>
                <c:pt idx="21020">
                  <c:v>-3.58859E-3</c:v>
                </c:pt>
                <c:pt idx="21021">
                  <c:v>-5.6256300000000004E-3</c:v>
                </c:pt>
                <c:pt idx="21022">
                  <c:v>-4.2988200000000001E-3</c:v>
                </c:pt>
                <c:pt idx="21023">
                  <c:v>-4.7412000000000001E-3</c:v>
                </c:pt>
                <c:pt idx="21024">
                  <c:v>-3.75319E-3</c:v>
                </c:pt>
                <c:pt idx="21025">
                  <c:v>8.4884999999999995E-4</c:v>
                </c:pt>
                <c:pt idx="21026">
                  <c:v>3.4278300000000002E-3</c:v>
                </c:pt>
                <c:pt idx="21027">
                  <c:v>6.3778899999999998E-3</c:v>
                </c:pt>
                <c:pt idx="21028">
                  <c:v>1.020185E-2</c:v>
                </c:pt>
                <c:pt idx="21029">
                  <c:v>7.1468399999999998E-3</c:v>
                </c:pt>
                <c:pt idx="21030">
                  <c:v>6.8086600000000002E-3</c:v>
                </c:pt>
                <c:pt idx="21031">
                  <c:v>7.6077200000000001E-3</c:v>
                </c:pt>
                <c:pt idx="21032">
                  <c:v>6.1990700000000001E-3</c:v>
                </c:pt>
                <c:pt idx="21033">
                  <c:v>3.5403600000000002E-3</c:v>
                </c:pt>
                <c:pt idx="21034">
                  <c:v>1.38382E-3</c:v>
                </c:pt>
                <c:pt idx="21035">
                  <c:v>-2.2537500000000001E-3</c:v>
                </c:pt>
                <c:pt idx="21036">
                  <c:v>-3.0291799999999998E-3</c:v>
                </c:pt>
                <c:pt idx="21037">
                  <c:v>-4.0763199999999996E-3</c:v>
                </c:pt>
                <c:pt idx="21038">
                  <c:v>-6.6457299999999999E-3</c:v>
                </c:pt>
                <c:pt idx="21039">
                  <c:v>-2.9024699999999999E-3</c:v>
                </c:pt>
                <c:pt idx="21040">
                  <c:v>-1.4809E-4</c:v>
                </c:pt>
                <c:pt idx="21041">
                  <c:v>3.70449E-3</c:v>
                </c:pt>
                <c:pt idx="21042">
                  <c:v>6.1117899999999998E-3</c:v>
                </c:pt>
                <c:pt idx="21043">
                  <c:v>7.7301100000000001E-3</c:v>
                </c:pt>
                <c:pt idx="21044">
                  <c:v>9.5251499999999996E-3</c:v>
                </c:pt>
                <c:pt idx="21045">
                  <c:v>6.72677E-3</c:v>
                </c:pt>
                <c:pt idx="21046">
                  <c:v>5.7127699999999998E-3</c:v>
                </c:pt>
                <c:pt idx="21047">
                  <c:v>5.8494200000000001E-3</c:v>
                </c:pt>
                <c:pt idx="21048">
                  <c:v>6.3630400000000004E-3</c:v>
                </c:pt>
                <c:pt idx="21049">
                  <c:v>6.3006800000000003E-3</c:v>
                </c:pt>
                <c:pt idx="21050">
                  <c:v>6.3700500000000004E-3</c:v>
                </c:pt>
                <c:pt idx="21051">
                  <c:v>7.8157000000000001E-3</c:v>
                </c:pt>
                <c:pt idx="21052">
                  <c:v>7.1252099999999999E-3</c:v>
                </c:pt>
                <c:pt idx="21053">
                  <c:v>4.8967899999999998E-3</c:v>
                </c:pt>
                <c:pt idx="21054">
                  <c:v>2.4072400000000002E-3</c:v>
                </c:pt>
                <c:pt idx="21055">
                  <c:v>-6.7288000000000005E-4</c:v>
                </c:pt>
                <c:pt idx="21056">
                  <c:v>-3.2695900000000002E-3</c:v>
                </c:pt>
                <c:pt idx="21057">
                  <c:v>-6.39436E-3</c:v>
                </c:pt>
                <c:pt idx="21058">
                  <c:v>-8.5440700000000008E-3</c:v>
                </c:pt>
                <c:pt idx="21059">
                  <c:v>-7.4106600000000003E-3</c:v>
                </c:pt>
                <c:pt idx="21060">
                  <c:v>-7.2302099999999999E-3</c:v>
                </c:pt>
                <c:pt idx="21061">
                  <c:v>-7.7472599999999997E-3</c:v>
                </c:pt>
                <c:pt idx="21062">
                  <c:v>-5.7997500000000002E-3</c:v>
                </c:pt>
                <c:pt idx="21063">
                  <c:v>-5.9445399999999999E-3</c:v>
                </c:pt>
                <c:pt idx="21064">
                  <c:v>-6.2249799999999997E-3</c:v>
                </c:pt>
                <c:pt idx="21065">
                  <c:v>-6.9706899999999999E-3</c:v>
                </c:pt>
                <c:pt idx="21066">
                  <c:v>-6.7786000000000001E-3</c:v>
                </c:pt>
                <c:pt idx="21067">
                  <c:v>-5.99039E-3</c:v>
                </c:pt>
                <c:pt idx="21068">
                  <c:v>-6.0693600000000002E-3</c:v>
                </c:pt>
                <c:pt idx="21069">
                  <c:v>-4.1207700000000002E-3</c:v>
                </c:pt>
                <c:pt idx="21070">
                  <c:v>1.3526E-4</c:v>
                </c:pt>
                <c:pt idx="21071">
                  <c:v>3.1356499999999998E-3</c:v>
                </c:pt>
                <c:pt idx="21072">
                  <c:v>4.4687099999999999E-3</c:v>
                </c:pt>
                <c:pt idx="21073">
                  <c:v>5.1944599999999997E-3</c:v>
                </c:pt>
                <c:pt idx="21074">
                  <c:v>3.5720700000000001E-3</c:v>
                </c:pt>
                <c:pt idx="21075">
                  <c:v>1.19889E-3</c:v>
                </c:pt>
                <c:pt idx="21076">
                  <c:v>-1.4749800000000001E-3</c:v>
                </c:pt>
                <c:pt idx="21077">
                  <c:v>-5.1162600000000001E-3</c:v>
                </c:pt>
                <c:pt idx="21078">
                  <c:v>-5.7853799999999997E-3</c:v>
                </c:pt>
                <c:pt idx="21079">
                  <c:v>-3.54813E-3</c:v>
                </c:pt>
                <c:pt idx="21080">
                  <c:v>-1.63295E-3</c:v>
                </c:pt>
                <c:pt idx="21081">
                  <c:v>3.7725999999999998E-4</c:v>
                </c:pt>
                <c:pt idx="21082">
                  <c:v>3.6730500000000002E-3</c:v>
                </c:pt>
                <c:pt idx="21083">
                  <c:v>7.3597200000000002E-3</c:v>
                </c:pt>
                <c:pt idx="21084">
                  <c:v>8.2404899999999996E-3</c:v>
                </c:pt>
                <c:pt idx="21085">
                  <c:v>6.9135400000000001E-3</c:v>
                </c:pt>
                <c:pt idx="21086">
                  <c:v>7.8010600000000003E-3</c:v>
                </c:pt>
                <c:pt idx="21087">
                  <c:v>5.1312600000000003E-3</c:v>
                </c:pt>
                <c:pt idx="21088">
                  <c:v>5.1938799999999997E-3</c:v>
                </c:pt>
                <c:pt idx="21089">
                  <c:v>5.2728300000000001E-3</c:v>
                </c:pt>
                <c:pt idx="21090">
                  <c:v>1.4370299999999999E-3</c:v>
                </c:pt>
                <c:pt idx="21091">
                  <c:v>-4.9392000000000001E-4</c:v>
                </c:pt>
                <c:pt idx="21092">
                  <c:v>-4.7337200000000003E-3</c:v>
                </c:pt>
                <c:pt idx="21093">
                  <c:v>-5.9969000000000003E-3</c:v>
                </c:pt>
                <c:pt idx="21094">
                  <c:v>-4.37872E-3</c:v>
                </c:pt>
                <c:pt idx="21095">
                  <c:v>-3.6042000000000001E-3</c:v>
                </c:pt>
                <c:pt idx="21096">
                  <c:v>-1.0826399999999999E-3</c:v>
                </c:pt>
                <c:pt idx="21097">
                  <c:v>3.3605900000000001E-3</c:v>
                </c:pt>
                <c:pt idx="21098">
                  <c:v>6.0598700000000002E-3</c:v>
                </c:pt>
                <c:pt idx="21099">
                  <c:v>7.5144799999999996E-3</c:v>
                </c:pt>
                <c:pt idx="21100">
                  <c:v>8.10986E-3</c:v>
                </c:pt>
                <c:pt idx="21101">
                  <c:v>6.9918000000000003E-3</c:v>
                </c:pt>
                <c:pt idx="21102">
                  <c:v>6.8787199999999996E-3</c:v>
                </c:pt>
                <c:pt idx="21103">
                  <c:v>6.8892700000000003E-3</c:v>
                </c:pt>
                <c:pt idx="21104">
                  <c:v>6.1428300000000002E-3</c:v>
                </c:pt>
                <c:pt idx="21105">
                  <c:v>7.5339300000000003E-3</c:v>
                </c:pt>
                <c:pt idx="21106">
                  <c:v>7.65286E-3</c:v>
                </c:pt>
                <c:pt idx="21107">
                  <c:v>5.2973300000000003E-3</c:v>
                </c:pt>
                <c:pt idx="21108">
                  <c:v>6.5943800000000004E-3</c:v>
                </c:pt>
                <c:pt idx="21109">
                  <c:v>4.62963E-3</c:v>
                </c:pt>
                <c:pt idx="21110">
                  <c:v>2.7219100000000001E-3</c:v>
                </c:pt>
                <c:pt idx="21111">
                  <c:v>1.2129999999999999E-4</c:v>
                </c:pt>
                <c:pt idx="21112">
                  <c:v>-3.67877E-3</c:v>
                </c:pt>
                <c:pt idx="21113">
                  <c:v>-5.4267100000000004E-3</c:v>
                </c:pt>
                <c:pt idx="21114">
                  <c:v>-7.7439199999999996E-3</c:v>
                </c:pt>
                <c:pt idx="21115">
                  <c:v>-7.6749899999999996E-3</c:v>
                </c:pt>
                <c:pt idx="21116">
                  <c:v>-6.7013699999999999E-3</c:v>
                </c:pt>
                <c:pt idx="21117">
                  <c:v>-6.7191500000000001E-3</c:v>
                </c:pt>
                <c:pt idx="21118">
                  <c:v>-6.6410699999999998E-3</c:v>
                </c:pt>
                <c:pt idx="21119">
                  <c:v>-6.1193999999999997E-3</c:v>
                </c:pt>
                <c:pt idx="21120">
                  <c:v>-6.0084700000000001E-3</c:v>
                </c:pt>
                <c:pt idx="21121">
                  <c:v>-7.9766200000000002E-3</c:v>
                </c:pt>
                <c:pt idx="21122">
                  <c:v>-6.8667299999999997E-3</c:v>
                </c:pt>
                <c:pt idx="21123">
                  <c:v>-6.0362999999999997E-3</c:v>
                </c:pt>
                <c:pt idx="21124">
                  <c:v>-6.7536000000000002E-3</c:v>
                </c:pt>
                <c:pt idx="21125">
                  <c:v>-3.2285999999999999E-3</c:v>
                </c:pt>
                <c:pt idx="21126">
                  <c:v>2.3285999999999999E-4</c:v>
                </c:pt>
                <c:pt idx="21127">
                  <c:v>3.0967500000000001E-3</c:v>
                </c:pt>
                <c:pt idx="21128">
                  <c:v>4.0772600000000001E-3</c:v>
                </c:pt>
                <c:pt idx="21129">
                  <c:v>4.6774599999999996E-3</c:v>
                </c:pt>
                <c:pt idx="21130">
                  <c:v>4.3497500000000003E-3</c:v>
                </c:pt>
                <c:pt idx="21131">
                  <c:v>1.29363E-3</c:v>
                </c:pt>
                <c:pt idx="21132">
                  <c:v>-3.4112999999999998E-4</c:v>
                </c:pt>
                <c:pt idx="21133">
                  <c:v>-3.8171500000000001E-3</c:v>
                </c:pt>
                <c:pt idx="21134">
                  <c:v>-5.5561300000000003E-3</c:v>
                </c:pt>
                <c:pt idx="21135">
                  <c:v>-3.5626899999999999E-3</c:v>
                </c:pt>
                <c:pt idx="21136">
                  <c:v>-2.1821499999999999E-3</c:v>
                </c:pt>
                <c:pt idx="21137">
                  <c:v>1.67425E-3</c:v>
                </c:pt>
                <c:pt idx="21138">
                  <c:v>5.0320900000000003E-3</c:v>
                </c:pt>
                <c:pt idx="21139">
                  <c:v>5.4366800000000002E-3</c:v>
                </c:pt>
                <c:pt idx="21140">
                  <c:v>8.9846600000000002E-3</c:v>
                </c:pt>
                <c:pt idx="21141">
                  <c:v>9.6654500000000008E-3</c:v>
                </c:pt>
                <c:pt idx="21142">
                  <c:v>7.7189900000000002E-3</c:v>
                </c:pt>
                <c:pt idx="21143">
                  <c:v>7.75159E-3</c:v>
                </c:pt>
                <c:pt idx="21144">
                  <c:v>7.03785E-3</c:v>
                </c:pt>
                <c:pt idx="21145">
                  <c:v>5.0859099999999999E-3</c:v>
                </c:pt>
                <c:pt idx="21146">
                  <c:v>1.89189E-3</c:v>
                </c:pt>
                <c:pt idx="21147">
                  <c:v>-2.8843100000000002E-3</c:v>
                </c:pt>
                <c:pt idx="21148">
                  <c:v>-3.5544700000000001E-3</c:v>
                </c:pt>
                <c:pt idx="21149">
                  <c:v>-5.23428E-3</c:v>
                </c:pt>
                <c:pt idx="21150">
                  <c:v>-3.9896000000000003E-3</c:v>
                </c:pt>
                <c:pt idx="21151">
                  <c:v>-2.1135199999999998E-3</c:v>
                </c:pt>
                <c:pt idx="21152">
                  <c:v>-6.5421000000000001E-4</c:v>
                </c:pt>
                <c:pt idx="21153">
                  <c:v>4.5678400000000001E-3</c:v>
                </c:pt>
                <c:pt idx="21154">
                  <c:v>5.9769300000000001E-3</c:v>
                </c:pt>
                <c:pt idx="21155">
                  <c:v>7.5736500000000003E-3</c:v>
                </c:pt>
                <c:pt idx="21156">
                  <c:v>8.2183699999999991E-3</c:v>
                </c:pt>
                <c:pt idx="21157">
                  <c:v>7.0869699999999997E-3</c:v>
                </c:pt>
                <c:pt idx="21158">
                  <c:v>8.1361599999999999E-3</c:v>
                </c:pt>
                <c:pt idx="21159">
                  <c:v>7.0387100000000001E-3</c:v>
                </c:pt>
                <c:pt idx="21160">
                  <c:v>6.1637999999999997E-3</c:v>
                </c:pt>
                <c:pt idx="21161">
                  <c:v>7.6866399999999998E-3</c:v>
                </c:pt>
                <c:pt idx="21162">
                  <c:v>7.0318100000000003E-3</c:v>
                </c:pt>
                <c:pt idx="21163">
                  <c:v>7.7114599999999998E-3</c:v>
                </c:pt>
                <c:pt idx="21164">
                  <c:v>7.711E-3</c:v>
                </c:pt>
                <c:pt idx="21165">
                  <c:v>4.63489E-3</c:v>
                </c:pt>
                <c:pt idx="21166">
                  <c:v>2.0351200000000001E-3</c:v>
                </c:pt>
                <c:pt idx="21167">
                  <c:v>-4.8787E-4</c:v>
                </c:pt>
                <c:pt idx="21168">
                  <c:v>-3.0121700000000002E-3</c:v>
                </c:pt>
                <c:pt idx="21169">
                  <c:v>-6.16389E-3</c:v>
                </c:pt>
                <c:pt idx="21170">
                  <c:v>-9.4910600000000008E-3</c:v>
                </c:pt>
                <c:pt idx="21171">
                  <c:v>-8.7704500000000008E-3</c:v>
                </c:pt>
                <c:pt idx="21172">
                  <c:v>-7.6839200000000003E-3</c:v>
                </c:pt>
                <c:pt idx="21173">
                  <c:v>-8.5777100000000005E-3</c:v>
                </c:pt>
                <c:pt idx="21174">
                  <c:v>-6.3343999999999996E-3</c:v>
                </c:pt>
                <c:pt idx="21175">
                  <c:v>-6.8613499999999996E-3</c:v>
                </c:pt>
                <c:pt idx="21176">
                  <c:v>-6.7766099999999998E-3</c:v>
                </c:pt>
                <c:pt idx="21177">
                  <c:v>-6.7632500000000002E-3</c:v>
                </c:pt>
                <c:pt idx="21178">
                  <c:v>-6.5973799999999999E-3</c:v>
                </c:pt>
                <c:pt idx="21179">
                  <c:v>-6.3397799999999997E-3</c:v>
                </c:pt>
                <c:pt idx="21180">
                  <c:v>-4.62189E-3</c:v>
                </c:pt>
                <c:pt idx="21181">
                  <c:v>-2.1857199999999999E-3</c:v>
                </c:pt>
                <c:pt idx="21182">
                  <c:v>-1.0923E-4</c:v>
                </c:pt>
                <c:pt idx="21183">
                  <c:v>3.4465099999999999E-3</c:v>
                </c:pt>
                <c:pt idx="21184">
                  <c:v>5.0432999999999997E-3</c:v>
                </c:pt>
                <c:pt idx="21185">
                  <c:v>4.8639099999999999E-3</c:v>
                </c:pt>
                <c:pt idx="21186">
                  <c:v>2.1311199999999998E-3</c:v>
                </c:pt>
                <c:pt idx="21187">
                  <c:v>1.14123E-3</c:v>
                </c:pt>
                <c:pt idx="21188">
                  <c:v>-1.6297200000000001E-3</c:v>
                </c:pt>
                <c:pt idx="21189">
                  <c:v>-4.7547199999999996E-3</c:v>
                </c:pt>
                <c:pt idx="21190">
                  <c:v>-5.6769000000000003E-3</c:v>
                </c:pt>
                <c:pt idx="21191">
                  <c:v>-5.3093899999999998E-3</c:v>
                </c:pt>
                <c:pt idx="21192">
                  <c:v>-2.3746399999999999E-3</c:v>
                </c:pt>
                <c:pt idx="21193">
                  <c:v>9.8115000000000008E-4</c:v>
                </c:pt>
                <c:pt idx="21194">
                  <c:v>4.5202899999999997E-3</c:v>
                </c:pt>
                <c:pt idx="21195">
                  <c:v>6.4055199999999996E-3</c:v>
                </c:pt>
                <c:pt idx="21196">
                  <c:v>7.7311599999999999E-3</c:v>
                </c:pt>
                <c:pt idx="21197">
                  <c:v>7.3270799999999997E-3</c:v>
                </c:pt>
                <c:pt idx="21198">
                  <c:v>8.8030799999999996E-3</c:v>
                </c:pt>
                <c:pt idx="21199">
                  <c:v>8.2410799999999996E-3</c:v>
                </c:pt>
                <c:pt idx="21200">
                  <c:v>5.28788E-3</c:v>
                </c:pt>
                <c:pt idx="21201">
                  <c:v>3.9520600000000003E-3</c:v>
                </c:pt>
                <c:pt idx="21202">
                  <c:v>1.7699599999999999E-3</c:v>
                </c:pt>
                <c:pt idx="21203">
                  <c:v>-1.95064E-3</c:v>
                </c:pt>
                <c:pt idx="21204">
                  <c:v>-4.0105200000000001E-3</c:v>
                </c:pt>
                <c:pt idx="21205">
                  <c:v>-5.5080600000000004E-3</c:v>
                </c:pt>
                <c:pt idx="21206">
                  <c:v>-5.5770799999999999E-3</c:v>
                </c:pt>
                <c:pt idx="21207">
                  <c:v>-3.1847199999999998E-3</c:v>
                </c:pt>
                <c:pt idx="21208">
                  <c:v>2.1243E-4</c:v>
                </c:pt>
                <c:pt idx="21209">
                  <c:v>2.9964599999999998E-3</c:v>
                </c:pt>
                <c:pt idx="21210">
                  <c:v>5.9109899999999996E-3</c:v>
                </c:pt>
                <c:pt idx="21211">
                  <c:v>8.6480600000000008E-3</c:v>
                </c:pt>
                <c:pt idx="21212">
                  <c:v>7.6919099999999997E-3</c:v>
                </c:pt>
                <c:pt idx="21213">
                  <c:v>6.8416299999999996E-3</c:v>
                </c:pt>
                <c:pt idx="21214">
                  <c:v>7.3792399999999996E-3</c:v>
                </c:pt>
                <c:pt idx="21215">
                  <c:v>7.3451000000000002E-3</c:v>
                </c:pt>
                <c:pt idx="21216">
                  <c:v>6.1447699999999999E-3</c:v>
                </c:pt>
                <c:pt idx="21217">
                  <c:v>6.0238799999999997E-3</c:v>
                </c:pt>
                <c:pt idx="21218">
                  <c:v>7.7485000000000002E-3</c:v>
                </c:pt>
                <c:pt idx="21219">
                  <c:v>8.2420600000000007E-3</c:v>
                </c:pt>
                <c:pt idx="21220">
                  <c:v>7.1800600000000003E-3</c:v>
                </c:pt>
                <c:pt idx="21221">
                  <c:v>5.7515800000000001E-3</c:v>
                </c:pt>
                <c:pt idx="21222">
                  <c:v>3.6996899999999998E-3</c:v>
                </c:pt>
                <c:pt idx="21223">
                  <c:v>-4.5930999999999999E-4</c:v>
                </c:pt>
                <c:pt idx="21224">
                  <c:v>-3.9516999999999998E-3</c:v>
                </c:pt>
                <c:pt idx="21225">
                  <c:v>-5.8793300000000003E-3</c:v>
                </c:pt>
                <c:pt idx="21226">
                  <c:v>-7.3240299999999996E-3</c:v>
                </c:pt>
                <c:pt idx="21227">
                  <c:v>-9.1226699999999994E-3</c:v>
                </c:pt>
                <c:pt idx="21228">
                  <c:v>-7.8139300000000002E-3</c:v>
                </c:pt>
                <c:pt idx="21229">
                  <c:v>-7.21807E-3</c:v>
                </c:pt>
                <c:pt idx="21230">
                  <c:v>-8.3656800000000003E-3</c:v>
                </c:pt>
                <c:pt idx="21231">
                  <c:v>-7.1370799999999996E-3</c:v>
                </c:pt>
                <c:pt idx="21232">
                  <c:v>-7.0091199999999998E-3</c:v>
                </c:pt>
                <c:pt idx="21233">
                  <c:v>-8.8447899999999999E-3</c:v>
                </c:pt>
                <c:pt idx="21234">
                  <c:v>-7.1557900000000004E-3</c:v>
                </c:pt>
                <c:pt idx="21235">
                  <c:v>-6.3596E-3</c:v>
                </c:pt>
                <c:pt idx="21236">
                  <c:v>-6.1276200000000003E-3</c:v>
                </c:pt>
                <c:pt idx="21237">
                  <c:v>-2.7702600000000001E-3</c:v>
                </c:pt>
                <c:pt idx="21238">
                  <c:v>1.0531500000000001E-3</c:v>
                </c:pt>
                <c:pt idx="21239">
                  <c:v>3.18425E-3</c:v>
                </c:pt>
                <c:pt idx="21240">
                  <c:v>4.3480699999999999E-3</c:v>
                </c:pt>
                <c:pt idx="21241">
                  <c:v>4.82621E-3</c:v>
                </c:pt>
                <c:pt idx="21242">
                  <c:v>2.8736899999999999E-3</c:v>
                </c:pt>
                <c:pt idx="21243">
                  <c:v>9.1188E-4</c:v>
                </c:pt>
                <c:pt idx="21244">
                  <c:v>-1.53196E-3</c:v>
                </c:pt>
                <c:pt idx="21245">
                  <c:v>-4.4835400000000003E-3</c:v>
                </c:pt>
                <c:pt idx="21246">
                  <c:v>-3.0300000000000001E-3</c:v>
                </c:pt>
                <c:pt idx="21247">
                  <c:v>-2.3514600000000001E-3</c:v>
                </c:pt>
                <c:pt idx="21248">
                  <c:v>-2.2972399999999999E-3</c:v>
                </c:pt>
                <c:pt idx="21249">
                  <c:v>1.6264599999999999E-3</c:v>
                </c:pt>
                <c:pt idx="21250">
                  <c:v>4.1030900000000002E-3</c:v>
                </c:pt>
                <c:pt idx="21251">
                  <c:v>6.9113300000000003E-3</c:v>
                </c:pt>
                <c:pt idx="21252">
                  <c:v>8.7574300000000001E-3</c:v>
                </c:pt>
                <c:pt idx="21253">
                  <c:v>6.7279799999999997E-3</c:v>
                </c:pt>
                <c:pt idx="21254">
                  <c:v>6.9425600000000004E-3</c:v>
                </c:pt>
                <c:pt idx="21255">
                  <c:v>6.4757800000000004E-3</c:v>
                </c:pt>
                <c:pt idx="21256">
                  <c:v>4.7798700000000003E-3</c:v>
                </c:pt>
                <c:pt idx="21257">
                  <c:v>3.0967899999999999E-3</c:v>
                </c:pt>
                <c:pt idx="21258">
                  <c:v>9.7922999999999999E-4</c:v>
                </c:pt>
                <c:pt idx="21259">
                  <c:v>-2.1978399999999999E-3</c:v>
                </c:pt>
                <c:pt idx="21260">
                  <c:v>-3.9258399999999999E-3</c:v>
                </c:pt>
                <c:pt idx="21261">
                  <c:v>-3.7142299999999998E-3</c:v>
                </c:pt>
                <c:pt idx="21262">
                  <c:v>-3.9719200000000003E-3</c:v>
                </c:pt>
                <c:pt idx="21263">
                  <c:v>-2.87959E-3</c:v>
                </c:pt>
                <c:pt idx="21264" formatCode="0.00E+00">
                  <c:v>-7.8850000000000006E-5</c:v>
                </c:pt>
                <c:pt idx="21265">
                  <c:v>2.9892199999999999E-3</c:v>
                </c:pt>
                <c:pt idx="21266">
                  <c:v>5.4744599999999996E-3</c:v>
                </c:pt>
                <c:pt idx="21267">
                  <c:v>6.8556800000000003E-3</c:v>
                </c:pt>
                <c:pt idx="21268">
                  <c:v>7.3687600000000002E-3</c:v>
                </c:pt>
                <c:pt idx="21269">
                  <c:v>6.2878200000000004E-3</c:v>
                </c:pt>
                <c:pt idx="21270">
                  <c:v>7.0031499999999997E-3</c:v>
                </c:pt>
                <c:pt idx="21271">
                  <c:v>7.4189099999999999E-3</c:v>
                </c:pt>
                <c:pt idx="21272">
                  <c:v>6.27488E-3</c:v>
                </c:pt>
                <c:pt idx="21273">
                  <c:v>5.7419000000000003E-3</c:v>
                </c:pt>
                <c:pt idx="21274">
                  <c:v>6.8648900000000002E-3</c:v>
                </c:pt>
                <c:pt idx="21275">
                  <c:v>7.04428E-3</c:v>
                </c:pt>
                <c:pt idx="21276">
                  <c:v>5.2451099999999999E-3</c:v>
                </c:pt>
                <c:pt idx="21277">
                  <c:v>5.00162E-3</c:v>
                </c:pt>
                <c:pt idx="21278">
                  <c:v>3.4180399999999998E-3</c:v>
                </c:pt>
                <c:pt idx="21279">
                  <c:v>-1.1947000000000001E-4</c:v>
                </c:pt>
                <c:pt idx="21280">
                  <c:v>-2.4328499999999999E-3</c:v>
                </c:pt>
                <c:pt idx="21281">
                  <c:v>-4.2604000000000001E-3</c:v>
                </c:pt>
                <c:pt idx="21282">
                  <c:v>-5.4999699999999999E-3</c:v>
                </c:pt>
                <c:pt idx="21283">
                  <c:v>-7.04968E-3</c:v>
                </c:pt>
                <c:pt idx="21284">
                  <c:v>-7.26948E-3</c:v>
                </c:pt>
                <c:pt idx="21285">
                  <c:v>-7.3441799999999996E-3</c:v>
                </c:pt>
                <c:pt idx="21286">
                  <c:v>-6.1611599999999997E-3</c:v>
                </c:pt>
                <c:pt idx="21287">
                  <c:v>-6.2971900000000003E-3</c:v>
                </c:pt>
                <c:pt idx="21288">
                  <c:v>-6.71902E-3</c:v>
                </c:pt>
                <c:pt idx="21289">
                  <c:v>-5.7985600000000003E-3</c:v>
                </c:pt>
                <c:pt idx="21290">
                  <c:v>-6.5766599999999998E-3</c:v>
                </c:pt>
                <c:pt idx="21291">
                  <c:v>-5.5143700000000002E-3</c:v>
                </c:pt>
                <c:pt idx="21292">
                  <c:v>-2.8997900000000002E-3</c:v>
                </c:pt>
                <c:pt idx="21293">
                  <c:v>-2.8023900000000001E-3</c:v>
                </c:pt>
                <c:pt idx="21294">
                  <c:v>-4.8129999999999999E-4</c:v>
                </c:pt>
                <c:pt idx="21295">
                  <c:v>2.9863799999999999E-3</c:v>
                </c:pt>
                <c:pt idx="21296">
                  <c:v>3.4195699999999998E-3</c:v>
                </c:pt>
                <c:pt idx="21297">
                  <c:v>2.9181300000000001E-3</c:v>
                </c:pt>
                <c:pt idx="21298">
                  <c:v>2.8727800000000001E-3</c:v>
                </c:pt>
                <c:pt idx="21299">
                  <c:v>5.8076999999999998E-4</c:v>
                </c:pt>
                <c:pt idx="21300">
                  <c:v>-1.88886E-3</c:v>
                </c:pt>
                <c:pt idx="21301">
                  <c:v>-3.1465799999999999E-3</c:v>
                </c:pt>
                <c:pt idx="21302">
                  <c:v>-4.0452400000000003E-3</c:v>
                </c:pt>
                <c:pt idx="21303">
                  <c:v>-2.8053000000000002E-3</c:v>
                </c:pt>
                <c:pt idx="21304">
                  <c:v>-8.8276000000000001E-4</c:v>
                </c:pt>
                <c:pt idx="21305">
                  <c:v>1.24058E-3</c:v>
                </c:pt>
                <c:pt idx="21306">
                  <c:v>3.7482800000000001E-3</c:v>
                </c:pt>
                <c:pt idx="21307">
                  <c:v>5.3750100000000004E-3</c:v>
                </c:pt>
                <c:pt idx="21308">
                  <c:v>6.4918399999999996E-3</c:v>
                </c:pt>
                <c:pt idx="21309">
                  <c:v>7.6755699999999996E-3</c:v>
                </c:pt>
                <c:pt idx="21310">
                  <c:v>7.3902600000000001E-3</c:v>
                </c:pt>
                <c:pt idx="21311">
                  <c:v>6.8890699999999997E-3</c:v>
                </c:pt>
                <c:pt idx="21312">
                  <c:v>6.3979299999999996E-3</c:v>
                </c:pt>
                <c:pt idx="21313">
                  <c:v>4.1116299999999998E-3</c:v>
                </c:pt>
                <c:pt idx="21314" formatCode="0.00E+00">
                  <c:v>2.8059999999999999E-5</c:v>
                </c:pt>
                <c:pt idx="21315">
                  <c:v>-2.9413400000000002E-3</c:v>
                </c:pt>
                <c:pt idx="21316">
                  <c:v>-2.2479900000000001E-3</c:v>
                </c:pt>
                <c:pt idx="21317">
                  <c:v>-3.5986500000000001E-3</c:v>
                </c:pt>
                <c:pt idx="21318">
                  <c:v>-3.4156999999999998E-3</c:v>
                </c:pt>
                <c:pt idx="21319">
                  <c:v>-2.3178299999999999E-3</c:v>
                </c:pt>
                <c:pt idx="21320" formatCode="0.00E+00">
                  <c:v>-3.5269999999999999E-5</c:v>
                </c:pt>
                <c:pt idx="21321">
                  <c:v>2.8212100000000002E-3</c:v>
                </c:pt>
                <c:pt idx="21322">
                  <c:v>5.4810500000000003E-3</c:v>
                </c:pt>
                <c:pt idx="21323">
                  <c:v>7.1098799999999998E-3</c:v>
                </c:pt>
                <c:pt idx="21324">
                  <c:v>5.8895400000000004E-3</c:v>
                </c:pt>
                <c:pt idx="21325">
                  <c:v>6.32191E-3</c:v>
                </c:pt>
                <c:pt idx="21326">
                  <c:v>6.3776099999999997E-3</c:v>
                </c:pt>
                <c:pt idx="21327">
                  <c:v>5.0784300000000001E-3</c:v>
                </c:pt>
                <c:pt idx="21328">
                  <c:v>6.0146799999999997E-3</c:v>
                </c:pt>
                <c:pt idx="21329">
                  <c:v>6.0143200000000001E-3</c:v>
                </c:pt>
                <c:pt idx="21330">
                  <c:v>7.2047300000000003E-3</c:v>
                </c:pt>
                <c:pt idx="21331">
                  <c:v>7.8438299999999996E-3</c:v>
                </c:pt>
                <c:pt idx="21332">
                  <c:v>5.7088399999999997E-3</c:v>
                </c:pt>
                <c:pt idx="21333">
                  <c:v>4.3069500000000004E-3</c:v>
                </c:pt>
                <c:pt idx="21334">
                  <c:v>3.3279799999999999E-3</c:v>
                </c:pt>
                <c:pt idx="21335">
                  <c:v>1.19154E-3</c:v>
                </c:pt>
                <c:pt idx="21336">
                  <c:v>-3.4624899999999999E-3</c:v>
                </c:pt>
                <c:pt idx="21337">
                  <c:v>-4.7869100000000001E-3</c:v>
                </c:pt>
                <c:pt idx="21338">
                  <c:v>-4.5181700000000002E-3</c:v>
                </c:pt>
                <c:pt idx="21339">
                  <c:v>-5.3028900000000002E-3</c:v>
                </c:pt>
                <c:pt idx="21340">
                  <c:v>-6.1689400000000004E-3</c:v>
                </c:pt>
                <c:pt idx="21341">
                  <c:v>-5.2815199999999996E-3</c:v>
                </c:pt>
                <c:pt idx="21342">
                  <c:v>-4.25911E-3</c:v>
                </c:pt>
                <c:pt idx="21343">
                  <c:v>-5.6747300000000002E-3</c:v>
                </c:pt>
                <c:pt idx="21344">
                  <c:v>-5.1592299999999999E-3</c:v>
                </c:pt>
                <c:pt idx="21345">
                  <c:v>-7.0183499999999996E-3</c:v>
                </c:pt>
                <c:pt idx="21346">
                  <c:v>-7.1394199999999996E-3</c:v>
                </c:pt>
                <c:pt idx="21347">
                  <c:v>-4.6838599999999998E-3</c:v>
                </c:pt>
                <c:pt idx="21348">
                  <c:v>-4.8496900000000003E-3</c:v>
                </c:pt>
                <c:pt idx="21349">
                  <c:v>-2.9345500000000002E-3</c:v>
                </c:pt>
                <c:pt idx="21350">
                  <c:v>1.2664200000000001E-3</c:v>
                </c:pt>
                <c:pt idx="21351">
                  <c:v>2.7472400000000002E-3</c:v>
                </c:pt>
                <c:pt idx="21352">
                  <c:v>3.07267E-3</c:v>
                </c:pt>
                <c:pt idx="21353">
                  <c:v>1.9957600000000001E-3</c:v>
                </c:pt>
                <c:pt idx="21354">
                  <c:v>1.52287E-3</c:v>
                </c:pt>
                <c:pt idx="21355" formatCode="0.00E+00">
                  <c:v>-8.3100000000000001E-6</c:v>
                </c:pt>
                <c:pt idx="21356">
                  <c:v>-1.56357E-3</c:v>
                </c:pt>
                <c:pt idx="21357">
                  <c:v>-2.3267000000000001E-3</c:v>
                </c:pt>
                <c:pt idx="21358">
                  <c:v>-3.02645E-3</c:v>
                </c:pt>
                <c:pt idx="21359">
                  <c:v>-2.1827600000000002E-3</c:v>
                </c:pt>
                <c:pt idx="21360">
                  <c:v>-1.2332700000000001E-3</c:v>
                </c:pt>
                <c:pt idx="21361">
                  <c:v>1.06215E-3</c:v>
                </c:pt>
                <c:pt idx="21362">
                  <c:v>1.6757499999999999E-3</c:v>
                </c:pt>
                <c:pt idx="21363">
                  <c:v>2.7796399999999999E-3</c:v>
                </c:pt>
                <c:pt idx="21364">
                  <c:v>5.7796599999999998E-3</c:v>
                </c:pt>
                <c:pt idx="21365">
                  <c:v>4.99899E-3</c:v>
                </c:pt>
                <c:pt idx="21366">
                  <c:v>5.1844899999999999E-3</c:v>
                </c:pt>
                <c:pt idx="21367">
                  <c:v>5.8134600000000003E-3</c:v>
                </c:pt>
                <c:pt idx="21368">
                  <c:v>3.8615099999999999E-3</c:v>
                </c:pt>
                <c:pt idx="21369">
                  <c:v>2.9106100000000001E-3</c:v>
                </c:pt>
                <c:pt idx="21370">
                  <c:v>1.0269299999999999E-3</c:v>
                </c:pt>
                <c:pt idx="21371">
                  <c:v>-1.65419E-3</c:v>
                </c:pt>
                <c:pt idx="21372">
                  <c:v>-1.9530999999999999E-3</c:v>
                </c:pt>
                <c:pt idx="21373">
                  <c:v>-2.62876E-3</c:v>
                </c:pt>
                <c:pt idx="21374">
                  <c:v>-2.6679199999999998E-3</c:v>
                </c:pt>
                <c:pt idx="21375">
                  <c:v>-2.1059899999999999E-3</c:v>
                </c:pt>
                <c:pt idx="21376">
                  <c:v>6.2496999999999997E-4</c:v>
                </c:pt>
                <c:pt idx="21377">
                  <c:v>2.4943500000000002E-3</c:v>
                </c:pt>
                <c:pt idx="21378">
                  <c:v>3.8028699999999999E-3</c:v>
                </c:pt>
                <c:pt idx="21379">
                  <c:v>4.5876500000000004E-3</c:v>
                </c:pt>
                <c:pt idx="21380">
                  <c:v>5.3711000000000002E-3</c:v>
                </c:pt>
                <c:pt idx="21381">
                  <c:v>5.7412100000000001E-3</c:v>
                </c:pt>
                <c:pt idx="21382">
                  <c:v>5.4255900000000001E-3</c:v>
                </c:pt>
                <c:pt idx="21383">
                  <c:v>5.8230299999999999E-3</c:v>
                </c:pt>
                <c:pt idx="21384">
                  <c:v>5.5694400000000002E-3</c:v>
                </c:pt>
                <c:pt idx="21385">
                  <c:v>6.0623700000000001E-3</c:v>
                </c:pt>
                <c:pt idx="21386">
                  <c:v>6.53734E-3</c:v>
                </c:pt>
                <c:pt idx="21387">
                  <c:v>5.17089E-3</c:v>
                </c:pt>
                <c:pt idx="21388">
                  <c:v>4.2091000000000003E-3</c:v>
                </c:pt>
                <c:pt idx="21389">
                  <c:v>3.1710000000000002E-3</c:v>
                </c:pt>
                <c:pt idx="21390">
                  <c:v>1.9471099999999999E-3</c:v>
                </c:pt>
                <c:pt idx="21391">
                  <c:v>-4.4360999999999999E-4</c:v>
                </c:pt>
                <c:pt idx="21392">
                  <c:v>-2.8175800000000001E-3</c:v>
                </c:pt>
                <c:pt idx="21393">
                  <c:v>-2.6618800000000001E-3</c:v>
                </c:pt>
                <c:pt idx="21394">
                  <c:v>-5.1191700000000001E-3</c:v>
                </c:pt>
                <c:pt idx="21395">
                  <c:v>-5.8460500000000002E-3</c:v>
                </c:pt>
                <c:pt idx="21396">
                  <c:v>-5.1069699999999997E-3</c:v>
                </c:pt>
                <c:pt idx="21397">
                  <c:v>-5.53865E-3</c:v>
                </c:pt>
                <c:pt idx="21398">
                  <c:v>-4.4458299999999996E-3</c:v>
                </c:pt>
                <c:pt idx="21399">
                  <c:v>-6.19339E-3</c:v>
                </c:pt>
                <c:pt idx="21400">
                  <c:v>-5.8855299999999999E-3</c:v>
                </c:pt>
                <c:pt idx="21401">
                  <c:v>-3.5889899999999998E-3</c:v>
                </c:pt>
                <c:pt idx="21402">
                  <c:v>-4.8547599999999996E-3</c:v>
                </c:pt>
                <c:pt idx="21403">
                  <c:v>-5.9828499999999996E-3</c:v>
                </c:pt>
                <c:pt idx="21404">
                  <c:v>-4.2667199999999999E-3</c:v>
                </c:pt>
                <c:pt idx="21405">
                  <c:v>-5.1981700000000002E-3</c:v>
                </c:pt>
                <c:pt idx="21406">
                  <c:v>-4.9749399999999997E-3</c:v>
                </c:pt>
                <c:pt idx="21407">
                  <c:v>-4.7372200000000003E-3</c:v>
                </c:pt>
                <c:pt idx="21408">
                  <c:v>-3.75341E-3</c:v>
                </c:pt>
                <c:pt idx="21409">
                  <c:v>-2.4862500000000002E-3</c:v>
                </c:pt>
                <c:pt idx="21410">
                  <c:v>-2.9704900000000001E-3</c:v>
                </c:pt>
                <c:pt idx="21411">
                  <c:v>7.5232000000000001E-4</c:v>
                </c:pt>
                <c:pt idx="21412">
                  <c:v>1.4348500000000001E-3</c:v>
                </c:pt>
                <c:pt idx="21413">
                  <c:v>-3.4419000000000002E-4</c:v>
                </c:pt>
                <c:pt idx="21414">
                  <c:v>2.35623E-3</c:v>
                </c:pt>
                <c:pt idx="21415">
                  <c:v>1.8663900000000001E-3</c:v>
                </c:pt>
                <c:pt idx="21416" formatCode="0.00E+00">
                  <c:v>-4.087E-5</c:v>
                </c:pt>
                <c:pt idx="21417">
                  <c:v>3.0539E-4</c:v>
                </c:pt>
                <c:pt idx="21418">
                  <c:v>-2.2848E-3</c:v>
                </c:pt>
                <c:pt idx="21419">
                  <c:v>-3.81277E-3</c:v>
                </c:pt>
                <c:pt idx="21420">
                  <c:v>-4.1231799999999997E-3</c:v>
                </c:pt>
                <c:pt idx="21421">
                  <c:v>-5.5937199999999999E-3</c:v>
                </c:pt>
                <c:pt idx="21422">
                  <c:v>-5.5299900000000003E-3</c:v>
                </c:pt>
                <c:pt idx="21423">
                  <c:v>-4.6669900000000002E-3</c:v>
                </c:pt>
                <c:pt idx="21424">
                  <c:v>-3.2420399999999999E-3</c:v>
                </c:pt>
                <c:pt idx="21425">
                  <c:v>-2.5466199999999999E-3</c:v>
                </c:pt>
                <c:pt idx="21426">
                  <c:v>-4.4915999999999999E-4</c:v>
                </c:pt>
                <c:pt idx="21427">
                  <c:v>5.7331000000000005E-4</c:v>
                </c:pt>
                <c:pt idx="21428">
                  <c:v>1.5179200000000001E-3</c:v>
                </c:pt>
                <c:pt idx="21429">
                  <c:v>2.50015E-3</c:v>
                </c:pt>
                <c:pt idx="21430">
                  <c:v>1.4217800000000001E-3</c:v>
                </c:pt>
                <c:pt idx="21431">
                  <c:v>9.2016999999999999E-4</c:v>
                </c:pt>
                <c:pt idx="21432">
                  <c:v>-3.9723999999999998E-4</c:v>
                </c:pt>
                <c:pt idx="21433">
                  <c:v>-1.341E-3</c:v>
                </c:pt>
                <c:pt idx="21434">
                  <c:v>-1.5766700000000001E-3</c:v>
                </c:pt>
                <c:pt idx="21435">
                  <c:v>-3.1447599999999999E-3</c:v>
                </c:pt>
                <c:pt idx="21436">
                  <c:v>-3.9514700000000003E-3</c:v>
                </c:pt>
                <c:pt idx="21437">
                  <c:v>-4.8407800000000003E-3</c:v>
                </c:pt>
                <c:pt idx="21438">
                  <c:v>-5.1658800000000003E-3</c:v>
                </c:pt>
                <c:pt idx="21439">
                  <c:v>-4.8614799999999996E-3</c:v>
                </c:pt>
                <c:pt idx="21440">
                  <c:v>-4.4286899999999999E-3</c:v>
                </c:pt>
                <c:pt idx="21441">
                  <c:v>-4.7892799999999999E-3</c:v>
                </c:pt>
                <c:pt idx="21442">
                  <c:v>-3.4618299999999999E-3</c:v>
                </c:pt>
                <c:pt idx="21443">
                  <c:v>-3.9819499999999997E-3</c:v>
                </c:pt>
                <c:pt idx="21444">
                  <c:v>-3.98657E-3</c:v>
                </c:pt>
                <c:pt idx="21445">
                  <c:v>-1.3168699999999999E-3</c:v>
                </c:pt>
                <c:pt idx="21446">
                  <c:v>-2.3128599999999999E-3</c:v>
                </c:pt>
                <c:pt idx="21447">
                  <c:v>-7.9909000000000002E-4</c:v>
                </c:pt>
                <c:pt idx="21448">
                  <c:v>1.00479E-3</c:v>
                </c:pt>
                <c:pt idx="21449" formatCode="0.00E+00">
                  <c:v>8.9250000000000001E-5</c:v>
                </c:pt>
                <c:pt idx="21450">
                  <c:v>2.1906999999999999E-3</c:v>
                </c:pt>
                <c:pt idx="21451">
                  <c:v>4.5862100000000003E-3</c:v>
                </c:pt>
                <c:pt idx="21452">
                  <c:v>5.6245000000000002E-3</c:v>
                </c:pt>
                <c:pt idx="21453">
                  <c:v>5.5031699999999999E-3</c:v>
                </c:pt>
                <c:pt idx="21454">
                  <c:v>4.7228799999999996E-3</c:v>
                </c:pt>
                <c:pt idx="21455">
                  <c:v>3.9950999999999997E-3</c:v>
                </c:pt>
                <c:pt idx="21456">
                  <c:v>3.87236E-3</c:v>
                </c:pt>
                <c:pt idx="21457">
                  <c:v>4.6675900000000001E-3</c:v>
                </c:pt>
                <c:pt idx="21458">
                  <c:v>3.5238999999999999E-3</c:v>
                </c:pt>
                <c:pt idx="21459">
                  <c:v>2.62619E-3</c:v>
                </c:pt>
                <c:pt idx="21460">
                  <c:v>4.1165200000000002E-3</c:v>
                </c:pt>
                <c:pt idx="21461">
                  <c:v>4.5984399999999996E-3</c:v>
                </c:pt>
                <c:pt idx="21462">
                  <c:v>5.0047499999999997E-3</c:v>
                </c:pt>
                <c:pt idx="21463">
                  <c:v>4.5576000000000002E-3</c:v>
                </c:pt>
                <c:pt idx="21464">
                  <c:v>5.39713E-3</c:v>
                </c:pt>
                <c:pt idx="21465">
                  <c:v>3.1911499999999998E-3</c:v>
                </c:pt>
                <c:pt idx="21466">
                  <c:v>1.58179E-3</c:v>
                </c:pt>
                <c:pt idx="21467" formatCode="0.00E+00">
                  <c:v>5.003E-5</c:v>
                </c:pt>
                <c:pt idx="21468">
                  <c:v>-6.6657999999999995E-4</c:v>
                </c:pt>
                <c:pt idx="21469">
                  <c:v>5.0060000000000002E-4</c:v>
                </c:pt>
                <c:pt idx="21470">
                  <c:v>-1.6475999999999999E-3</c:v>
                </c:pt>
                <c:pt idx="21471">
                  <c:v>-1.5860399999999999E-3</c:v>
                </c:pt>
                <c:pt idx="21472">
                  <c:v>4.2915E-4</c:v>
                </c:pt>
                <c:pt idx="21473">
                  <c:v>6.4234000000000003E-4</c:v>
                </c:pt>
                <c:pt idx="21474">
                  <c:v>2.7699000000000002E-4</c:v>
                </c:pt>
                <c:pt idx="21475">
                  <c:v>2.10596E-3</c:v>
                </c:pt>
                <c:pt idx="21476">
                  <c:v>3.54734E-3</c:v>
                </c:pt>
                <c:pt idx="21477">
                  <c:v>3.5908200000000002E-3</c:v>
                </c:pt>
                <c:pt idx="21478">
                  <c:v>5.4614099999999999E-3</c:v>
                </c:pt>
                <c:pt idx="21479">
                  <c:v>5.1801099999999999E-3</c:v>
                </c:pt>
                <c:pt idx="21480">
                  <c:v>3.0274099999999999E-3</c:v>
                </c:pt>
                <c:pt idx="21481">
                  <c:v>2.0101099999999998E-3</c:v>
                </c:pt>
                <c:pt idx="21482">
                  <c:v>6.9364000000000003E-4</c:v>
                </c:pt>
                <c:pt idx="21483">
                  <c:v>-5.5440000000000003E-4</c:v>
                </c:pt>
                <c:pt idx="21484">
                  <c:v>-1.5484400000000001E-3</c:v>
                </c:pt>
                <c:pt idx="21485">
                  <c:v>-1.4988200000000001E-3</c:v>
                </c:pt>
                <c:pt idx="21486">
                  <c:v>-1.1448400000000001E-3</c:v>
                </c:pt>
                <c:pt idx="21487">
                  <c:v>-1.32306E-3</c:v>
                </c:pt>
                <c:pt idx="21488">
                  <c:v>3.5623000000000002E-4</c:v>
                </c:pt>
                <c:pt idx="21489">
                  <c:v>1.1285900000000001E-3</c:v>
                </c:pt>
                <c:pt idx="21490">
                  <c:v>1.91026E-3</c:v>
                </c:pt>
                <c:pt idx="21491">
                  <c:v>3.3128900000000002E-3</c:v>
                </c:pt>
                <c:pt idx="21492">
                  <c:v>3.3163799999999998E-3</c:v>
                </c:pt>
                <c:pt idx="21493">
                  <c:v>3.3125300000000002E-3</c:v>
                </c:pt>
                <c:pt idx="21494">
                  <c:v>3.53879E-3</c:v>
                </c:pt>
                <c:pt idx="21495">
                  <c:v>2.0822700000000002E-3</c:v>
                </c:pt>
                <c:pt idx="21496">
                  <c:v>3.5191900000000002E-3</c:v>
                </c:pt>
                <c:pt idx="21497">
                  <c:v>3.0973900000000002E-3</c:v>
                </c:pt>
                <c:pt idx="21498">
                  <c:v>3.5919900000000002E-3</c:v>
                </c:pt>
                <c:pt idx="21499">
                  <c:v>4.9989700000000001E-3</c:v>
                </c:pt>
                <c:pt idx="21500">
                  <c:v>2.2613199999999998E-3</c:v>
                </c:pt>
                <c:pt idx="21501">
                  <c:v>2.14138E-3</c:v>
                </c:pt>
                <c:pt idx="21502">
                  <c:v>5.5049999999999999E-4</c:v>
                </c:pt>
                <c:pt idx="21503" formatCode="0.00E+00">
                  <c:v>-1.257E-5</c:v>
                </c:pt>
                <c:pt idx="21504">
                  <c:v>4.2725E-4</c:v>
                </c:pt>
                <c:pt idx="21505">
                  <c:v>-2.21945E-3</c:v>
                </c:pt>
                <c:pt idx="21506">
                  <c:v>-1.8888399999999999E-3</c:v>
                </c:pt>
                <c:pt idx="21507">
                  <c:v>-2.5140700000000002E-3</c:v>
                </c:pt>
                <c:pt idx="21508">
                  <c:v>-2.42888E-3</c:v>
                </c:pt>
                <c:pt idx="21509">
                  <c:v>-2.1281E-3</c:v>
                </c:pt>
                <c:pt idx="21510">
                  <c:v>-3.8398999999999998E-3</c:v>
                </c:pt>
                <c:pt idx="21511">
                  <c:v>-2.3438999999999999E-3</c:v>
                </c:pt>
                <c:pt idx="21512">
                  <c:v>-2.1176300000000001E-3</c:v>
                </c:pt>
                <c:pt idx="21513">
                  <c:v>-3.6497700000000001E-3</c:v>
                </c:pt>
                <c:pt idx="21514">
                  <c:v>-3.2237400000000001E-3</c:v>
                </c:pt>
                <c:pt idx="21515">
                  <c:v>-2.9465899999999998E-3</c:v>
                </c:pt>
                <c:pt idx="21516">
                  <c:v>-2.60984E-3</c:v>
                </c:pt>
                <c:pt idx="21517">
                  <c:v>-3.0199900000000002E-3</c:v>
                </c:pt>
                <c:pt idx="21518">
                  <c:v>-2.2716799999999999E-3</c:v>
                </c:pt>
                <c:pt idx="21519">
                  <c:v>-2.0532300000000001E-3</c:v>
                </c:pt>
                <c:pt idx="21520">
                  <c:v>-3.4017700000000001E-3</c:v>
                </c:pt>
                <c:pt idx="21521">
                  <c:v>-3.0285400000000001E-3</c:v>
                </c:pt>
                <c:pt idx="21522">
                  <c:v>-6.0464999999999998E-4</c:v>
                </c:pt>
                <c:pt idx="21523">
                  <c:v>-4.2260000000000003E-4</c:v>
                </c:pt>
                <c:pt idx="21524">
                  <c:v>-6.5141000000000005E-4</c:v>
                </c:pt>
                <c:pt idx="21525">
                  <c:v>8.2642000000000002E-4</c:v>
                </c:pt>
                <c:pt idx="21526" formatCode="0.00E+00">
                  <c:v>-9.5400000000000001E-5</c:v>
                </c:pt>
                <c:pt idx="21527" formatCode="0.00E+00">
                  <c:v>8.9959999999999999E-5</c:v>
                </c:pt>
                <c:pt idx="21528">
                  <c:v>2.01878E-3</c:v>
                </c:pt>
                <c:pt idx="21529">
                  <c:v>-3.0364999999999998E-4</c:v>
                </c:pt>
                <c:pt idx="21530">
                  <c:v>-1.04437E-3</c:v>
                </c:pt>
                <c:pt idx="21531">
                  <c:v>-1.04795E-3</c:v>
                </c:pt>
                <c:pt idx="21532">
                  <c:v>-3.0656899999999998E-3</c:v>
                </c:pt>
                <c:pt idx="21533">
                  <c:v>-3.0203299999999999E-3</c:v>
                </c:pt>
                <c:pt idx="21534">
                  <c:v>-2.7075200000000002E-3</c:v>
                </c:pt>
                <c:pt idx="21535">
                  <c:v>-2.3728999999999998E-3</c:v>
                </c:pt>
                <c:pt idx="21536">
                  <c:v>-2.4805500000000002E-3</c:v>
                </c:pt>
                <c:pt idx="21537">
                  <c:v>-1.58008E-3</c:v>
                </c:pt>
                <c:pt idx="21538">
                  <c:v>6.9030000000000003E-4</c:v>
                </c:pt>
                <c:pt idx="21539">
                  <c:v>-2.0615999999999999E-4</c:v>
                </c:pt>
                <c:pt idx="21540">
                  <c:v>1.16336E-3</c:v>
                </c:pt>
                <c:pt idx="21541">
                  <c:v>2.5030000000000001E-4</c:v>
                </c:pt>
                <c:pt idx="21542">
                  <c:v>-9.0642999999999995E-4</c:v>
                </c:pt>
                <c:pt idx="21543">
                  <c:v>1.05419E-3</c:v>
                </c:pt>
                <c:pt idx="21544">
                  <c:v>-4.1501E-4</c:v>
                </c:pt>
                <c:pt idx="21545">
                  <c:v>-9.5505999999999998E-4</c:v>
                </c:pt>
                <c:pt idx="21546">
                  <c:v>-6.3292999999999997E-4</c:v>
                </c:pt>
                <c:pt idx="21547">
                  <c:v>-6.0002000000000005E-4</c:v>
                </c:pt>
                <c:pt idx="21548">
                  <c:v>-7.4662000000000003E-4</c:v>
                </c:pt>
                <c:pt idx="21549">
                  <c:v>-2.3647400000000002E-3</c:v>
                </c:pt>
                <c:pt idx="21550">
                  <c:v>-2.21163E-3</c:v>
                </c:pt>
                <c:pt idx="21551">
                  <c:v>-2.4555900000000001E-3</c:v>
                </c:pt>
                <c:pt idx="21552">
                  <c:v>-2.5138399999999998E-3</c:v>
                </c:pt>
                <c:pt idx="21553">
                  <c:v>-1.38248E-3</c:v>
                </c:pt>
                <c:pt idx="21554">
                  <c:v>-2.1366800000000002E-3</c:v>
                </c:pt>
                <c:pt idx="21555">
                  <c:v>-1.7706E-3</c:v>
                </c:pt>
                <c:pt idx="21556">
                  <c:v>-8.4489999999999999E-4</c:v>
                </c:pt>
                <c:pt idx="21557">
                  <c:v>-1.5255100000000001E-3</c:v>
                </c:pt>
                <c:pt idx="21558" formatCode="0.00E+00">
                  <c:v>-4.07E-6</c:v>
                </c:pt>
                <c:pt idx="21559">
                  <c:v>2.1320000000000001E-4</c:v>
                </c:pt>
                <c:pt idx="21560" formatCode="0.00E+00">
                  <c:v>7.6849999999999998E-5</c:v>
                </c:pt>
                <c:pt idx="21561">
                  <c:v>-5.0208000000000002E-4</c:v>
                </c:pt>
                <c:pt idx="21562" formatCode="0.00E+00">
                  <c:v>2.8860000000000002E-5</c:v>
                </c:pt>
                <c:pt idx="21563">
                  <c:v>8.8834000000000005E-4</c:v>
                </c:pt>
                <c:pt idx="21564">
                  <c:v>1.0201399999999999E-3</c:v>
                </c:pt>
                <c:pt idx="21565">
                  <c:v>8.3385999999999996E-4</c:v>
                </c:pt>
                <c:pt idx="21566">
                  <c:v>2.0350799999999999E-3</c:v>
                </c:pt>
                <c:pt idx="21567">
                  <c:v>2.98321E-3</c:v>
                </c:pt>
                <c:pt idx="21568">
                  <c:v>2.00555E-3</c:v>
                </c:pt>
                <c:pt idx="21569">
                  <c:v>1.73727E-3</c:v>
                </c:pt>
                <c:pt idx="21570">
                  <c:v>2.0864199999999999E-3</c:v>
                </c:pt>
                <c:pt idx="21571">
                  <c:v>2.9705199999999999E-3</c:v>
                </c:pt>
                <c:pt idx="21572">
                  <c:v>1.73347E-3</c:v>
                </c:pt>
                <c:pt idx="21573">
                  <c:v>1.78762E-3</c:v>
                </c:pt>
                <c:pt idx="21574">
                  <c:v>3.9057200000000001E-3</c:v>
                </c:pt>
                <c:pt idx="21575">
                  <c:v>1.24431E-3</c:v>
                </c:pt>
                <c:pt idx="21576">
                  <c:v>-3.5669E-4</c:v>
                </c:pt>
                <c:pt idx="21577">
                  <c:v>6.9576999999999996E-4</c:v>
                </c:pt>
                <c:pt idx="21578" formatCode="0.00E+00">
                  <c:v>2.048E-5</c:v>
                </c:pt>
                <c:pt idx="21579">
                  <c:v>-3.3827E-4</c:v>
                </c:pt>
                <c:pt idx="21580">
                  <c:v>5.4679999999999996E-4</c:v>
                </c:pt>
                <c:pt idx="21581">
                  <c:v>3.5271E-4</c:v>
                </c:pt>
                <c:pt idx="21582">
                  <c:v>8.9397000000000001E-4</c:v>
                </c:pt>
                <c:pt idx="21583">
                  <c:v>1.41132E-3</c:v>
                </c:pt>
                <c:pt idx="21584">
                  <c:v>1.3273600000000001E-3</c:v>
                </c:pt>
                <c:pt idx="21585">
                  <c:v>6.6938999999999996E-4</c:v>
                </c:pt>
                <c:pt idx="21586">
                  <c:v>-6.2169000000000005E-4</c:v>
                </c:pt>
                <c:pt idx="21587">
                  <c:v>-3.4738999999999999E-4</c:v>
                </c:pt>
                <c:pt idx="21588">
                  <c:v>9.3510999999999996E-4</c:v>
                </c:pt>
                <c:pt idx="21589">
                  <c:v>1.6102E-3</c:v>
                </c:pt>
                <c:pt idx="21590">
                  <c:v>1.05445E-3</c:v>
                </c:pt>
                <c:pt idx="21591">
                  <c:v>1.0123199999999999E-3</c:v>
                </c:pt>
                <c:pt idx="21592">
                  <c:v>1.79978E-3</c:v>
                </c:pt>
                <c:pt idx="21593">
                  <c:v>9.6451999999999996E-4</c:v>
                </c:pt>
                <c:pt idx="21594" formatCode="0.00E+00">
                  <c:v>-8.7810000000000001E-5</c:v>
                </c:pt>
                <c:pt idx="21595">
                  <c:v>2.2104000000000001E-4</c:v>
                </c:pt>
                <c:pt idx="21596">
                  <c:v>1.29736E-3</c:v>
                </c:pt>
                <c:pt idx="21597" formatCode="0.00E+00">
                  <c:v>7.9120000000000001E-5</c:v>
                </c:pt>
                <c:pt idx="21598">
                  <c:v>5.6864999999999997E-4</c:v>
                </c:pt>
                <c:pt idx="21599">
                  <c:v>7.2868E-4</c:v>
                </c:pt>
                <c:pt idx="21600">
                  <c:v>-4.3384000000000001E-4</c:v>
                </c:pt>
                <c:pt idx="21601">
                  <c:v>2.2306E-4</c:v>
                </c:pt>
                <c:pt idx="21602">
                  <c:v>-1.1405600000000001E-3</c:v>
                </c:pt>
                <c:pt idx="21603">
                  <c:v>3.7822000000000002E-4</c:v>
                </c:pt>
                <c:pt idx="21604">
                  <c:v>6.0039999999999996E-4</c:v>
                </c:pt>
                <c:pt idx="21605">
                  <c:v>4.5388999999999998E-4</c:v>
                </c:pt>
                <c:pt idx="21606">
                  <c:v>2.5090400000000001E-3</c:v>
                </c:pt>
                <c:pt idx="21607">
                  <c:v>-1.167E-4</c:v>
                </c:pt>
                <c:pt idx="21608">
                  <c:v>2.6156999999999998E-4</c:v>
                </c:pt>
                <c:pt idx="21609">
                  <c:v>1.6681000000000001E-3</c:v>
                </c:pt>
                <c:pt idx="21610" formatCode="0.00E+00">
                  <c:v>3.5410000000000001E-5</c:v>
                </c:pt>
                <c:pt idx="21611" formatCode="0.00E+00">
                  <c:v>-1.539E-5</c:v>
                </c:pt>
                <c:pt idx="21612">
                  <c:v>1.78348E-3</c:v>
                </c:pt>
                <c:pt idx="21613">
                  <c:v>4.9034000000000002E-4</c:v>
                </c:pt>
                <c:pt idx="21614">
                  <c:v>-4.8402999999999999E-4</c:v>
                </c:pt>
                <c:pt idx="21615">
                  <c:v>2.7448000000000001E-4</c:v>
                </c:pt>
                <c:pt idx="21616">
                  <c:v>5.1009000000000004E-4</c:v>
                </c:pt>
                <c:pt idx="21617">
                  <c:v>7.8750000000000001E-4</c:v>
                </c:pt>
                <c:pt idx="21618">
                  <c:v>1.6139999999999999E-4</c:v>
                </c:pt>
                <c:pt idx="21619">
                  <c:v>-1.503E-3</c:v>
                </c:pt>
                <c:pt idx="21620">
                  <c:v>-1.48161E-3</c:v>
                </c:pt>
                <c:pt idx="21621">
                  <c:v>-1.1846E-4</c:v>
                </c:pt>
                <c:pt idx="21622">
                  <c:v>2.1772E-4</c:v>
                </c:pt>
                <c:pt idx="21623">
                  <c:v>-1.0187499999999999E-3</c:v>
                </c:pt>
                <c:pt idx="21624">
                  <c:v>-1.5983099999999999E-3</c:v>
                </c:pt>
                <c:pt idx="21625">
                  <c:v>-8.5789000000000004E-4</c:v>
                </c:pt>
                <c:pt idx="21626">
                  <c:v>-8.1981000000000003E-4</c:v>
                </c:pt>
                <c:pt idx="21627">
                  <c:v>-6.4126000000000005E-4</c:v>
                </c:pt>
                <c:pt idx="21628">
                  <c:v>-2.0312999999999999E-4</c:v>
                </c:pt>
                <c:pt idx="21629">
                  <c:v>-8.9289999999999997E-4</c:v>
                </c:pt>
                <c:pt idx="21630">
                  <c:v>-1.1898099999999999E-3</c:v>
                </c:pt>
                <c:pt idx="21631">
                  <c:v>-8.7923999999999999E-4</c:v>
                </c:pt>
                <c:pt idx="21632" formatCode="0.00E+00">
                  <c:v>1.772E-5</c:v>
                </c:pt>
                <c:pt idx="21633">
                  <c:v>3.1922999999999999E-4</c:v>
                </c:pt>
                <c:pt idx="21634">
                  <c:v>8.0150999999999996E-4</c:v>
                </c:pt>
                <c:pt idx="21635">
                  <c:v>-1.1888000000000001E-3</c:v>
                </c:pt>
                <c:pt idx="21636">
                  <c:v>-1.53017E-3</c:v>
                </c:pt>
                <c:pt idx="21637" formatCode="0.00E+00">
                  <c:v>6.0800000000000002E-6</c:v>
                </c:pt>
                <c:pt idx="21638">
                  <c:v>-1.44312E-3</c:v>
                </c:pt>
                <c:pt idx="21639">
                  <c:v>-3.2070499999999999E-3</c:v>
                </c:pt>
                <c:pt idx="21640">
                  <c:v>-9.5043000000000005E-4</c:v>
                </c:pt>
                <c:pt idx="21641">
                  <c:v>3.6795000000000003E-4</c:v>
                </c:pt>
                <c:pt idx="21642">
                  <c:v>1.42146E-3</c:v>
                </c:pt>
                <c:pt idx="21643">
                  <c:v>2.05281E-3</c:v>
                </c:pt>
                <c:pt idx="21644">
                  <c:v>3.1021E-4</c:v>
                </c:pt>
                <c:pt idx="21645">
                  <c:v>4.2222000000000001E-4</c:v>
                </c:pt>
                <c:pt idx="21646">
                  <c:v>-2.9735999999999999E-4</c:v>
                </c:pt>
                <c:pt idx="21647">
                  <c:v>-3.7825000000000001E-4</c:v>
                </c:pt>
                <c:pt idx="21648">
                  <c:v>8.6740999999999999E-4</c:v>
                </c:pt>
                <c:pt idx="21649">
                  <c:v>1.5234000000000001E-3</c:v>
                </c:pt>
                <c:pt idx="21650">
                  <c:v>5.5438999999999998E-4</c:v>
                </c:pt>
                <c:pt idx="21651">
                  <c:v>-1.72842E-3</c:v>
                </c:pt>
                <c:pt idx="21652">
                  <c:v>-1.73205E-3</c:v>
                </c:pt>
                <c:pt idx="21653">
                  <c:v>-4.9854000000000001E-4</c:v>
                </c:pt>
                <c:pt idx="21654">
                  <c:v>-8.3761999999999997E-4</c:v>
                </c:pt>
                <c:pt idx="21655">
                  <c:v>-7.8189999999999998E-4</c:v>
                </c:pt>
                <c:pt idx="21656">
                  <c:v>-6.1908999999999998E-4</c:v>
                </c:pt>
                <c:pt idx="21657" formatCode="0.00E+00">
                  <c:v>6.6489999999999995E-5</c:v>
                </c:pt>
                <c:pt idx="21658">
                  <c:v>1.9875800000000001E-3</c:v>
                </c:pt>
                <c:pt idx="21659">
                  <c:v>1.31091E-3</c:v>
                </c:pt>
                <c:pt idx="21660">
                  <c:v>1.6224999999999999E-4</c:v>
                </c:pt>
                <c:pt idx="21661">
                  <c:v>1.11859E-3</c:v>
                </c:pt>
                <c:pt idx="21662">
                  <c:v>5.2532000000000002E-4</c:v>
                </c:pt>
                <c:pt idx="21663">
                  <c:v>-4.7492999999999998E-4</c:v>
                </c:pt>
                <c:pt idx="21664">
                  <c:v>1.3249E-4</c:v>
                </c:pt>
                <c:pt idx="21665">
                  <c:v>-7.2765000000000004E-4</c:v>
                </c:pt>
                <c:pt idx="21666">
                  <c:v>5.5139999999999996E-4</c:v>
                </c:pt>
                <c:pt idx="21667">
                  <c:v>9.5060000000000001E-4</c:v>
                </c:pt>
                <c:pt idx="21668" formatCode="0.00E+00">
                  <c:v>5.223E-5</c:v>
                </c:pt>
                <c:pt idx="21669">
                  <c:v>-5.3295000000000003E-4</c:v>
                </c:pt>
                <c:pt idx="21670">
                  <c:v>-1.0039700000000001E-3</c:v>
                </c:pt>
                <c:pt idx="21671">
                  <c:v>-7.7596999999999996E-4</c:v>
                </c:pt>
                <c:pt idx="21672">
                  <c:v>-2.5188000000000001E-4</c:v>
                </c:pt>
                <c:pt idx="21673">
                  <c:v>-1.8432800000000001E-3</c:v>
                </c:pt>
                <c:pt idx="21674">
                  <c:v>-2.68461E-3</c:v>
                </c:pt>
                <c:pt idx="21675">
                  <c:v>-1.9967100000000001E-3</c:v>
                </c:pt>
                <c:pt idx="21676">
                  <c:v>-1.2801900000000001E-3</c:v>
                </c:pt>
                <c:pt idx="21677">
                  <c:v>3.1975999999999999E-4</c:v>
                </c:pt>
                <c:pt idx="21678">
                  <c:v>4.1245000000000002E-4</c:v>
                </c:pt>
                <c:pt idx="21679" formatCode="0.00E+00">
                  <c:v>8.0199999999999998E-5</c:v>
                </c:pt>
                <c:pt idx="21680">
                  <c:v>-9.1814000000000002E-4</c:v>
                </c:pt>
                <c:pt idx="21681">
                  <c:v>-1.98913E-3</c:v>
                </c:pt>
                <c:pt idx="21682">
                  <c:v>-1.1089400000000001E-3</c:v>
                </c:pt>
                <c:pt idx="21683">
                  <c:v>-1.4024700000000001E-3</c:v>
                </c:pt>
                <c:pt idx="21684">
                  <c:v>-8.0022999999999997E-4</c:v>
                </c:pt>
                <c:pt idx="21685">
                  <c:v>-1.4585999999999999E-4</c:v>
                </c:pt>
                <c:pt idx="21686">
                  <c:v>1.2960999999999999E-3</c:v>
                </c:pt>
                <c:pt idx="21687">
                  <c:v>2.9713000000000001E-3</c:v>
                </c:pt>
                <c:pt idx="21688">
                  <c:v>2.3799799999999999E-3</c:v>
                </c:pt>
                <c:pt idx="21689">
                  <c:v>1.42114E-3</c:v>
                </c:pt>
                <c:pt idx="21690">
                  <c:v>1.7708400000000001E-3</c:v>
                </c:pt>
                <c:pt idx="21691">
                  <c:v>1.12167E-3</c:v>
                </c:pt>
                <c:pt idx="21692">
                  <c:v>-1.54229E-3</c:v>
                </c:pt>
                <c:pt idx="21693">
                  <c:v>-2.43108E-3</c:v>
                </c:pt>
                <c:pt idx="21694">
                  <c:v>-1.3024499999999999E-3</c:v>
                </c:pt>
                <c:pt idx="21695">
                  <c:v>-1.90255E-3</c:v>
                </c:pt>
                <c:pt idx="21696">
                  <c:v>-1.3625600000000001E-3</c:v>
                </c:pt>
                <c:pt idx="21697" formatCode="0.00E+00">
                  <c:v>-9.3679999999999998E-5</c:v>
                </c:pt>
                <c:pt idx="21698">
                  <c:v>1.0733299999999999E-3</c:v>
                </c:pt>
                <c:pt idx="21699">
                  <c:v>1.3670100000000001E-3</c:v>
                </c:pt>
                <c:pt idx="21700">
                  <c:v>2.8944399999999999E-3</c:v>
                </c:pt>
                <c:pt idx="21701">
                  <c:v>1.9969800000000002E-3</c:v>
                </c:pt>
                <c:pt idx="21702">
                  <c:v>-4.2733000000000002E-4</c:v>
                </c:pt>
                <c:pt idx="21703">
                  <c:v>2.8795999999999997E-4</c:v>
                </c:pt>
                <c:pt idx="21704">
                  <c:v>1.1052499999999999E-3</c:v>
                </c:pt>
                <c:pt idx="21705">
                  <c:v>1.60479E-3</c:v>
                </c:pt>
                <c:pt idx="21706">
                  <c:v>6.5702000000000002E-4</c:v>
                </c:pt>
                <c:pt idx="21707">
                  <c:v>-1.7529000000000001E-4</c:v>
                </c:pt>
                <c:pt idx="21708">
                  <c:v>-2.3933499999999998E-3</c:v>
                </c:pt>
                <c:pt idx="21709">
                  <c:v>-2.4062599999999999E-3</c:v>
                </c:pt>
                <c:pt idx="21710">
                  <c:v>-2.7744100000000002E-3</c:v>
                </c:pt>
                <c:pt idx="21711">
                  <c:v>-2.80014E-3</c:v>
                </c:pt>
                <c:pt idx="21712">
                  <c:v>1.2982E-4</c:v>
                </c:pt>
                <c:pt idx="21713">
                  <c:v>2.3720600000000001E-3</c:v>
                </c:pt>
                <c:pt idx="21714">
                  <c:v>3.5480899999999998E-3</c:v>
                </c:pt>
                <c:pt idx="21715">
                  <c:v>2.6587199999999998E-3</c:v>
                </c:pt>
                <c:pt idx="21716">
                  <c:v>1.3031799999999999E-3</c:v>
                </c:pt>
                <c:pt idx="21717">
                  <c:v>5.6318000000000004E-4</c:v>
                </c:pt>
                <c:pt idx="21718">
                  <c:v>2.5412999999999998E-3</c:v>
                </c:pt>
                <c:pt idx="21719">
                  <c:v>1.81811E-3</c:v>
                </c:pt>
                <c:pt idx="21720">
                  <c:v>1.3997199999999999E-3</c:v>
                </c:pt>
                <c:pt idx="21721">
                  <c:v>2.8387500000000001E-3</c:v>
                </c:pt>
                <c:pt idx="21722">
                  <c:v>2.08435E-3</c:v>
                </c:pt>
                <c:pt idx="21723">
                  <c:v>6.1810000000000001E-4</c:v>
                </c:pt>
                <c:pt idx="21724">
                  <c:v>2.0392299999999999E-3</c:v>
                </c:pt>
                <c:pt idx="21725">
                  <c:v>1.43275E-3</c:v>
                </c:pt>
                <c:pt idx="21726" formatCode="0.00E+00">
                  <c:v>6.3919999999999998E-5</c:v>
                </c:pt>
                <c:pt idx="21727">
                  <c:v>6.3520000000000004E-4</c:v>
                </c:pt>
                <c:pt idx="21728">
                  <c:v>-2.5992400000000001E-3</c:v>
                </c:pt>
                <c:pt idx="21729">
                  <c:v>-3.58581E-3</c:v>
                </c:pt>
                <c:pt idx="21730">
                  <c:v>-2.7913500000000002E-3</c:v>
                </c:pt>
                <c:pt idx="21731">
                  <c:v>-3.57494E-3</c:v>
                </c:pt>
                <c:pt idx="21732">
                  <c:v>-1.8997599999999999E-3</c:v>
                </c:pt>
                <c:pt idx="21733">
                  <c:v>-2.06931E-3</c:v>
                </c:pt>
                <c:pt idx="21734">
                  <c:v>-1.97824E-3</c:v>
                </c:pt>
                <c:pt idx="21735">
                  <c:v>-1.2629E-3</c:v>
                </c:pt>
                <c:pt idx="21736">
                  <c:v>-2.1307600000000002E-3</c:v>
                </c:pt>
                <c:pt idx="21737">
                  <c:v>-1.40558E-3</c:v>
                </c:pt>
                <c:pt idx="21738">
                  <c:v>-1.1224399999999999E-3</c:v>
                </c:pt>
                <c:pt idx="21739">
                  <c:v>-1.7552900000000001E-3</c:v>
                </c:pt>
                <c:pt idx="21740">
                  <c:v>-2.2348999999999999E-4</c:v>
                </c:pt>
                <c:pt idx="21741">
                  <c:v>-7.6816000000000005E-4</c:v>
                </c:pt>
                <c:pt idx="21742">
                  <c:v>-4.0339E-4</c:v>
                </c:pt>
                <c:pt idx="21743">
                  <c:v>2.9677100000000001E-3</c:v>
                </c:pt>
                <c:pt idx="21744">
                  <c:v>2.7998099999999998E-3</c:v>
                </c:pt>
                <c:pt idx="21745">
                  <c:v>1.7025199999999999E-3</c:v>
                </c:pt>
                <c:pt idx="21746">
                  <c:v>2.08793E-3</c:v>
                </c:pt>
                <c:pt idx="21747" formatCode="0.00E+00">
                  <c:v>3.2459999999999998E-5</c:v>
                </c:pt>
                <c:pt idx="21748">
                  <c:v>-1.8807699999999999E-3</c:v>
                </c:pt>
                <c:pt idx="21749">
                  <c:v>-2.6949399999999998E-3</c:v>
                </c:pt>
                <c:pt idx="21750">
                  <c:v>-3.39682E-3</c:v>
                </c:pt>
                <c:pt idx="21751">
                  <c:v>-2.5761600000000001E-3</c:v>
                </c:pt>
                <c:pt idx="21752">
                  <c:v>-9.2728999999999999E-4</c:v>
                </c:pt>
                <c:pt idx="21753" formatCode="0.00E+00">
                  <c:v>9.6700000000000006E-6</c:v>
                </c:pt>
                <c:pt idx="21754">
                  <c:v>2.2583400000000002E-3</c:v>
                </c:pt>
                <c:pt idx="21755">
                  <c:v>3.7941799999999999E-3</c:v>
                </c:pt>
                <c:pt idx="21756">
                  <c:v>3.8854499999999999E-3</c:v>
                </c:pt>
                <c:pt idx="21757">
                  <c:v>2.6015299999999999E-3</c:v>
                </c:pt>
                <c:pt idx="21758">
                  <c:v>2.7067300000000001E-3</c:v>
                </c:pt>
                <c:pt idx="21759">
                  <c:v>2.9785300000000001E-3</c:v>
                </c:pt>
                <c:pt idx="21760">
                  <c:v>2.90552E-3</c:v>
                </c:pt>
                <c:pt idx="21761">
                  <c:v>2.5160899999999999E-3</c:v>
                </c:pt>
                <c:pt idx="21762">
                  <c:v>9.5335999999999999E-4</c:v>
                </c:pt>
                <c:pt idx="21763">
                  <c:v>-1.95641E-3</c:v>
                </c:pt>
                <c:pt idx="21764">
                  <c:v>-2.89821E-3</c:v>
                </c:pt>
                <c:pt idx="21765">
                  <c:v>-2.9632600000000001E-3</c:v>
                </c:pt>
                <c:pt idx="21766">
                  <c:v>-3.6202700000000001E-3</c:v>
                </c:pt>
                <c:pt idx="21767">
                  <c:v>-2.3832300000000001E-3</c:v>
                </c:pt>
                <c:pt idx="21768">
                  <c:v>1.11129E-3</c:v>
                </c:pt>
                <c:pt idx="21769">
                  <c:v>3.1419E-3</c:v>
                </c:pt>
                <c:pt idx="21770">
                  <c:v>3.6856800000000002E-3</c:v>
                </c:pt>
                <c:pt idx="21771">
                  <c:v>5.3597499999999999E-3</c:v>
                </c:pt>
                <c:pt idx="21772">
                  <c:v>3.4580100000000001E-3</c:v>
                </c:pt>
                <c:pt idx="21773">
                  <c:v>1.92987E-3</c:v>
                </c:pt>
                <c:pt idx="21774">
                  <c:v>2.9895799999999999E-3</c:v>
                </c:pt>
                <c:pt idx="21775">
                  <c:v>1.7861999999999999E-3</c:v>
                </c:pt>
                <c:pt idx="21776">
                  <c:v>1.67216E-3</c:v>
                </c:pt>
                <c:pt idx="21777">
                  <c:v>1.9360600000000001E-3</c:v>
                </c:pt>
                <c:pt idx="21778">
                  <c:v>2.4357300000000001E-3</c:v>
                </c:pt>
                <c:pt idx="21779">
                  <c:v>3.3436500000000001E-3</c:v>
                </c:pt>
                <c:pt idx="21780">
                  <c:v>1.7500599999999999E-3</c:v>
                </c:pt>
                <c:pt idx="21781">
                  <c:v>1.5590700000000001E-3</c:v>
                </c:pt>
                <c:pt idx="21782">
                  <c:v>2.10742E-3</c:v>
                </c:pt>
                <c:pt idx="21783">
                  <c:v>7.4735000000000003E-4</c:v>
                </c:pt>
                <c:pt idx="21784">
                  <c:v>-1.6153599999999999E-3</c:v>
                </c:pt>
                <c:pt idx="21785">
                  <c:v>-4.6880100000000003E-3</c:v>
                </c:pt>
                <c:pt idx="21786">
                  <c:v>-4.7756300000000003E-3</c:v>
                </c:pt>
                <c:pt idx="21787">
                  <c:v>-3.7855900000000001E-3</c:v>
                </c:pt>
                <c:pt idx="21788">
                  <c:v>-3.3810099999999998E-3</c:v>
                </c:pt>
                <c:pt idx="21789">
                  <c:v>-2.2168399999999999E-3</c:v>
                </c:pt>
                <c:pt idx="21790">
                  <c:v>-1.94133E-3</c:v>
                </c:pt>
                <c:pt idx="21791">
                  <c:v>-2.3559499999999999E-3</c:v>
                </c:pt>
                <c:pt idx="21792">
                  <c:v>-2.9737600000000002E-3</c:v>
                </c:pt>
                <c:pt idx="21793">
                  <c:v>-3.0572799999999999E-3</c:v>
                </c:pt>
                <c:pt idx="21794">
                  <c:v>-2.0690299999999999E-3</c:v>
                </c:pt>
                <c:pt idx="21795">
                  <c:v>-2.5367100000000002E-3</c:v>
                </c:pt>
                <c:pt idx="21796">
                  <c:v>-3.3335399999999999E-3</c:v>
                </c:pt>
                <c:pt idx="21797">
                  <c:v>-2.2390299999999999E-3</c:v>
                </c:pt>
                <c:pt idx="21798" formatCode="0.00E+00">
                  <c:v>-2.0040000000000001E-5</c:v>
                </c:pt>
                <c:pt idx="21799">
                  <c:v>1.456E-3</c:v>
                </c:pt>
                <c:pt idx="21800">
                  <c:v>3.8492600000000002E-3</c:v>
                </c:pt>
                <c:pt idx="21801">
                  <c:v>4.3607000000000003E-3</c:v>
                </c:pt>
                <c:pt idx="21802">
                  <c:v>2.2028600000000001E-3</c:v>
                </c:pt>
                <c:pt idx="21803">
                  <c:v>1.48175E-3</c:v>
                </c:pt>
                <c:pt idx="21804">
                  <c:v>-1.1709000000000001E-4</c:v>
                </c:pt>
                <c:pt idx="21805">
                  <c:v>-2.9410199999999999E-3</c:v>
                </c:pt>
                <c:pt idx="21806">
                  <c:v>-3.0741599999999998E-3</c:v>
                </c:pt>
                <c:pt idx="21807">
                  <c:v>-2.7565100000000002E-3</c:v>
                </c:pt>
                <c:pt idx="21808">
                  <c:v>-8.8652000000000002E-4</c:v>
                </c:pt>
                <c:pt idx="21809">
                  <c:v>5.0969000000000003E-4</c:v>
                </c:pt>
                <c:pt idx="21810">
                  <c:v>2.73581E-3</c:v>
                </c:pt>
                <c:pt idx="21811">
                  <c:v>5.45205E-3</c:v>
                </c:pt>
                <c:pt idx="21812">
                  <c:v>4.5182E-3</c:v>
                </c:pt>
                <c:pt idx="21813">
                  <c:v>3.4370400000000001E-3</c:v>
                </c:pt>
                <c:pt idx="21814">
                  <c:v>3.9872500000000003E-3</c:v>
                </c:pt>
                <c:pt idx="21815">
                  <c:v>3.5935899999999998E-3</c:v>
                </c:pt>
                <c:pt idx="21816">
                  <c:v>2.7906300000000001E-3</c:v>
                </c:pt>
                <c:pt idx="21817">
                  <c:v>2.9858200000000001E-3</c:v>
                </c:pt>
                <c:pt idx="21818">
                  <c:v>1.9832600000000001E-3</c:v>
                </c:pt>
                <c:pt idx="21819">
                  <c:v>-1.9411E-4</c:v>
                </c:pt>
                <c:pt idx="21820">
                  <c:v>-3.40998E-3</c:v>
                </c:pt>
                <c:pt idx="21821">
                  <c:v>-5.3078500000000002E-3</c:v>
                </c:pt>
                <c:pt idx="21822">
                  <c:v>-3.5919799999999998E-3</c:v>
                </c:pt>
                <c:pt idx="21823">
                  <c:v>-2.5018200000000001E-3</c:v>
                </c:pt>
                <c:pt idx="21824">
                  <c:v>-5.2733999999999995E-4</c:v>
                </c:pt>
                <c:pt idx="21825">
                  <c:v>2.7774499999999999E-3</c:v>
                </c:pt>
                <c:pt idx="21826">
                  <c:v>6.1146100000000004E-3</c:v>
                </c:pt>
                <c:pt idx="21827">
                  <c:v>6.19705E-3</c:v>
                </c:pt>
                <c:pt idx="21828">
                  <c:v>4.5417799999999996E-3</c:v>
                </c:pt>
                <c:pt idx="21829">
                  <c:v>4.92407E-3</c:v>
                </c:pt>
                <c:pt idx="21830">
                  <c:v>4.0811700000000003E-3</c:v>
                </c:pt>
                <c:pt idx="21831">
                  <c:v>2.7767099999999999E-3</c:v>
                </c:pt>
                <c:pt idx="21832">
                  <c:v>3.1314699999999999E-3</c:v>
                </c:pt>
                <c:pt idx="21833">
                  <c:v>4.1591099999999997E-3</c:v>
                </c:pt>
                <c:pt idx="21834">
                  <c:v>4.67798E-3</c:v>
                </c:pt>
                <c:pt idx="21835">
                  <c:v>3.14766E-3</c:v>
                </c:pt>
                <c:pt idx="21836">
                  <c:v>3.2897899999999999E-3</c:v>
                </c:pt>
                <c:pt idx="21837">
                  <c:v>3.1271300000000001E-3</c:v>
                </c:pt>
                <c:pt idx="21838">
                  <c:v>1.4723500000000001E-3</c:v>
                </c:pt>
                <c:pt idx="21839">
                  <c:v>1.7682E-4</c:v>
                </c:pt>
                <c:pt idx="21840">
                  <c:v>-2.6943599999999998E-3</c:v>
                </c:pt>
                <c:pt idx="21841">
                  <c:v>-5.4194200000000003E-3</c:v>
                </c:pt>
                <c:pt idx="21842">
                  <c:v>-5.4293400000000004E-3</c:v>
                </c:pt>
                <c:pt idx="21843">
                  <c:v>-4.9986199999999996E-3</c:v>
                </c:pt>
                <c:pt idx="21844">
                  <c:v>-3.36265E-3</c:v>
                </c:pt>
                <c:pt idx="21845">
                  <c:v>-3.8820999999999999E-3</c:v>
                </c:pt>
                <c:pt idx="21846">
                  <c:v>-4.8877800000000004E-3</c:v>
                </c:pt>
                <c:pt idx="21847">
                  <c:v>-3.6169800000000001E-3</c:v>
                </c:pt>
                <c:pt idx="21848">
                  <c:v>-3.5385199999999999E-3</c:v>
                </c:pt>
                <c:pt idx="21849">
                  <c:v>-4.6035299999999998E-3</c:v>
                </c:pt>
                <c:pt idx="21850">
                  <c:v>-4.5421899999999998E-3</c:v>
                </c:pt>
                <c:pt idx="21851">
                  <c:v>-4.69901E-3</c:v>
                </c:pt>
                <c:pt idx="21852">
                  <c:v>-2.9621700000000001E-3</c:v>
                </c:pt>
                <c:pt idx="21853">
                  <c:v>-1.5413200000000001E-3</c:v>
                </c:pt>
                <c:pt idx="21854">
                  <c:v>2.5140999999999998E-4</c:v>
                </c:pt>
                <c:pt idx="21855">
                  <c:v>3.9846700000000001E-3</c:v>
                </c:pt>
                <c:pt idx="21856">
                  <c:v>3.5578099999999998E-3</c:v>
                </c:pt>
                <c:pt idx="21857">
                  <c:v>3.82008E-3</c:v>
                </c:pt>
                <c:pt idx="21858">
                  <c:v>4.1754100000000001E-3</c:v>
                </c:pt>
                <c:pt idx="21859">
                  <c:v>1.0702299999999999E-3</c:v>
                </c:pt>
                <c:pt idx="21860">
                  <c:v>-2.0035999999999999E-3</c:v>
                </c:pt>
                <c:pt idx="21861">
                  <c:v>-4.5902299999999998E-3</c:v>
                </c:pt>
                <c:pt idx="21862">
                  <c:v>-3.5177699999999999E-3</c:v>
                </c:pt>
                <c:pt idx="21863">
                  <c:v>-3.5847399999999999E-3</c:v>
                </c:pt>
                <c:pt idx="21864">
                  <c:v>-1.4468899999999999E-3</c:v>
                </c:pt>
                <c:pt idx="21865">
                  <c:v>2.3642799999999999E-3</c:v>
                </c:pt>
                <c:pt idx="21866">
                  <c:v>2.9125599999999998E-3</c:v>
                </c:pt>
                <c:pt idx="21867">
                  <c:v>5.5679800000000002E-3</c:v>
                </c:pt>
                <c:pt idx="21868">
                  <c:v>5.3538700000000002E-3</c:v>
                </c:pt>
                <c:pt idx="21869">
                  <c:v>4.31972E-3</c:v>
                </c:pt>
                <c:pt idx="21870">
                  <c:v>5.6165299999999998E-3</c:v>
                </c:pt>
                <c:pt idx="21871">
                  <c:v>3.5560000000000001E-3</c:v>
                </c:pt>
                <c:pt idx="21872">
                  <c:v>3.9449999999999997E-3</c:v>
                </c:pt>
                <c:pt idx="21873">
                  <c:v>4.1427299999999999E-3</c:v>
                </c:pt>
                <c:pt idx="21874">
                  <c:v>1.4371200000000001E-3</c:v>
                </c:pt>
                <c:pt idx="21875">
                  <c:v>-1.9712800000000002E-3</c:v>
                </c:pt>
                <c:pt idx="21876">
                  <c:v>-3.64197E-3</c:v>
                </c:pt>
                <c:pt idx="21877">
                  <c:v>-3.2053400000000001E-3</c:v>
                </c:pt>
                <c:pt idx="21878">
                  <c:v>-4.9396700000000002E-3</c:v>
                </c:pt>
                <c:pt idx="21879">
                  <c:v>-3.57734E-3</c:v>
                </c:pt>
                <c:pt idx="21880">
                  <c:v>-1.0589099999999999E-3</c:v>
                </c:pt>
                <c:pt idx="21881">
                  <c:v>2.51615E-3</c:v>
                </c:pt>
                <c:pt idx="21882">
                  <c:v>6.2373000000000003E-3</c:v>
                </c:pt>
                <c:pt idx="21883">
                  <c:v>5.8319299999999999E-3</c:v>
                </c:pt>
                <c:pt idx="21884">
                  <c:v>6.8887499999999999E-3</c:v>
                </c:pt>
                <c:pt idx="21885">
                  <c:v>5.3825499999999998E-3</c:v>
                </c:pt>
                <c:pt idx="21886">
                  <c:v>4.6931400000000002E-3</c:v>
                </c:pt>
                <c:pt idx="21887">
                  <c:v>5.8118900000000001E-3</c:v>
                </c:pt>
                <c:pt idx="21888">
                  <c:v>4.6741899999999999E-3</c:v>
                </c:pt>
                <c:pt idx="21889">
                  <c:v>4.8548799999999998E-3</c:v>
                </c:pt>
                <c:pt idx="21890">
                  <c:v>5.5097599999999998E-3</c:v>
                </c:pt>
                <c:pt idx="21891">
                  <c:v>5.8558300000000002E-3</c:v>
                </c:pt>
                <c:pt idx="21892">
                  <c:v>4.35929E-3</c:v>
                </c:pt>
                <c:pt idx="21893">
                  <c:v>2.63956E-3</c:v>
                </c:pt>
                <c:pt idx="21894">
                  <c:v>1.71802E-3</c:v>
                </c:pt>
                <c:pt idx="21895" formatCode="0.00E+00">
                  <c:v>-8.4389999999999997E-5</c:v>
                </c:pt>
                <c:pt idx="21896">
                  <c:v>-2.4367299999999998E-3</c:v>
                </c:pt>
                <c:pt idx="21897">
                  <c:v>-5.7748799999999996E-3</c:v>
                </c:pt>
                <c:pt idx="21898">
                  <c:v>-6.5953599999999998E-3</c:v>
                </c:pt>
                <c:pt idx="21899">
                  <c:v>-5.4668299999999998E-3</c:v>
                </c:pt>
                <c:pt idx="21900">
                  <c:v>-4.4187499999999999E-3</c:v>
                </c:pt>
                <c:pt idx="21901">
                  <c:v>-6.0856699999999996E-3</c:v>
                </c:pt>
                <c:pt idx="21902">
                  <c:v>-5.9814400000000002E-3</c:v>
                </c:pt>
                <c:pt idx="21903">
                  <c:v>-4.5902800000000004E-3</c:v>
                </c:pt>
                <c:pt idx="21904">
                  <c:v>-4.8143999999999999E-3</c:v>
                </c:pt>
                <c:pt idx="21905">
                  <c:v>-4.5456799999999999E-3</c:v>
                </c:pt>
                <c:pt idx="21906">
                  <c:v>-4.4144900000000001E-3</c:v>
                </c:pt>
                <c:pt idx="21907">
                  <c:v>-4.6794999999999996E-3</c:v>
                </c:pt>
                <c:pt idx="21908">
                  <c:v>-4.5782599999999998E-3</c:v>
                </c:pt>
                <c:pt idx="21909">
                  <c:v>-4.2656899999999999E-3</c:v>
                </c:pt>
                <c:pt idx="21910">
                  <c:v>-3.7072300000000002E-3</c:v>
                </c:pt>
                <c:pt idx="21911">
                  <c:v>-5.8539500000000001E-3</c:v>
                </c:pt>
                <c:pt idx="21912">
                  <c:v>-5.4177399999999999E-3</c:v>
                </c:pt>
                <c:pt idx="21913">
                  <c:v>-4.1065099999999998E-3</c:v>
                </c:pt>
                <c:pt idx="21914">
                  <c:v>-3.60634E-3</c:v>
                </c:pt>
                <c:pt idx="21915">
                  <c:v>-7.1887000000000003E-4</c:v>
                </c:pt>
                <c:pt idx="21916">
                  <c:v>2.29291E-3</c:v>
                </c:pt>
                <c:pt idx="21917">
                  <c:v>3.3292E-3</c:v>
                </c:pt>
                <c:pt idx="21918">
                  <c:v>3.9452000000000003E-3</c:v>
                </c:pt>
                <c:pt idx="21919">
                  <c:v>4.10254E-3</c:v>
                </c:pt>
                <c:pt idx="21920">
                  <c:v>1.94897E-3</c:v>
                </c:pt>
                <c:pt idx="21921">
                  <c:v>-3.5807999999999999E-4</c:v>
                </c:pt>
                <c:pt idx="21922">
                  <c:v>-3.6725899999999999E-3</c:v>
                </c:pt>
                <c:pt idx="21923">
                  <c:v>-6.45409E-3</c:v>
                </c:pt>
                <c:pt idx="21924">
                  <c:v>-7.5374700000000001E-3</c:v>
                </c:pt>
                <c:pt idx="21925">
                  <c:v>-6.4835099999999996E-3</c:v>
                </c:pt>
                <c:pt idx="21926">
                  <c:v>-4.9674000000000003E-3</c:v>
                </c:pt>
                <c:pt idx="21927">
                  <c:v>-4.4914999999999998E-3</c:v>
                </c:pt>
                <c:pt idx="21928">
                  <c:v>-3.3720099999999999E-3</c:v>
                </c:pt>
                <c:pt idx="21929">
                  <c:v>-4.3893500000000002E-3</c:v>
                </c:pt>
                <c:pt idx="21930">
                  <c:v>-1.8101899999999999E-3</c:v>
                </c:pt>
                <c:pt idx="21931">
                  <c:v>2.2907399999999999E-3</c:v>
                </c:pt>
                <c:pt idx="21932">
                  <c:v>3.7451400000000001E-3</c:v>
                </c:pt>
                <c:pt idx="21933">
                  <c:v>5.4817299999999998E-3</c:v>
                </c:pt>
                <c:pt idx="21934">
                  <c:v>5.9685700000000003E-3</c:v>
                </c:pt>
                <c:pt idx="21935">
                  <c:v>2.85111E-3</c:v>
                </c:pt>
                <c:pt idx="21936" formatCode="0.00E+00">
                  <c:v>8.9220000000000003E-5</c:v>
                </c:pt>
                <c:pt idx="21937">
                  <c:v>-2.9825400000000001E-3</c:v>
                </c:pt>
                <c:pt idx="21938">
                  <c:v>-6.1429500000000003E-3</c:v>
                </c:pt>
                <c:pt idx="21939">
                  <c:v>-6.7899199999999996E-3</c:v>
                </c:pt>
                <c:pt idx="21940">
                  <c:v>-6.8942600000000001E-3</c:v>
                </c:pt>
                <c:pt idx="21941">
                  <c:v>-5.3212499999999996E-3</c:v>
                </c:pt>
                <c:pt idx="21942">
                  <c:v>-5.8133400000000002E-3</c:v>
                </c:pt>
                <c:pt idx="21943">
                  <c:v>-6.44839E-3</c:v>
                </c:pt>
                <c:pt idx="21944">
                  <c:v>-5.3160600000000001E-3</c:v>
                </c:pt>
                <c:pt idx="21945">
                  <c:v>-6.3007000000000002E-3</c:v>
                </c:pt>
                <c:pt idx="21946">
                  <c:v>-5.2868100000000003E-3</c:v>
                </c:pt>
                <c:pt idx="21947">
                  <c:v>-4.9820799999999998E-3</c:v>
                </c:pt>
                <c:pt idx="21948">
                  <c:v>-5.5210199999999997E-3</c:v>
                </c:pt>
                <c:pt idx="21949">
                  <c:v>-3.9257199999999997E-3</c:v>
                </c:pt>
                <c:pt idx="21950">
                  <c:v>-2.52184E-3</c:v>
                </c:pt>
                <c:pt idx="21951">
                  <c:v>2.4208000000000001E-4</c:v>
                </c:pt>
                <c:pt idx="21952">
                  <c:v>4.3127499999999997E-3</c:v>
                </c:pt>
                <c:pt idx="21953">
                  <c:v>6.1241400000000001E-3</c:v>
                </c:pt>
                <c:pt idx="21954">
                  <c:v>7.0017300000000003E-3</c:v>
                </c:pt>
                <c:pt idx="21955">
                  <c:v>6.2785599999999999E-3</c:v>
                </c:pt>
                <c:pt idx="21956">
                  <c:v>5.1889299999999996E-3</c:v>
                </c:pt>
                <c:pt idx="21957">
                  <c:v>6.9608500000000002E-3</c:v>
                </c:pt>
                <c:pt idx="21958">
                  <c:v>6.5224300000000001E-3</c:v>
                </c:pt>
                <c:pt idx="21959">
                  <c:v>4.8628300000000003E-3</c:v>
                </c:pt>
                <c:pt idx="21960">
                  <c:v>5.7084199999999996E-3</c:v>
                </c:pt>
                <c:pt idx="21961">
                  <c:v>5.3268999999999999E-3</c:v>
                </c:pt>
                <c:pt idx="21962">
                  <c:v>6.5776999999999997E-3</c:v>
                </c:pt>
                <c:pt idx="21963">
                  <c:v>4.9630200000000003E-3</c:v>
                </c:pt>
                <c:pt idx="21964">
                  <c:v>4.1291399999999999E-3</c:v>
                </c:pt>
                <c:pt idx="21965">
                  <c:v>6.4568400000000001E-3</c:v>
                </c:pt>
                <c:pt idx="21966">
                  <c:v>4.9414699999999999E-3</c:v>
                </c:pt>
                <c:pt idx="21967">
                  <c:v>3.7791999999999999E-3</c:v>
                </c:pt>
                <c:pt idx="21968">
                  <c:v>4.83761E-3</c:v>
                </c:pt>
                <c:pt idx="21969">
                  <c:v>4.1241899999999998E-3</c:v>
                </c:pt>
                <c:pt idx="21970">
                  <c:v>4.1188400000000003E-3</c:v>
                </c:pt>
                <c:pt idx="21971">
                  <c:v>1.5569E-3</c:v>
                </c:pt>
                <c:pt idx="21972">
                  <c:v>-2.6272700000000001E-3</c:v>
                </c:pt>
                <c:pt idx="21973">
                  <c:v>-5.0802199999999999E-3</c:v>
                </c:pt>
                <c:pt idx="21974">
                  <c:v>-6.2649100000000003E-3</c:v>
                </c:pt>
                <c:pt idx="21975">
                  <c:v>-3.7396999999999999E-3</c:v>
                </c:pt>
                <c:pt idx="21976">
                  <c:v>-1.7726199999999999E-3</c:v>
                </c:pt>
                <c:pt idx="21977">
                  <c:v>1.40248E-3</c:v>
                </c:pt>
                <c:pt idx="21978">
                  <c:v>4.5732000000000004E-3</c:v>
                </c:pt>
                <c:pt idx="21979">
                  <c:v>6.2731899999999997E-3</c:v>
                </c:pt>
                <c:pt idx="21980">
                  <c:v>8.4385099999999998E-3</c:v>
                </c:pt>
                <c:pt idx="21981">
                  <c:v>8.3731199999999995E-3</c:v>
                </c:pt>
                <c:pt idx="21982">
                  <c:v>7.2807100000000001E-3</c:v>
                </c:pt>
                <c:pt idx="21983">
                  <c:v>5.5978099999999999E-3</c:v>
                </c:pt>
                <c:pt idx="21984">
                  <c:v>5.39961E-3</c:v>
                </c:pt>
                <c:pt idx="21985">
                  <c:v>4.0454899999999997E-3</c:v>
                </c:pt>
                <c:pt idx="21986">
                  <c:v>1.3093899999999999E-3</c:v>
                </c:pt>
                <c:pt idx="21987">
                  <c:v>-1.4500699999999999E-3</c:v>
                </c:pt>
                <c:pt idx="21988">
                  <c:v>-4.2612300000000004E-3</c:v>
                </c:pt>
                <c:pt idx="21989">
                  <c:v>-5.2625700000000003E-3</c:v>
                </c:pt>
                <c:pt idx="21990">
                  <c:v>-5.0618800000000004E-3</c:v>
                </c:pt>
                <c:pt idx="21991">
                  <c:v>-3.4479900000000002E-3</c:v>
                </c:pt>
                <c:pt idx="21992">
                  <c:v>-1.5634000000000001E-4</c:v>
                </c:pt>
                <c:pt idx="21993">
                  <c:v>3.31307E-3</c:v>
                </c:pt>
                <c:pt idx="21994">
                  <c:v>5.0350899999999999E-3</c:v>
                </c:pt>
                <c:pt idx="21995">
                  <c:v>6.6747400000000002E-3</c:v>
                </c:pt>
                <c:pt idx="21996">
                  <c:v>6.7031900000000004E-3</c:v>
                </c:pt>
                <c:pt idx="21997">
                  <c:v>6.32381E-3</c:v>
                </c:pt>
                <c:pt idx="21998">
                  <c:v>7.5110100000000003E-3</c:v>
                </c:pt>
                <c:pt idx="21999">
                  <c:v>6.0678099999999999E-3</c:v>
                </c:pt>
                <c:pt idx="22000">
                  <c:v>6.6306000000000004E-3</c:v>
                </c:pt>
                <c:pt idx="22001">
                  <c:v>6.04676E-3</c:v>
                </c:pt>
                <c:pt idx="22002">
                  <c:v>6.34923E-3</c:v>
                </c:pt>
                <c:pt idx="22003">
                  <c:v>6.8591099999999999E-3</c:v>
                </c:pt>
                <c:pt idx="22004">
                  <c:v>4.9879499999999997E-3</c:v>
                </c:pt>
                <c:pt idx="22005">
                  <c:v>4.8872899999999999E-3</c:v>
                </c:pt>
                <c:pt idx="22006">
                  <c:v>3.8380900000000002E-3</c:v>
                </c:pt>
                <c:pt idx="22007">
                  <c:v>-6.0112000000000002E-4</c:v>
                </c:pt>
                <c:pt idx="22008">
                  <c:v>-3.5137100000000002E-3</c:v>
                </c:pt>
                <c:pt idx="22009">
                  <c:v>-5.3279900000000003E-3</c:v>
                </c:pt>
                <c:pt idx="22010">
                  <c:v>-8.3336799999999996E-3</c:v>
                </c:pt>
                <c:pt idx="22011">
                  <c:v>-8.34353E-3</c:v>
                </c:pt>
                <c:pt idx="22012">
                  <c:v>-6.4697799999999996E-3</c:v>
                </c:pt>
                <c:pt idx="22013">
                  <c:v>-5.7271800000000001E-3</c:v>
                </c:pt>
                <c:pt idx="22014">
                  <c:v>-4.8331299999999997E-3</c:v>
                </c:pt>
                <c:pt idx="22015">
                  <c:v>-5.6494199999999996E-3</c:v>
                </c:pt>
                <c:pt idx="22016">
                  <c:v>-6.0647399999999999E-3</c:v>
                </c:pt>
                <c:pt idx="22017">
                  <c:v>-6.5760200000000001E-3</c:v>
                </c:pt>
                <c:pt idx="22018">
                  <c:v>-6.9786400000000004E-3</c:v>
                </c:pt>
                <c:pt idx="22019">
                  <c:v>-5.9987800000000004E-3</c:v>
                </c:pt>
                <c:pt idx="22020">
                  <c:v>-7.6046300000000002E-3</c:v>
                </c:pt>
                <c:pt idx="22021">
                  <c:v>-6.7499700000000001E-3</c:v>
                </c:pt>
                <c:pt idx="22022">
                  <c:v>-6.1671E-3</c:v>
                </c:pt>
                <c:pt idx="22023">
                  <c:v>-6.6529199999999997E-3</c:v>
                </c:pt>
                <c:pt idx="22024">
                  <c:v>-4.9885099999999998E-3</c:v>
                </c:pt>
                <c:pt idx="22025">
                  <c:v>-4.75641E-3</c:v>
                </c:pt>
                <c:pt idx="22026">
                  <c:v>-3.1737800000000002E-3</c:v>
                </c:pt>
                <c:pt idx="22027" formatCode="0.00E+00">
                  <c:v>9.268E-5</c:v>
                </c:pt>
                <c:pt idx="22028">
                  <c:v>3.2925300000000001E-3</c:v>
                </c:pt>
                <c:pt idx="22029">
                  <c:v>3.9314800000000002E-3</c:v>
                </c:pt>
                <c:pt idx="22030">
                  <c:v>4.9974900000000003E-3</c:v>
                </c:pt>
                <c:pt idx="22031">
                  <c:v>4.8961500000000002E-3</c:v>
                </c:pt>
                <c:pt idx="22032">
                  <c:v>3.0790599999999998E-3</c:v>
                </c:pt>
                <c:pt idx="22033">
                  <c:v>-1.1702E-4</c:v>
                </c:pt>
                <c:pt idx="22034">
                  <c:v>-3.57121E-3</c:v>
                </c:pt>
                <c:pt idx="22035">
                  <c:v>-6.34602E-3</c:v>
                </c:pt>
                <c:pt idx="22036">
                  <c:v>-8.4754500000000007E-3</c:v>
                </c:pt>
                <c:pt idx="22037">
                  <c:v>-8.1153000000000006E-3</c:v>
                </c:pt>
                <c:pt idx="22038">
                  <c:v>-7.2674899999999997E-3</c:v>
                </c:pt>
                <c:pt idx="22039">
                  <c:v>-7.3029499999999999E-3</c:v>
                </c:pt>
                <c:pt idx="22040">
                  <c:v>-5.8153299999999996E-3</c:v>
                </c:pt>
                <c:pt idx="22041">
                  <c:v>-4.61517E-3</c:v>
                </c:pt>
                <c:pt idx="22042">
                  <c:v>-9.7831999999999997E-4</c:v>
                </c:pt>
                <c:pt idx="22043">
                  <c:v>2.9725400000000001E-3</c:v>
                </c:pt>
                <c:pt idx="22044">
                  <c:v>3.42165E-3</c:v>
                </c:pt>
                <c:pt idx="22045">
                  <c:v>5.6001699999999998E-3</c:v>
                </c:pt>
                <c:pt idx="22046">
                  <c:v>5.79497E-3</c:v>
                </c:pt>
                <c:pt idx="22047">
                  <c:v>3.6593099999999998E-3</c:v>
                </c:pt>
                <c:pt idx="22048">
                  <c:v>1.3867700000000001E-3</c:v>
                </c:pt>
                <c:pt idx="22049">
                  <c:v>-2.9152399999999999E-3</c:v>
                </c:pt>
                <c:pt idx="22050">
                  <c:v>-5.8624599999999999E-3</c:v>
                </c:pt>
                <c:pt idx="22051">
                  <c:v>-8.0598500000000003E-3</c:v>
                </c:pt>
                <c:pt idx="22052">
                  <c:v>-7.4769900000000002E-3</c:v>
                </c:pt>
                <c:pt idx="22053">
                  <c:v>-6.2564500000000002E-3</c:v>
                </c:pt>
                <c:pt idx="22054">
                  <c:v>-7.4308899999999999E-3</c:v>
                </c:pt>
                <c:pt idx="22055">
                  <c:v>-6.9352399999999996E-3</c:v>
                </c:pt>
                <c:pt idx="22056">
                  <c:v>-6.1922100000000001E-3</c:v>
                </c:pt>
                <c:pt idx="22057">
                  <c:v>-7.9343399999999998E-3</c:v>
                </c:pt>
                <c:pt idx="22058">
                  <c:v>-6.2460099999999998E-3</c:v>
                </c:pt>
                <c:pt idx="22059">
                  <c:v>-6.22289E-3</c:v>
                </c:pt>
                <c:pt idx="22060">
                  <c:v>-6.8998000000000002E-3</c:v>
                </c:pt>
                <c:pt idx="22061">
                  <c:v>-4.4674600000000004E-3</c:v>
                </c:pt>
                <c:pt idx="22062">
                  <c:v>-2.7892799999999999E-3</c:v>
                </c:pt>
                <c:pt idx="22063" formatCode="0.00E+00">
                  <c:v>6.3410000000000004E-5</c:v>
                </c:pt>
                <c:pt idx="22064">
                  <c:v>2.5029900000000001E-3</c:v>
                </c:pt>
                <c:pt idx="22065">
                  <c:v>6.0085299999999998E-3</c:v>
                </c:pt>
                <c:pt idx="22066">
                  <c:v>8.6248399999999999E-3</c:v>
                </c:pt>
                <c:pt idx="22067">
                  <c:v>8.0927099999999995E-3</c:v>
                </c:pt>
                <c:pt idx="22068">
                  <c:v>7.4161100000000001E-3</c:v>
                </c:pt>
                <c:pt idx="22069">
                  <c:v>6.5007900000000002E-3</c:v>
                </c:pt>
                <c:pt idx="22070">
                  <c:v>6.2254199999999997E-3</c:v>
                </c:pt>
                <c:pt idx="22071">
                  <c:v>6.5760200000000001E-3</c:v>
                </c:pt>
                <c:pt idx="22072">
                  <c:v>6.82652E-3</c:v>
                </c:pt>
                <c:pt idx="22073">
                  <c:v>7.1972599999999996E-3</c:v>
                </c:pt>
                <c:pt idx="22074">
                  <c:v>6.8788599999999997E-3</c:v>
                </c:pt>
                <c:pt idx="22075">
                  <c:v>5.5916999999999998E-3</c:v>
                </c:pt>
                <c:pt idx="22076">
                  <c:v>6.8403600000000002E-3</c:v>
                </c:pt>
                <c:pt idx="22077">
                  <c:v>7.1967799999999998E-3</c:v>
                </c:pt>
                <c:pt idx="22078">
                  <c:v>8.1106800000000003E-3</c:v>
                </c:pt>
                <c:pt idx="22079">
                  <c:v>7.0063499999999997E-3</c:v>
                </c:pt>
                <c:pt idx="22080">
                  <c:v>6.6490300000000002E-3</c:v>
                </c:pt>
                <c:pt idx="22081">
                  <c:v>6.5733900000000001E-3</c:v>
                </c:pt>
                <c:pt idx="22082">
                  <c:v>3.7230499999999999E-3</c:v>
                </c:pt>
                <c:pt idx="22083">
                  <c:v>2.1557999999999999E-4</c:v>
                </c:pt>
                <c:pt idx="22084">
                  <c:v>-3.4978399999999999E-3</c:v>
                </c:pt>
                <c:pt idx="22085">
                  <c:v>-5.2561700000000001E-3</c:v>
                </c:pt>
                <c:pt idx="22086">
                  <c:v>-5.3106799999999999E-3</c:v>
                </c:pt>
                <c:pt idx="22087">
                  <c:v>-3.7040200000000001E-3</c:v>
                </c:pt>
                <c:pt idx="22088">
                  <c:v>-2.5049500000000001E-3</c:v>
                </c:pt>
                <c:pt idx="22089">
                  <c:v>9.4178000000000003E-4</c:v>
                </c:pt>
                <c:pt idx="22090">
                  <c:v>3.1433699999999999E-3</c:v>
                </c:pt>
                <c:pt idx="22091">
                  <c:v>6.5755199999999996E-3</c:v>
                </c:pt>
                <c:pt idx="22092">
                  <c:v>9.3158600000000005E-3</c:v>
                </c:pt>
                <c:pt idx="22093">
                  <c:v>8.2854799999999996E-3</c:v>
                </c:pt>
                <c:pt idx="22094">
                  <c:v>8.3249199999999995E-3</c:v>
                </c:pt>
                <c:pt idx="22095">
                  <c:v>6.0139700000000004E-3</c:v>
                </c:pt>
                <c:pt idx="22096">
                  <c:v>5.5870199999999998E-3</c:v>
                </c:pt>
                <c:pt idx="22097">
                  <c:v>3.9525200000000002E-3</c:v>
                </c:pt>
                <c:pt idx="22098">
                  <c:v>8.9636000000000002E-4</c:v>
                </c:pt>
                <c:pt idx="22099">
                  <c:v>-1.67812E-3</c:v>
                </c:pt>
                <c:pt idx="22100">
                  <c:v>-4.36996E-3</c:v>
                </c:pt>
                <c:pt idx="22101">
                  <c:v>-4.6906999999999999E-3</c:v>
                </c:pt>
                <c:pt idx="22102">
                  <c:v>-4.7987999999999998E-3</c:v>
                </c:pt>
                <c:pt idx="22103">
                  <c:v>-3.6713900000000001E-3</c:v>
                </c:pt>
                <c:pt idx="22104">
                  <c:v>-2.4345000000000001E-4</c:v>
                </c:pt>
                <c:pt idx="22105">
                  <c:v>3.1375800000000001E-3</c:v>
                </c:pt>
                <c:pt idx="22106">
                  <c:v>6.0282699999999996E-3</c:v>
                </c:pt>
                <c:pt idx="22107">
                  <c:v>8.7759399999999994E-3</c:v>
                </c:pt>
                <c:pt idx="22108">
                  <c:v>8.6854399999999991E-3</c:v>
                </c:pt>
                <c:pt idx="22109">
                  <c:v>6.8534399999999997E-3</c:v>
                </c:pt>
                <c:pt idx="22110">
                  <c:v>7.7144199999999996E-3</c:v>
                </c:pt>
                <c:pt idx="22111">
                  <c:v>7.4836599999999996E-3</c:v>
                </c:pt>
                <c:pt idx="22112">
                  <c:v>6.80228E-3</c:v>
                </c:pt>
                <c:pt idx="22113">
                  <c:v>7.1213700000000001E-3</c:v>
                </c:pt>
                <c:pt idx="22114">
                  <c:v>7.1904100000000004E-3</c:v>
                </c:pt>
                <c:pt idx="22115">
                  <c:v>7.0107199999999998E-3</c:v>
                </c:pt>
                <c:pt idx="22116">
                  <c:v>6.4931499999999996E-3</c:v>
                </c:pt>
                <c:pt idx="22117">
                  <c:v>4.84856E-3</c:v>
                </c:pt>
                <c:pt idx="22118">
                  <c:v>4.0826400000000002E-3</c:v>
                </c:pt>
                <c:pt idx="22119">
                  <c:v>7.9708000000000003E-4</c:v>
                </c:pt>
                <c:pt idx="22120">
                  <c:v>-3.17972E-3</c:v>
                </c:pt>
                <c:pt idx="22121">
                  <c:v>-5.2683699999999997E-3</c:v>
                </c:pt>
                <c:pt idx="22122">
                  <c:v>-8.3956499999999993E-3</c:v>
                </c:pt>
                <c:pt idx="22123">
                  <c:v>-8.8684799999999998E-3</c:v>
                </c:pt>
                <c:pt idx="22124">
                  <c:v>-6.5506699999999998E-3</c:v>
                </c:pt>
                <c:pt idx="22125">
                  <c:v>-7.2692900000000003E-3</c:v>
                </c:pt>
                <c:pt idx="22126">
                  <c:v>-7.6085600000000003E-3</c:v>
                </c:pt>
                <c:pt idx="22127">
                  <c:v>-7.3571900000000004E-3</c:v>
                </c:pt>
                <c:pt idx="22128">
                  <c:v>-7.0912099999999997E-3</c:v>
                </c:pt>
                <c:pt idx="22129">
                  <c:v>-7.44211E-3</c:v>
                </c:pt>
                <c:pt idx="22130">
                  <c:v>-7.9160700000000007E-3</c:v>
                </c:pt>
                <c:pt idx="22131">
                  <c:v>-7.4839900000000003E-3</c:v>
                </c:pt>
                <c:pt idx="22132">
                  <c:v>-7.0918999999999999E-3</c:v>
                </c:pt>
                <c:pt idx="22133">
                  <c:v>-6.9452999999999997E-3</c:v>
                </c:pt>
                <c:pt idx="22134">
                  <c:v>-6.3042000000000003E-3</c:v>
                </c:pt>
                <c:pt idx="22135">
                  <c:v>-7.7759300000000003E-3</c:v>
                </c:pt>
                <c:pt idx="22136">
                  <c:v>-7.7832400000000003E-3</c:v>
                </c:pt>
                <c:pt idx="22137">
                  <c:v>-4.3157200000000003E-3</c:v>
                </c:pt>
                <c:pt idx="22138">
                  <c:v>-4.31694E-3</c:v>
                </c:pt>
                <c:pt idx="22139">
                  <c:v>-1.49748E-3</c:v>
                </c:pt>
                <c:pt idx="22140">
                  <c:v>2.8218700000000002E-3</c:v>
                </c:pt>
                <c:pt idx="22141">
                  <c:v>3.5863100000000001E-3</c:v>
                </c:pt>
                <c:pt idx="22142">
                  <c:v>4.7946200000000003E-3</c:v>
                </c:pt>
                <c:pt idx="22143">
                  <c:v>3.9132500000000001E-3</c:v>
                </c:pt>
                <c:pt idx="22144">
                  <c:v>1.5370099999999999E-3</c:v>
                </c:pt>
                <c:pt idx="22145">
                  <c:v>-6.2715000000000004E-4</c:v>
                </c:pt>
                <c:pt idx="22146">
                  <c:v>-4.3040400000000003E-3</c:v>
                </c:pt>
                <c:pt idx="22147">
                  <c:v>-6.8827599999999999E-3</c:v>
                </c:pt>
                <c:pt idx="22148">
                  <c:v>-7.8759699999999995E-3</c:v>
                </c:pt>
                <c:pt idx="22149">
                  <c:v>-9.44242E-3</c:v>
                </c:pt>
                <c:pt idx="22150">
                  <c:v>-8.1110599999999998E-3</c:v>
                </c:pt>
                <c:pt idx="22151">
                  <c:v>-7.3437399999999996E-3</c:v>
                </c:pt>
                <c:pt idx="22152">
                  <c:v>-6.6342500000000004E-3</c:v>
                </c:pt>
                <c:pt idx="22153">
                  <c:v>-2.7495499999999999E-3</c:v>
                </c:pt>
                <c:pt idx="22154" formatCode="0.00E+00">
                  <c:v>2.9399999999999998E-6</c:v>
                </c:pt>
                <c:pt idx="22155">
                  <c:v>1.13678E-3</c:v>
                </c:pt>
                <c:pt idx="22156">
                  <c:v>4.4628899999999997E-3</c:v>
                </c:pt>
                <c:pt idx="22157">
                  <c:v>4.8871100000000001E-3</c:v>
                </c:pt>
                <c:pt idx="22158">
                  <c:v>2.9966300000000001E-3</c:v>
                </c:pt>
                <c:pt idx="22159">
                  <c:v>3.0336600000000001E-3</c:v>
                </c:pt>
                <c:pt idx="22160">
                  <c:v>9.458E-4</c:v>
                </c:pt>
                <c:pt idx="22161">
                  <c:v>-3.6986900000000001E-3</c:v>
                </c:pt>
                <c:pt idx="22162">
                  <c:v>-5.7671700000000003E-3</c:v>
                </c:pt>
                <c:pt idx="22163">
                  <c:v>-6.4861299999999997E-3</c:v>
                </c:pt>
                <c:pt idx="22164">
                  <c:v>-7.9451000000000001E-3</c:v>
                </c:pt>
                <c:pt idx="22165">
                  <c:v>-6.8808300000000001E-3</c:v>
                </c:pt>
                <c:pt idx="22166">
                  <c:v>-7.2065300000000001E-3</c:v>
                </c:pt>
                <c:pt idx="22167">
                  <c:v>-8.3490000000000005E-3</c:v>
                </c:pt>
                <c:pt idx="22168">
                  <c:v>-6.1543099999999996E-3</c:v>
                </c:pt>
                <c:pt idx="22169">
                  <c:v>-6.3463800000000004E-3</c:v>
                </c:pt>
                <c:pt idx="22170">
                  <c:v>-7.1741799999999996E-3</c:v>
                </c:pt>
                <c:pt idx="22171">
                  <c:v>-6.8838500000000004E-3</c:v>
                </c:pt>
                <c:pt idx="22172">
                  <c:v>-4.9226199999999999E-3</c:v>
                </c:pt>
                <c:pt idx="22173">
                  <c:v>-4.6730900000000004E-3</c:v>
                </c:pt>
                <c:pt idx="22174">
                  <c:v>-3.33519E-3</c:v>
                </c:pt>
                <c:pt idx="22175">
                  <c:v>1.20202E-3</c:v>
                </c:pt>
                <c:pt idx="22176">
                  <c:v>3.4734100000000001E-3</c:v>
                </c:pt>
                <c:pt idx="22177">
                  <c:v>5.5454399999999996E-3</c:v>
                </c:pt>
                <c:pt idx="22178">
                  <c:v>8.1436900000000003E-3</c:v>
                </c:pt>
                <c:pt idx="22179">
                  <c:v>8.5274800000000005E-3</c:v>
                </c:pt>
                <c:pt idx="22180">
                  <c:v>7.2478000000000004E-3</c:v>
                </c:pt>
                <c:pt idx="22181">
                  <c:v>6.95855E-3</c:v>
                </c:pt>
                <c:pt idx="22182">
                  <c:v>7.5895099999999998E-3</c:v>
                </c:pt>
                <c:pt idx="22183">
                  <c:v>7.2950200000000002E-3</c:v>
                </c:pt>
                <c:pt idx="22184">
                  <c:v>6.2699799999999997E-3</c:v>
                </c:pt>
                <c:pt idx="22185">
                  <c:v>5.7731700000000002E-3</c:v>
                </c:pt>
                <c:pt idx="22186">
                  <c:v>6.6831499999999997E-3</c:v>
                </c:pt>
                <c:pt idx="22187">
                  <c:v>6.1711300000000004E-3</c:v>
                </c:pt>
                <c:pt idx="22188">
                  <c:v>6.7879000000000004E-3</c:v>
                </c:pt>
                <c:pt idx="22189">
                  <c:v>7.7053599999999996E-3</c:v>
                </c:pt>
                <c:pt idx="22190">
                  <c:v>7.9553499999999999E-3</c:v>
                </c:pt>
                <c:pt idx="22191">
                  <c:v>7.5482500000000003E-3</c:v>
                </c:pt>
                <c:pt idx="22192">
                  <c:v>6.11643E-3</c:v>
                </c:pt>
                <c:pt idx="22193">
                  <c:v>5.4335700000000004E-3</c:v>
                </c:pt>
                <c:pt idx="22194">
                  <c:v>3.1370500000000002E-3</c:v>
                </c:pt>
                <c:pt idx="22195">
                  <c:v>-3.6286000000000001E-4</c:v>
                </c:pt>
                <c:pt idx="22196">
                  <c:v>-3.1990999999999999E-3</c:v>
                </c:pt>
                <c:pt idx="22197">
                  <c:v>-5.45292E-3</c:v>
                </c:pt>
                <c:pt idx="22198">
                  <c:v>-4.8256999999999996E-3</c:v>
                </c:pt>
                <c:pt idx="22199">
                  <c:v>-3.6903299999999999E-3</c:v>
                </c:pt>
                <c:pt idx="22200">
                  <c:v>-2.2946400000000001E-3</c:v>
                </c:pt>
                <c:pt idx="22201">
                  <c:v>1.4930500000000001E-3</c:v>
                </c:pt>
                <c:pt idx="22202">
                  <c:v>3.9364400000000003E-3</c:v>
                </c:pt>
                <c:pt idx="22203">
                  <c:v>7.2833500000000001E-3</c:v>
                </c:pt>
                <c:pt idx="22204">
                  <c:v>9.4598800000000004E-3</c:v>
                </c:pt>
                <c:pt idx="22205">
                  <c:v>8.0892299999999993E-3</c:v>
                </c:pt>
                <c:pt idx="22206">
                  <c:v>7.6887500000000003E-3</c:v>
                </c:pt>
                <c:pt idx="22207">
                  <c:v>5.7822400000000001E-3</c:v>
                </c:pt>
                <c:pt idx="22208">
                  <c:v>5.3920499999999998E-3</c:v>
                </c:pt>
                <c:pt idx="22209">
                  <c:v>4.6159399999999998E-3</c:v>
                </c:pt>
                <c:pt idx="22210">
                  <c:v>5.3403000000000001E-4</c:v>
                </c:pt>
                <c:pt idx="22211">
                  <c:v>-1.2283400000000001E-3</c:v>
                </c:pt>
                <c:pt idx="22212">
                  <c:v>-3.7995300000000002E-3</c:v>
                </c:pt>
                <c:pt idx="22213">
                  <c:v>-5.7546999999999997E-3</c:v>
                </c:pt>
                <c:pt idx="22214">
                  <c:v>-4.2286700000000003E-3</c:v>
                </c:pt>
                <c:pt idx="22215">
                  <c:v>-4.0849399999999996E-3</c:v>
                </c:pt>
                <c:pt idx="22216">
                  <c:v>-4.3054999999999998E-4</c:v>
                </c:pt>
                <c:pt idx="22217">
                  <c:v>4.4605699999999996E-3</c:v>
                </c:pt>
                <c:pt idx="22218">
                  <c:v>5.4260899999999997E-3</c:v>
                </c:pt>
                <c:pt idx="22219">
                  <c:v>6.55413E-3</c:v>
                </c:pt>
                <c:pt idx="22220">
                  <c:v>8.9273300000000007E-3</c:v>
                </c:pt>
                <c:pt idx="22221">
                  <c:v>6.9292099999999999E-3</c:v>
                </c:pt>
                <c:pt idx="22222">
                  <c:v>5.3266099999999999E-3</c:v>
                </c:pt>
                <c:pt idx="22223">
                  <c:v>6.3048799999999997E-3</c:v>
                </c:pt>
                <c:pt idx="22224">
                  <c:v>6.5539500000000002E-3</c:v>
                </c:pt>
                <c:pt idx="22225">
                  <c:v>6.87106E-3</c:v>
                </c:pt>
                <c:pt idx="22226">
                  <c:v>7.8789299999999993E-3</c:v>
                </c:pt>
                <c:pt idx="22227">
                  <c:v>5.9003299999999996E-3</c:v>
                </c:pt>
                <c:pt idx="22228">
                  <c:v>5.6482800000000003E-3</c:v>
                </c:pt>
                <c:pt idx="22229">
                  <c:v>6.2801899999999997E-3</c:v>
                </c:pt>
                <c:pt idx="22230">
                  <c:v>3.4143699999999999E-3</c:v>
                </c:pt>
                <c:pt idx="22231">
                  <c:v>2.9388E-4</c:v>
                </c:pt>
                <c:pt idx="22232">
                  <c:v>-3.0570900000000002E-3</c:v>
                </c:pt>
                <c:pt idx="22233">
                  <c:v>-6.7869200000000001E-3</c:v>
                </c:pt>
                <c:pt idx="22234">
                  <c:v>-7.6001100000000002E-3</c:v>
                </c:pt>
                <c:pt idx="22235">
                  <c:v>-7.3280799999999998E-3</c:v>
                </c:pt>
                <c:pt idx="22236">
                  <c:v>-7.3086100000000001E-3</c:v>
                </c:pt>
                <c:pt idx="22237">
                  <c:v>-6.7638899999999998E-3</c:v>
                </c:pt>
                <c:pt idx="22238">
                  <c:v>-7.6123700000000002E-3</c:v>
                </c:pt>
                <c:pt idx="22239">
                  <c:v>-6.9938300000000004E-3</c:v>
                </c:pt>
                <c:pt idx="22240">
                  <c:v>-6.8470400000000004E-3</c:v>
                </c:pt>
                <c:pt idx="22241">
                  <c:v>-7.2414899999999997E-3</c:v>
                </c:pt>
                <c:pt idx="22242">
                  <c:v>-8.0684399999999996E-3</c:v>
                </c:pt>
                <c:pt idx="22243">
                  <c:v>-8.3014400000000002E-3</c:v>
                </c:pt>
                <c:pt idx="22244">
                  <c:v>-7.1514999999999999E-3</c:v>
                </c:pt>
                <c:pt idx="22245">
                  <c:v>-7.8159800000000001E-3</c:v>
                </c:pt>
                <c:pt idx="22246">
                  <c:v>-6.8433599999999997E-3</c:v>
                </c:pt>
                <c:pt idx="22247">
                  <c:v>-7.2013700000000003E-3</c:v>
                </c:pt>
                <c:pt idx="22248">
                  <c:v>-7.5586899999999999E-3</c:v>
                </c:pt>
                <c:pt idx="22249">
                  <c:v>-6.42678E-3</c:v>
                </c:pt>
                <c:pt idx="22250">
                  <c:v>-4.3794799999999998E-3</c:v>
                </c:pt>
                <c:pt idx="22251">
                  <c:v>-1.8781500000000001E-3</c:v>
                </c:pt>
                <c:pt idx="22252">
                  <c:v>1.10483E-3</c:v>
                </c:pt>
                <c:pt idx="22253">
                  <c:v>3.2447700000000001E-3</c:v>
                </c:pt>
                <c:pt idx="22254">
                  <c:v>3.2993800000000002E-3</c:v>
                </c:pt>
                <c:pt idx="22255">
                  <c:v>4.1626800000000002E-3</c:v>
                </c:pt>
                <c:pt idx="22256">
                  <c:v>2.8646600000000002E-3</c:v>
                </c:pt>
                <c:pt idx="22257">
                  <c:v>-1.6794399999999999E-3</c:v>
                </c:pt>
                <c:pt idx="22258">
                  <c:v>-4.50331E-3</c:v>
                </c:pt>
                <c:pt idx="22259">
                  <c:v>-7.4590400000000001E-3</c:v>
                </c:pt>
                <c:pt idx="22260">
                  <c:v>-7.9205000000000005E-3</c:v>
                </c:pt>
                <c:pt idx="22261">
                  <c:v>-8.1136699999999999E-3</c:v>
                </c:pt>
                <c:pt idx="22262">
                  <c:v>-8.6262100000000005E-3</c:v>
                </c:pt>
                <c:pt idx="22263">
                  <c:v>-6.9517700000000003E-3</c:v>
                </c:pt>
                <c:pt idx="22264">
                  <c:v>-4.7825200000000002E-3</c:v>
                </c:pt>
                <c:pt idx="22265">
                  <c:v>-3.66059E-3</c:v>
                </c:pt>
                <c:pt idx="22266">
                  <c:v>-1.2725200000000001E-3</c:v>
                </c:pt>
                <c:pt idx="22267">
                  <c:v>2.3528400000000001E-3</c:v>
                </c:pt>
                <c:pt idx="22268">
                  <c:v>3.7115099999999999E-3</c:v>
                </c:pt>
                <c:pt idx="22269">
                  <c:v>4.5859100000000003E-3</c:v>
                </c:pt>
                <c:pt idx="22270">
                  <c:v>4.1418999999999996E-3</c:v>
                </c:pt>
                <c:pt idx="22271">
                  <c:v>2.1186199999999999E-3</c:v>
                </c:pt>
                <c:pt idx="22272">
                  <c:v>-9.9015999999999991E-4</c:v>
                </c:pt>
                <c:pt idx="22273">
                  <c:v>-2.4981399999999998E-3</c:v>
                </c:pt>
                <c:pt idx="22274">
                  <c:v>-5.3525600000000001E-3</c:v>
                </c:pt>
                <c:pt idx="22275">
                  <c:v>-6.9865700000000001E-3</c:v>
                </c:pt>
                <c:pt idx="22276">
                  <c:v>-6.4084199999999997E-3</c:v>
                </c:pt>
                <c:pt idx="22277">
                  <c:v>-8.0737699999999992E-3</c:v>
                </c:pt>
                <c:pt idx="22278">
                  <c:v>-5.6271100000000003E-3</c:v>
                </c:pt>
                <c:pt idx="22279">
                  <c:v>-6.6927899999999997E-3</c:v>
                </c:pt>
                <c:pt idx="22280">
                  <c:v>-7.22874E-3</c:v>
                </c:pt>
                <c:pt idx="22281">
                  <c:v>-5.9437700000000001E-3</c:v>
                </c:pt>
                <c:pt idx="22282">
                  <c:v>-7.1630900000000004E-3</c:v>
                </c:pt>
                <c:pt idx="22283">
                  <c:v>-5.9080000000000001E-3</c:v>
                </c:pt>
                <c:pt idx="22284">
                  <c:v>-4.8532699999999998E-3</c:v>
                </c:pt>
                <c:pt idx="22285">
                  <c:v>-4.8802100000000003E-3</c:v>
                </c:pt>
                <c:pt idx="22286">
                  <c:v>-2.8320099999999998E-3</c:v>
                </c:pt>
                <c:pt idx="22287">
                  <c:v>5.9243000000000002E-4</c:v>
                </c:pt>
                <c:pt idx="22288">
                  <c:v>2.05842E-3</c:v>
                </c:pt>
                <c:pt idx="22289">
                  <c:v>3.1176400000000001E-3</c:v>
                </c:pt>
                <c:pt idx="22290">
                  <c:v>5.7411600000000004E-3</c:v>
                </c:pt>
                <c:pt idx="22291">
                  <c:v>7.0487400000000004E-3</c:v>
                </c:pt>
                <c:pt idx="22292">
                  <c:v>7.2379100000000002E-3</c:v>
                </c:pt>
                <c:pt idx="22293">
                  <c:v>6.58582E-3</c:v>
                </c:pt>
                <c:pt idx="22294">
                  <c:v>6.9544699999999999E-3</c:v>
                </c:pt>
                <c:pt idx="22295">
                  <c:v>6.9066900000000001E-3</c:v>
                </c:pt>
                <c:pt idx="22296">
                  <c:v>6.3627600000000003E-3</c:v>
                </c:pt>
                <c:pt idx="22297">
                  <c:v>6.0972300000000004E-3</c:v>
                </c:pt>
                <c:pt idx="22298">
                  <c:v>6.7202199999999998E-3</c:v>
                </c:pt>
                <c:pt idx="22299">
                  <c:v>5.3192600000000001E-3</c:v>
                </c:pt>
                <c:pt idx="22300">
                  <c:v>3.1698199999999998E-3</c:v>
                </c:pt>
                <c:pt idx="22301">
                  <c:v>1.6027700000000001E-3</c:v>
                </c:pt>
                <c:pt idx="22302">
                  <c:v>-2.2099000000000001E-4</c:v>
                </c:pt>
                <c:pt idx="22303">
                  <c:v>-1.80371E-3</c:v>
                </c:pt>
                <c:pt idx="22304">
                  <c:v>-3.8535399999999999E-3</c:v>
                </c:pt>
                <c:pt idx="22305">
                  <c:v>-3.9440899999999999E-3</c:v>
                </c:pt>
                <c:pt idx="22306">
                  <c:v>-3.6990399999999998E-3</c:v>
                </c:pt>
                <c:pt idx="22307">
                  <c:v>-8.6028000000000005E-4</c:v>
                </c:pt>
                <c:pt idx="22308">
                  <c:v>2.0068E-3</c:v>
                </c:pt>
                <c:pt idx="22309">
                  <c:v>3.0779599999999998E-3</c:v>
                </c:pt>
                <c:pt idx="22310">
                  <c:v>4.1054799999999999E-3</c:v>
                </c:pt>
                <c:pt idx="22311">
                  <c:v>2.9801300000000001E-3</c:v>
                </c:pt>
                <c:pt idx="22312">
                  <c:v>1.0043299999999999E-3</c:v>
                </c:pt>
                <c:pt idx="22313">
                  <c:v>-4.4846000000000003E-4</c:v>
                </c:pt>
                <c:pt idx="22314">
                  <c:v>-1.7877399999999999E-3</c:v>
                </c:pt>
                <c:pt idx="22315">
                  <c:v>-5.2721499999999998E-3</c:v>
                </c:pt>
                <c:pt idx="22316">
                  <c:v>-6.5194500000000004E-3</c:v>
                </c:pt>
                <c:pt idx="22317">
                  <c:v>-6.85456E-3</c:v>
                </c:pt>
                <c:pt idx="22318">
                  <c:v>-6.15965E-3</c:v>
                </c:pt>
                <c:pt idx="22319">
                  <c:v>-5.93036E-3</c:v>
                </c:pt>
                <c:pt idx="22320">
                  <c:v>-5.6054700000000004E-3</c:v>
                </c:pt>
                <c:pt idx="22321">
                  <c:v>-2.4309599999999998E-3</c:v>
                </c:pt>
                <c:pt idx="22322" formatCode="0.00E+00">
                  <c:v>4.0199999999999996E-6</c:v>
                </c:pt>
                <c:pt idx="22323">
                  <c:v>1.80748E-3</c:v>
                </c:pt>
                <c:pt idx="22324">
                  <c:v>2.71376E-3</c:v>
                </c:pt>
                <c:pt idx="22325">
                  <c:v>4.1804700000000004E-3</c:v>
                </c:pt>
                <c:pt idx="22326">
                  <c:v>3.6040899999999999E-3</c:v>
                </c:pt>
                <c:pt idx="22327">
                  <c:v>8.2288999999999995E-4</c:v>
                </c:pt>
                <c:pt idx="22328">
                  <c:v>6.8422000000000003E-4</c:v>
                </c:pt>
                <c:pt idx="22329">
                  <c:v>-1.07387E-3</c:v>
                </c:pt>
                <c:pt idx="22330">
                  <c:v>-4.8397300000000004E-3</c:v>
                </c:pt>
                <c:pt idx="22331">
                  <c:v>-5.3048599999999998E-3</c:v>
                </c:pt>
                <c:pt idx="22332">
                  <c:v>-4.7286999999999997E-3</c:v>
                </c:pt>
                <c:pt idx="22333">
                  <c:v>-6.1147399999999996E-3</c:v>
                </c:pt>
                <c:pt idx="22334">
                  <c:v>-7.2736600000000004E-3</c:v>
                </c:pt>
                <c:pt idx="22335">
                  <c:v>-6.3847599999999997E-3</c:v>
                </c:pt>
                <c:pt idx="22336">
                  <c:v>-5.3839100000000004E-3</c:v>
                </c:pt>
                <c:pt idx="22337">
                  <c:v>-6.2757100000000003E-3</c:v>
                </c:pt>
                <c:pt idx="22338">
                  <c:v>-6.0519199999999997E-3</c:v>
                </c:pt>
                <c:pt idx="22339">
                  <c:v>-6.2241900000000001E-3</c:v>
                </c:pt>
                <c:pt idx="22340">
                  <c:v>-4.9615900000000001E-3</c:v>
                </c:pt>
                <c:pt idx="22341">
                  <c:v>-4.0726199999999999E-3</c:v>
                </c:pt>
                <c:pt idx="22342">
                  <c:v>-1.4231000000000001E-3</c:v>
                </c:pt>
                <c:pt idx="22343">
                  <c:v>4.8315000000000001E-4</c:v>
                </c:pt>
                <c:pt idx="22344">
                  <c:v>1.9935199999999999E-3</c:v>
                </c:pt>
                <c:pt idx="22345">
                  <c:v>4.4769600000000003E-3</c:v>
                </c:pt>
                <c:pt idx="22346">
                  <c:v>5.7856699999999997E-3</c:v>
                </c:pt>
                <c:pt idx="22347">
                  <c:v>6.4448500000000002E-3</c:v>
                </c:pt>
                <c:pt idx="22348">
                  <c:v>6.0191200000000002E-3</c:v>
                </c:pt>
                <c:pt idx="22349">
                  <c:v>6.8482600000000001E-3</c:v>
                </c:pt>
                <c:pt idx="22350">
                  <c:v>7.5714500000000004E-3</c:v>
                </c:pt>
                <c:pt idx="22351">
                  <c:v>6.3278600000000003E-3</c:v>
                </c:pt>
                <c:pt idx="22352">
                  <c:v>4.9478200000000003E-3</c:v>
                </c:pt>
                <c:pt idx="22353">
                  <c:v>5.7870999999999999E-3</c:v>
                </c:pt>
                <c:pt idx="22354">
                  <c:v>7.3791400000000002E-3</c:v>
                </c:pt>
                <c:pt idx="22355">
                  <c:v>5.0517100000000001E-3</c:v>
                </c:pt>
                <c:pt idx="22356">
                  <c:v>4.2171200000000004E-3</c:v>
                </c:pt>
                <c:pt idx="22357">
                  <c:v>2.57275E-3</c:v>
                </c:pt>
                <c:pt idx="22358">
                  <c:v>-4.7931999999999998E-4</c:v>
                </c:pt>
                <c:pt idx="22359">
                  <c:v>-2.0018200000000001E-3</c:v>
                </c:pt>
                <c:pt idx="22360">
                  <c:v>-3.3878100000000002E-3</c:v>
                </c:pt>
                <c:pt idx="22361">
                  <c:v>-3.30533E-3</c:v>
                </c:pt>
                <c:pt idx="22362">
                  <c:v>-2.48116E-3</c:v>
                </c:pt>
                <c:pt idx="22363">
                  <c:v>-3.4021000000000002E-4</c:v>
                </c:pt>
                <c:pt idx="22364">
                  <c:v>6.3055000000000001E-4</c:v>
                </c:pt>
                <c:pt idx="22365">
                  <c:v>2.4010899999999998E-3</c:v>
                </c:pt>
                <c:pt idx="22366">
                  <c:v>3.6124999999999998E-3</c:v>
                </c:pt>
                <c:pt idx="22367">
                  <c:v>3.1815799999999998E-3</c:v>
                </c:pt>
                <c:pt idx="22368">
                  <c:v>1.2790499999999999E-3</c:v>
                </c:pt>
                <c:pt idx="22369">
                  <c:v>-8.3677000000000003E-4</c:v>
                </c:pt>
                <c:pt idx="22370">
                  <c:v>-2.6311799999999999E-3</c:v>
                </c:pt>
                <c:pt idx="22371">
                  <c:v>-5.5687999999999996E-3</c:v>
                </c:pt>
                <c:pt idx="22372">
                  <c:v>-4.2533700000000002E-3</c:v>
                </c:pt>
                <c:pt idx="22373">
                  <c:v>-5.2154300000000001E-3</c:v>
                </c:pt>
                <c:pt idx="22374">
                  <c:v>-6.7084900000000001E-3</c:v>
                </c:pt>
                <c:pt idx="22375">
                  <c:v>-6.4776499999999997E-3</c:v>
                </c:pt>
                <c:pt idx="22376">
                  <c:v>-5.0618099999999999E-3</c:v>
                </c:pt>
                <c:pt idx="22377">
                  <c:v>-3.1651100000000001E-3</c:v>
                </c:pt>
                <c:pt idx="22378">
                  <c:v>4.9437999999999999E-4</c:v>
                </c:pt>
                <c:pt idx="22379">
                  <c:v>2.88879E-3</c:v>
                </c:pt>
                <c:pt idx="22380">
                  <c:v>1.9667199999999999E-3</c:v>
                </c:pt>
                <c:pt idx="22381">
                  <c:v>2.9409200000000001E-3</c:v>
                </c:pt>
                <c:pt idx="22382">
                  <c:v>2.3711600000000002E-3</c:v>
                </c:pt>
                <c:pt idx="22383">
                  <c:v>1.44085E-3</c:v>
                </c:pt>
                <c:pt idx="22384" formatCode="0.00E+00">
                  <c:v>5.1029999999999998E-5</c:v>
                </c:pt>
                <c:pt idx="22385">
                  <c:v>-2.6285200000000001E-3</c:v>
                </c:pt>
                <c:pt idx="22386">
                  <c:v>-2.3265199999999999E-3</c:v>
                </c:pt>
                <c:pt idx="22387">
                  <c:v>-3.5116100000000001E-3</c:v>
                </c:pt>
                <c:pt idx="22388">
                  <c:v>-5.2147900000000004E-3</c:v>
                </c:pt>
                <c:pt idx="22389">
                  <c:v>-5.6009600000000003E-3</c:v>
                </c:pt>
                <c:pt idx="22390">
                  <c:v>-6.0202099999999998E-3</c:v>
                </c:pt>
                <c:pt idx="22391">
                  <c:v>-6.1632299999999996E-3</c:v>
                </c:pt>
                <c:pt idx="22392">
                  <c:v>-5.20302E-3</c:v>
                </c:pt>
                <c:pt idx="22393">
                  <c:v>-5.8764000000000004E-3</c:v>
                </c:pt>
                <c:pt idx="22394">
                  <c:v>-5.46139E-3</c:v>
                </c:pt>
                <c:pt idx="22395">
                  <c:v>-4.9655599999999999E-3</c:v>
                </c:pt>
                <c:pt idx="22396">
                  <c:v>-5.7485399999999999E-3</c:v>
                </c:pt>
                <c:pt idx="22397">
                  <c:v>-3.6533300000000002E-3</c:v>
                </c:pt>
                <c:pt idx="22398">
                  <c:v>-1.8734999999999999E-3</c:v>
                </c:pt>
                <c:pt idx="22399">
                  <c:v>4.5391000000000002E-4</c:v>
                </c:pt>
                <c:pt idx="22400">
                  <c:v>2.6540499999999998E-3</c:v>
                </c:pt>
                <c:pt idx="22401">
                  <c:v>3.5816699999999999E-3</c:v>
                </c:pt>
                <c:pt idx="22402">
                  <c:v>4.3055200000000002E-3</c:v>
                </c:pt>
                <c:pt idx="22403">
                  <c:v>3.9809499999999996E-3</c:v>
                </c:pt>
                <c:pt idx="22404">
                  <c:v>5.5185700000000004E-3</c:v>
                </c:pt>
                <c:pt idx="22405">
                  <c:v>5.1799100000000002E-3</c:v>
                </c:pt>
                <c:pt idx="22406">
                  <c:v>4.1453100000000001E-3</c:v>
                </c:pt>
                <c:pt idx="22407">
                  <c:v>6.1593300000000002E-3</c:v>
                </c:pt>
                <c:pt idx="22408">
                  <c:v>5.0694499999999997E-3</c:v>
                </c:pt>
                <c:pt idx="22409">
                  <c:v>4.3184599999999997E-3</c:v>
                </c:pt>
                <c:pt idx="22410">
                  <c:v>4.5840400000000002E-3</c:v>
                </c:pt>
                <c:pt idx="22411">
                  <c:v>4.1333400000000001E-3</c:v>
                </c:pt>
                <c:pt idx="22412">
                  <c:v>6.7050399999999998E-3</c:v>
                </c:pt>
                <c:pt idx="22413">
                  <c:v>4.8596400000000001E-3</c:v>
                </c:pt>
                <c:pt idx="22414">
                  <c:v>3.64562E-3</c:v>
                </c:pt>
                <c:pt idx="22415">
                  <c:v>5.3966500000000002E-3</c:v>
                </c:pt>
                <c:pt idx="22416">
                  <c:v>3.9740000000000001E-3</c:v>
                </c:pt>
                <c:pt idx="22417">
                  <c:v>2.2441000000000002E-3</c:v>
                </c:pt>
                <c:pt idx="22418">
                  <c:v>1.70611E-3</c:v>
                </c:pt>
                <c:pt idx="22419">
                  <c:v>-7.0350000000000002E-4</c:v>
                </c:pt>
                <c:pt idx="22420">
                  <c:v>-1.2526499999999999E-3</c:v>
                </c:pt>
                <c:pt idx="22421">
                  <c:v>-1.7721099999999999E-3</c:v>
                </c:pt>
                <c:pt idx="22422">
                  <c:v>-2.7946400000000001E-3</c:v>
                </c:pt>
                <c:pt idx="22423">
                  <c:v>-1.6155E-3</c:v>
                </c:pt>
                <c:pt idx="22424">
                  <c:v>-1.4851999999999999E-4</c:v>
                </c:pt>
                <c:pt idx="22425">
                  <c:v>1.2397199999999999E-3</c:v>
                </c:pt>
                <c:pt idx="22426">
                  <c:v>1.64291E-3</c:v>
                </c:pt>
                <c:pt idx="22427">
                  <c:v>2.6404900000000001E-3</c:v>
                </c:pt>
                <c:pt idx="22428">
                  <c:v>3.8816100000000002E-3</c:v>
                </c:pt>
                <c:pt idx="22429">
                  <c:v>4.8223700000000003E-3</c:v>
                </c:pt>
                <c:pt idx="22430">
                  <c:v>5.6454000000000001E-3</c:v>
                </c:pt>
                <c:pt idx="22431">
                  <c:v>4.1660000000000004E-3</c:v>
                </c:pt>
                <c:pt idx="22432">
                  <c:v>3.34782E-3</c:v>
                </c:pt>
                <c:pt idx="22433">
                  <c:v>2.6001399999999999E-3</c:v>
                </c:pt>
                <c:pt idx="22434">
                  <c:v>3.7764E-4</c:v>
                </c:pt>
                <c:pt idx="22435">
                  <c:v>-2.7758999999999998E-4</c:v>
                </c:pt>
                <c:pt idx="22436">
                  <c:v>-6.3398000000000003E-4</c:v>
                </c:pt>
                <c:pt idx="22437">
                  <c:v>-2.3609099999999999E-3</c:v>
                </c:pt>
                <c:pt idx="22438">
                  <c:v>-2.4412399999999999E-3</c:v>
                </c:pt>
                <c:pt idx="22439">
                  <c:v>-1.0496800000000001E-3</c:v>
                </c:pt>
                <c:pt idx="22440" formatCode="0.00E+00">
                  <c:v>7.6650000000000006E-5</c:v>
                </c:pt>
                <c:pt idx="22441">
                  <c:v>1.03813E-3</c:v>
                </c:pt>
                <c:pt idx="22442">
                  <c:v>2.6187300000000001E-3</c:v>
                </c:pt>
                <c:pt idx="22443">
                  <c:v>3.7997700000000001E-3</c:v>
                </c:pt>
                <c:pt idx="22444">
                  <c:v>3.9581099999999999E-3</c:v>
                </c:pt>
                <c:pt idx="22445">
                  <c:v>4.28949E-3</c:v>
                </c:pt>
                <c:pt idx="22446">
                  <c:v>4.3071100000000003E-3</c:v>
                </c:pt>
                <c:pt idx="22447">
                  <c:v>3.6305199999999999E-3</c:v>
                </c:pt>
                <c:pt idx="22448">
                  <c:v>4.1908400000000004E-3</c:v>
                </c:pt>
                <c:pt idx="22449">
                  <c:v>4.3480699999999999E-3</c:v>
                </c:pt>
                <c:pt idx="22450">
                  <c:v>5.8423499999999996E-3</c:v>
                </c:pt>
                <c:pt idx="22451">
                  <c:v>4.1638100000000004E-3</c:v>
                </c:pt>
                <c:pt idx="22452">
                  <c:v>3.7579200000000001E-3</c:v>
                </c:pt>
                <c:pt idx="22453">
                  <c:v>2.9006000000000001E-3</c:v>
                </c:pt>
                <c:pt idx="22454" formatCode="0.00E+00">
                  <c:v>-3.587E-5</c:v>
                </c:pt>
                <c:pt idx="22455">
                  <c:v>9.2128999999999996E-4</c:v>
                </c:pt>
                <c:pt idx="22456">
                  <c:v>-1.6807199999999999E-3</c:v>
                </c:pt>
                <c:pt idx="22457">
                  <c:v>-3.23734E-3</c:v>
                </c:pt>
                <c:pt idx="22458">
                  <c:v>-2.8810099999999998E-3</c:v>
                </c:pt>
                <c:pt idx="22459">
                  <c:v>-3.7329799999999999E-3</c:v>
                </c:pt>
                <c:pt idx="22460">
                  <c:v>-4.2094200000000002E-3</c:v>
                </c:pt>
                <c:pt idx="22461">
                  <c:v>-4.5682800000000001E-3</c:v>
                </c:pt>
                <c:pt idx="22462">
                  <c:v>-4.0398200000000004E-3</c:v>
                </c:pt>
                <c:pt idx="22463">
                  <c:v>-4.2369399999999998E-3</c:v>
                </c:pt>
                <c:pt idx="22464">
                  <c:v>-3.6065300000000002E-3</c:v>
                </c:pt>
                <c:pt idx="22465">
                  <c:v>-3.7066500000000001E-3</c:v>
                </c:pt>
                <c:pt idx="22466">
                  <c:v>-3.4260200000000001E-3</c:v>
                </c:pt>
                <c:pt idx="22467">
                  <c:v>-4.22055E-3</c:v>
                </c:pt>
                <c:pt idx="22468">
                  <c:v>-3.0183200000000001E-3</c:v>
                </c:pt>
                <c:pt idx="22469" formatCode="0.00E+00">
                  <c:v>-1.9210000000000001E-5</c:v>
                </c:pt>
                <c:pt idx="22470" formatCode="0.00E+00">
                  <c:v>6.0630000000000001E-5</c:v>
                </c:pt>
                <c:pt idx="22471">
                  <c:v>1.00169E-3</c:v>
                </c:pt>
                <c:pt idx="22472">
                  <c:v>1.84637E-3</c:v>
                </c:pt>
                <c:pt idx="22473">
                  <c:v>9.9481999999999999E-4</c:v>
                </c:pt>
                <c:pt idx="22474">
                  <c:v>1.67044E-3</c:v>
                </c:pt>
                <c:pt idx="22475">
                  <c:v>-6.3150000000000001E-4</c:v>
                </c:pt>
                <c:pt idx="22476">
                  <c:v>-4.5260999999999999E-4</c:v>
                </c:pt>
                <c:pt idx="22477" formatCode="0.00E+00">
                  <c:v>-4.2540000000000003E-5</c:v>
                </c:pt>
                <c:pt idx="22478">
                  <c:v>-1.67454E-3</c:v>
                </c:pt>
                <c:pt idx="22479">
                  <c:v>-2.7380999999999998E-4</c:v>
                </c:pt>
                <c:pt idx="22480" formatCode="0.00E+00">
                  <c:v>7.8349999999999994E-5</c:v>
                </c:pt>
                <c:pt idx="22481">
                  <c:v>1.33102E-3</c:v>
                </c:pt>
                <c:pt idx="22482">
                  <c:v>1.0695399999999999E-3</c:v>
                </c:pt>
                <c:pt idx="22483">
                  <c:v>2.0365399999999999E-3</c:v>
                </c:pt>
                <c:pt idx="22484">
                  <c:v>3.9249799999999998E-3</c:v>
                </c:pt>
                <c:pt idx="22485">
                  <c:v>3.5331099999999999E-3</c:v>
                </c:pt>
                <c:pt idx="22486">
                  <c:v>4.7202600000000004E-3</c:v>
                </c:pt>
                <c:pt idx="22487">
                  <c:v>3.9406600000000003E-3</c:v>
                </c:pt>
                <c:pt idx="22488">
                  <c:v>3.6586800000000001E-3</c:v>
                </c:pt>
                <c:pt idx="22489">
                  <c:v>1.3445499999999999E-3</c:v>
                </c:pt>
                <c:pt idx="22490">
                  <c:v>-1.7148E-4</c:v>
                </c:pt>
                <c:pt idx="22491">
                  <c:v>-1.8131000000000001E-4</c:v>
                </c:pt>
                <c:pt idx="22492">
                  <c:v>-1.5338699999999999E-3</c:v>
                </c:pt>
                <c:pt idx="22493">
                  <c:v>-9.9083000000000005E-4</c:v>
                </c:pt>
                <c:pt idx="22494" formatCode="0.00E+00">
                  <c:v>4.3309999999999997E-5</c:v>
                </c:pt>
                <c:pt idx="22495" formatCode="0.00E+00">
                  <c:v>-8.2340000000000001E-5</c:v>
                </c:pt>
                <c:pt idx="22496">
                  <c:v>7.7680000000000002E-4</c:v>
                </c:pt>
                <c:pt idx="22497">
                  <c:v>1.19815E-3</c:v>
                </c:pt>
                <c:pt idx="22498">
                  <c:v>8.4608000000000003E-4</c:v>
                </c:pt>
                <c:pt idx="22499">
                  <c:v>2.5084E-3</c:v>
                </c:pt>
                <c:pt idx="22500">
                  <c:v>2.7957099999999999E-3</c:v>
                </c:pt>
                <c:pt idx="22501">
                  <c:v>3.18556E-3</c:v>
                </c:pt>
                <c:pt idx="22502">
                  <c:v>4.5874899999999996E-3</c:v>
                </c:pt>
                <c:pt idx="22503">
                  <c:v>3.6514899999999999E-3</c:v>
                </c:pt>
                <c:pt idx="22504">
                  <c:v>3.16694E-3</c:v>
                </c:pt>
                <c:pt idx="22505">
                  <c:v>4.4698100000000003E-3</c:v>
                </c:pt>
                <c:pt idx="22506">
                  <c:v>3.8643200000000001E-3</c:v>
                </c:pt>
                <c:pt idx="22507">
                  <c:v>2.8296100000000002E-3</c:v>
                </c:pt>
                <c:pt idx="22508">
                  <c:v>3.2827799999999999E-3</c:v>
                </c:pt>
                <c:pt idx="22509">
                  <c:v>2.3595299999999999E-3</c:v>
                </c:pt>
                <c:pt idx="22510">
                  <c:v>1.9219599999999999E-3</c:v>
                </c:pt>
                <c:pt idx="22511">
                  <c:v>-6.4265999999999998E-4</c:v>
                </c:pt>
                <c:pt idx="22512">
                  <c:v>-2.1573600000000001E-3</c:v>
                </c:pt>
                <c:pt idx="22513">
                  <c:v>-8.6719E-4</c:v>
                </c:pt>
                <c:pt idx="22514">
                  <c:v>-2.3899400000000001E-3</c:v>
                </c:pt>
                <c:pt idx="22515">
                  <c:v>-3.2705400000000002E-3</c:v>
                </c:pt>
                <c:pt idx="22516">
                  <c:v>-3.2501000000000001E-3</c:v>
                </c:pt>
                <c:pt idx="22517">
                  <c:v>-3.6767200000000001E-3</c:v>
                </c:pt>
                <c:pt idx="22518">
                  <c:v>-2.9456399999999998E-3</c:v>
                </c:pt>
                <c:pt idx="22519">
                  <c:v>-3.6466599999999999E-3</c:v>
                </c:pt>
                <c:pt idx="22520">
                  <c:v>-2.9277000000000001E-3</c:v>
                </c:pt>
                <c:pt idx="22521">
                  <c:v>-3.0310799999999998E-3</c:v>
                </c:pt>
                <c:pt idx="22522">
                  <c:v>-4.76006E-3</c:v>
                </c:pt>
                <c:pt idx="22523">
                  <c:v>-3.1924599999999998E-3</c:v>
                </c:pt>
                <c:pt idx="22524">
                  <c:v>-1.4882999999999999E-3</c:v>
                </c:pt>
                <c:pt idx="22525">
                  <c:v>-1.7043799999999999E-3</c:v>
                </c:pt>
                <c:pt idx="22526">
                  <c:v>7.0719000000000001E-4</c:v>
                </c:pt>
                <c:pt idx="22527">
                  <c:v>4.8474E-4</c:v>
                </c:pt>
                <c:pt idx="22528">
                  <c:v>1.2662299999999999E-3</c:v>
                </c:pt>
                <c:pt idx="22529">
                  <c:v>6.8884999999999997E-4</c:v>
                </c:pt>
                <c:pt idx="22530">
                  <c:v>-1.04101E-3</c:v>
                </c:pt>
                <c:pt idx="22531">
                  <c:v>-4.1410999999999998E-4</c:v>
                </c:pt>
                <c:pt idx="22532">
                  <c:v>-8.0062999999999998E-4</c:v>
                </c:pt>
                <c:pt idx="22533">
                  <c:v>-4.7424000000000001E-4</c:v>
                </c:pt>
                <c:pt idx="22534">
                  <c:v>-7.7439999999999996E-4</c:v>
                </c:pt>
                <c:pt idx="22535">
                  <c:v>1.6415000000000001E-4</c:v>
                </c:pt>
                <c:pt idx="22536">
                  <c:v>4.5404000000000001E-4</c:v>
                </c:pt>
                <c:pt idx="22537">
                  <c:v>1.0103899999999999E-3</c:v>
                </c:pt>
                <c:pt idx="22538">
                  <c:v>1.7340400000000001E-3</c:v>
                </c:pt>
                <c:pt idx="22539">
                  <c:v>7.7884999999999999E-4</c:v>
                </c:pt>
                <c:pt idx="22540">
                  <c:v>6.2429E-4</c:v>
                </c:pt>
                <c:pt idx="22541">
                  <c:v>2.2770199999999998E-3</c:v>
                </c:pt>
                <c:pt idx="22542">
                  <c:v>4.2141100000000001E-3</c:v>
                </c:pt>
                <c:pt idx="22543">
                  <c:v>2.9670600000000001E-3</c:v>
                </c:pt>
                <c:pt idx="22544">
                  <c:v>2.5326300000000001E-3</c:v>
                </c:pt>
                <c:pt idx="22545">
                  <c:v>1.8681000000000001E-4</c:v>
                </c:pt>
                <c:pt idx="22546">
                  <c:v>-1.7111100000000001E-3</c:v>
                </c:pt>
                <c:pt idx="22547">
                  <c:v>-1.1749200000000001E-3</c:v>
                </c:pt>
                <c:pt idx="22548">
                  <c:v>4.0059999999999998E-4</c:v>
                </c:pt>
                <c:pt idx="22549">
                  <c:v>1.406E-4</c:v>
                </c:pt>
                <c:pt idx="22550">
                  <c:v>-1.2083300000000001E-3</c:v>
                </c:pt>
                <c:pt idx="22551">
                  <c:v>-8.5483E-4</c:v>
                </c:pt>
                <c:pt idx="22552">
                  <c:v>6.9373999999999998E-4</c:v>
                </c:pt>
                <c:pt idx="22553">
                  <c:v>1.1279E-3</c:v>
                </c:pt>
                <c:pt idx="22554">
                  <c:v>9.2519E-4</c:v>
                </c:pt>
                <c:pt idx="22555">
                  <c:v>2.2273000000000002E-3</c:v>
                </c:pt>
                <c:pt idx="22556">
                  <c:v>1.49994E-3</c:v>
                </c:pt>
                <c:pt idx="22557">
                  <c:v>2.5627100000000002E-3</c:v>
                </c:pt>
                <c:pt idx="22558">
                  <c:v>2.2110799999999998E-3</c:v>
                </c:pt>
                <c:pt idx="22559">
                  <c:v>1.18903E-3</c:v>
                </c:pt>
                <c:pt idx="22560">
                  <c:v>2.1616399999999998E-3</c:v>
                </c:pt>
                <c:pt idx="22561">
                  <c:v>1.1557200000000001E-3</c:v>
                </c:pt>
                <c:pt idx="22562">
                  <c:v>1.53152E-3</c:v>
                </c:pt>
                <c:pt idx="22563">
                  <c:v>1.18009E-3</c:v>
                </c:pt>
                <c:pt idx="22564">
                  <c:v>2.3568999999999999E-3</c:v>
                </c:pt>
                <c:pt idx="22565">
                  <c:v>2.0216100000000001E-3</c:v>
                </c:pt>
                <c:pt idx="22566">
                  <c:v>-5.2561999999999997E-4</c:v>
                </c:pt>
                <c:pt idx="22567" formatCode="0.00E+00">
                  <c:v>6.8510000000000006E-5</c:v>
                </c:pt>
                <c:pt idx="22568">
                  <c:v>-5.1895000000000001E-4</c:v>
                </c:pt>
                <c:pt idx="22569">
                  <c:v>-8.8201999999999996E-4</c:v>
                </c:pt>
                <c:pt idx="22570">
                  <c:v>-3.9962999999999999E-4</c:v>
                </c:pt>
                <c:pt idx="22571">
                  <c:v>-2.42721E-3</c:v>
                </c:pt>
                <c:pt idx="22572">
                  <c:v>-2.55829E-3</c:v>
                </c:pt>
                <c:pt idx="22573">
                  <c:v>-1.5212699999999999E-3</c:v>
                </c:pt>
                <c:pt idx="22574">
                  <c:v>-1.4102400000000001E-3</c:v>
                </c:pt>
                <c:pt idx="22575">
                  <c:v>-2.5481100000000001E-3</c:v>
                </c:pt>
                <c:pt idx="22576">
                  <c:v>-1.8986599999999999E-3</c:v>
                </c:pt>
                <c:pt idx="22577">
                  <c:v>-2.4865899999999999E-3</c:v>
                </c:pt>
                <c:pt idx="22578">
                  <c:v>-1.9090699999999999E-3</c:v>
                </c:pt>
                <c:pt idx="22579">
                  <c:v>-5.1811000000000001E-4</c:v>
                </c:pt>
                <c:pt idx="22580">
                  <c:v>-7.3886000000000004E-4</c:v>
                </c:pt>
                <c:pt idx="22581">
                  <c:v>-1.9759299999999999E-3</c:v>
                </c:pt>
                <c:pt idx="22582">
                  <c:v>-2.4080500000000001E-3</c:v>
                </c:pt>
                <c:pt idx="22583">
                  <c:v>-1.83567E-3</c:v>
                </c:pt>
                <c:pt idx="22584">
                  <c:v>-1.7240999999999999E-3</c:v>
                </c:pt>
                <c:pt idx="22585">
                  <c:v>-8.8499E-4</c:v>
                </c:pt>
                <c:pt idx="22586">
                  <c:v>-3.8317000000000001E-4</c:v>
                </c:pt>
                <c:pt idx="22587">
                  <c:v>3.0624E-4</c:v>
                </c:pt>
                <c:pt idx="22588">
                  <c:v>1.4217E-4</c:v>
                </c:pt>
                <c:pt idx="22589">
                  <c:v>5.5924999999999996E-4</c:v>
                </c:pt>
                <c:pt idx="22590" formatCode="0.00E+00">
                  <c:v>4.6690000000000002E-5</c:v>
                </c:pt>
                <c:pt idx="22591">
                  <c:v>-4.1840999999999997E-4</c:v>
                </c:pt>
                <c:pt idx="22592" formatCode="0.00E+00">
                  <c:v>-2.652E-5</c:v>
                </c:pt>
                <c:pt idx="22593" formatCode="0.00E+00">
                  <c:v>-5.4620000000000002E-5</c:v>
                </c:pt>
                <c:pt idx="22594">
                  <c:v>5.3353999999999999E-4</c:v>
                </c:pt>
                <c:pt idx="22595">
                  <c:v>-1.7354999999999999E-4</c:v>
                </c:pt>
                <c:pt idx="22596">
                  <c:v>-1.2600300000000001E-3</c:v>
                </c:pt>
                <c:pt idx="22597">
                  <c:v>-8.9674999999999998E-4</c:v>
                </c:pt>
                <c:pt idx="22598">
                  <c:v>-1.2648099999999999E-3</c:v>
                </c:pt>
                <c:pt idx="22599">
                  <c:v>-1.63477E-3</c:v>
                </c:pt>
                <c:pt idx="22600">
                  <c:v>-7.5042000000000001E-4</c:v>
                </c:pt>
                <c:pt idx="22601">
                  <c:v>-4.0725000000000001E-4</c:v>
                </c:pt>
                <c:pt idx="22602">
                  <c:v>1.5204400000000001E-3</c:v>
                </c:pt>
                <c:pt idx="22603">
                  <c:v>5.8810000000000004E-4</c:v>
                </c:pt>
                <c:pt idx="22604">
                  <c:v>-2.3385999999999999E-4</c:v>
                </c:pt>
                <c:pt idx="22605">
                  <c:v>-7.5734999999999995E-4</c:v>
                </c:pt>
                <c:pt idx="22606">
                  <c:v>-1.1046999999999999E-3</c:v>
                </c:pt>
                <c:pt idx="22607" formatCode="0.00E+00">
                  <c:v>-9.4950000000000004E-5</c:v>
                </c:pt>
                <c:pt idx="22608">
                  <c:v>-9.4651999999999996E-4</c:v>
                </c:pt>
                <c:pt idx="22609">
                  <c:v>-1.1699E-4</c:v>
                </c:pt>
                <c:pt idx="22610">
                  <c:v>8.9110000000000003E-4</c:v>
                </c:pt>
                <c:pt idx="22611">
                  <c:v>8.9095999999999999E-4</c:v>
                </c:pt>
                <c:pt idx="22612" formatCode="0.00E+00">
                  <c:v>5.5550000000000002E-5</c:v>
                </c:pt>
                <c:pt idx="22613">
                  <c:v>-1.2772300000000001E-3</c:v>
                </c:pt>
                <c:pt idx="22614">
                  <c:v>-2.9291000000000001E-4</c:v>
                </c:pt>
                <c:pt idx="22615">
                  <c:v>-1.5754199999999999E-3</c:v>
                </c:pt>
                <c:pt idx="22616">
                  <c:v>-2.7988399999999999E-3</c:v>
                </c:pt>
                <c:pt idx="22617">
                  <c:v>2.8049999999999999E-4</c:v>
                </c:pt>
                <c:pt idx="22618">
                  <c:v>-8.8292000000000004E-4</c:v>
                </c:pt>
                <c:pt idx="22619">
                  <c:v>-2.2856700000000001E-3</c:v>
                </c:pt>
                <c:pt idx="22620">
                  <c:v>-4.9969000000000001E-4</c:v>
                </c:pt>
                <c:pt idx="22621">
                  <c:v>-9.7216999999999996E-4</c:v>
                </c:pt>
                <c:pt idx="22622">
                  <c:v>8.3071000000000002E-4</c:v>
                </c:pt>
                <c:pt idx="22623">
                  <c:v>3.9342000000000001E-4</c:v>
                </c:pt>
                <c:pt idx="22624">
                  <c:v>-1.9583299999999999E-3</c:v>
                </c:pt>
                <c:pt idx="22625">
                  <c:v>-1.0804600000000001E-3</c:v>
                </c:pt>
                <c:pt idx="22626">
                  <c:v>-4.3685000000000002E-4</c:v>
                </c:pt>
                <c:pt idx="22627">
                  <c:v>-6.7414999999999999E-4</c:v>
                </c:pt>
                <c:pt idx="22628">
                  <c:v>2.02287E-3</c:v>
                </c:pt>
                <c:pt idx="22629">
                  <c:v>1.18333E-3</c:v>
                </c:pt>
                <c:pt idx="22630">
                  <c:v>5.8604999999999996E-4</c:v>
                </c:pt>
                <c:pt idx="22631">
                  <c:v>3.6432000000000001E-4</c:v>
                </c:pt>
                <c:pt idx="22632">
                  <c:v>2.4803E-4</c:v>
                </c:pt>
                <c:pt idx="22633">
                  <c:v>5.5026999999999995E-4</c:v>
                </c:pt>
                <c:pt idx="22634">
                  <c:v>-5.3558000000000002E-4</c:v>
                </c:pt>
                <c:pt idx="22635">
                  <c:v>1.70184E-3</c:v>
                </c:pt>
                <c:pt idx="22636">
                  <c:v>3.3093E-4</c:v>
                </c:pt>
                <c:pt idx="22637">
                  <c:v>4.5858999999999999E-4</c:v>
                </c:pt>
                <c:pt idx="22638">
                  <c:v>2.36615E-3</c:v>
                </c:pt>
                <c:pt idx="22639" formatCode="0.00E+00">
                  <c:v>-9.925E-5</c:v>
                </c:pt>
                <c:pt idx="22640">
                  <c:v>-1.5024999999999999E-4</c:v>
                </c:pt>
                <c:pt idx="22641">
                  <c:v>8.8268000000000005E-4</c:v>
                </c:pt>
                <c:pt idx="22642" formatCode="0.00E+00">
                  <c:v>6.1740000000000002E-5</c:v>
                </c:pt>
                <c:pt idx="22643">
                  <c:v>-1.2306E-4</c:v>
                </c:pt>
                <c:pt idx="22644">
                  <c:v>8.8002999999999996E-4</c:v>
                </c:pt>
                <c:pt idx="22645" formatCode="0.00E+00">
                  <c:v>-5.6400000000000002E-6</c:v>
                </c:pt>
                <c:pt idx="22646">
                  <c:v>1.0624199999999999E-3</c:v>
                </c:pt>
                <c:pt idx="22647">
                  <c:v>1.9480299999999999E-3</c:v>
                </c:pt>
                <c:pt idx="22648">
                  <c:v>1.4216599999999999E-3</c:v>
                </c:pt>
                <c:pt idx="22649">
                  <c:v>2.0913E-4</c:v>
                </c:pt>
                <c:pt idx="22650">
                  <c:v>-1.12331E-3</c:v>
                </c:pt>
                <c:pt idx="22651">
                  <c:v>-8.6644000000000001E-4</c:v>
                </c:pt>
                <c:pt idx="22652">
                  <c:v>-1.25084E-3</c:v>
                </c:pt>
                <c:pt idx="22653">
                  <c:v>-6.0731000000000001E-4</c:v>
                </c:pt>
                <c:pt idx="22654">
                  <c:v>9.0950999999999998E-4</c:v>
                </c:pt>
                <c:pt idx="22655">
                  <c:v>7.8735000000000003E-4</c:v>
                </c:pt>
                <c:pt idx="22656">
                  <c:v>1.2365999999999999E-4</c:v>
                </c:pt>
                <c:pt idx="22657">
                  <c:v>-1.8202999999999999E-4</c:v>
                </c:pt>
                <c:pt idx="22658">
                  <c:v>7.0282999999999999E-4</c:v>
                </c:pt>
                <c:pt idx="22659">
                  <c:v>4.9021999999999998E-4</c:v>
                </c:pt>
                <c:pt idx="22660">
                  <c:v>3.7057000000000002E-4</c:v>
                </c:pt>
                <c:pt idx="22661">
                  <c:v>1.5699900000000001E-3</c:v>
                </c:pt>
                <c:pt idx="22662">
                  <c:v>1.9547200000000001E-3</c:v>
                </c:pt>
                <c:pt idx="22663">
                  <c:v>5.4814999999999996E-4</c:v>
                </c:pt>
                <c:pt idx="22664">
                  <c:v>-4.1190999999999998E-4</c:v>
                </c:pt>
                <c:pt idx="22665">
                  <c:v>-5.1699000000000005E-4</c:v>
                </c:pt>
                <c:pt idx="22666">
                  <c:v>-1.9173199999999999E-3</c:v>
                </c:pt>
                <c:pt idx="22667">
                  <c:v>-1.4114100000000001E-3</c:v>
                </c:pt>
                <c:pt idx="22668">
                  <c:v>-1.0705999999999999E-3</c:v>
                </c:pt>
                <c:pt idx="22669">
                  <c:v>-1.2598100000000001E-3</c:v>
                </c:pt>
                <c:pt idx="22670">
                  <c:v>1.6574999999999999E-4</c:v>
                </c:pt>
                <c:pt idx="22671">
                  <c:v>-1.4396E-4</c:v>
                </c:pt>
                <c:pt idx="22672">
                  <c:v>-3.8737E-4</c:v>
                </c:pt>
                <c:pt idx="22673">
                  <c:v>-1.0059699999999999E-3</c:v>
                </c:pt>
                <c:pt idx="22674">
                  <c:v>3.5337999999999998E-4</c:v>
                </c:pt>
                <c:pt idx="22675">
                  <c:v>9.1356E-4</c:v>
                </c:pt>
                <c:pt idx="22676">
                  <c:v>-5.3852000000000001E-4</c:v>
                </c:pt>
                <c:pt idx="22677">
                  <c:v>-1.0405200000000001E-3</c:v>
                </c:pt>
                <c:pt idx="22678">
                  <c:v>-7.0830999999999997E-4</c:v>
                </c:pt>
                <c:pt idx="22679">
                  <c:v>-2.8847999999999998E-4</c:v>
                </c:pt>
                <c:pt idx="22680">
                  <c:v>1.04218E-3</c:v>
                </c:pt>
                <c:pt idx="22681">
                  <c:v>2.13181E-3</c:v>
                </c:pt>
                <c:pt idx="22682">
                  <c:v>2.2131500000000001E-3</c:v>
                </c:pt>
                <c:pt idx="22683">
                  <c:v>6.9329000000000005E-4</c:v>
                </c:pt>
                <c:pt idx="22684">
                  <c:v>1.4292999999999999E-4</c:v>
                </c:pt>
                <c:pt idx="22685">
                  <c:v>-1.5456000000000001E-4</c:v>
                </c:pt>
                <c:pt idx="22686">
                  <c:v>-7.1151999999999999E-4</c:v>
                </c:pt>
                <c:pt idx="22687">
                  <c:v>3.4349000000000001E-4</c:v>
                </c:pt>
                <c:pt idx="22688">
                  <c:v>-3.6002000000000001E-4</c:v>
                </c:pt>
                <c:pt idx="22689">
                  <c:v>-1.1920500000000001E-3</c:v>
                </c:pt>
                <c:pt idx="22690">
                  <c:v>8.8758999999999995E-4</c:v>
                </c:pt>
                <c:pt idx="22691">
                  <c:v>2.8331E-4</c:v>
                </c:pt>
                <c:pt idx="22692">
                  <c:v>-5.8555E-4</c:v>
                </c:pt>
                <c:pt idx="22693">
                  <c:v>1.17829E-3</c:v>
                </c:pt>
                <c:pt idx="22694">
                  <c:v>1.0255500000000001E-3</c:v>
                </c:pt>
                <c:pt idx="22695">
                  <c:v>-1.57463E-3</c:v>
                </c:pt>
                <c:pt idx="22696">
                  <c:v>-1.9541599999999999E-3</c:v>
                </c:pt>
                <c:pt idx="22697">
                  <c:v>-2.3743200000000001E-3</c:v>
                </c:pt>
                <c:pt idx="22698">
                  <c:v>-2.7501499999999998E-3</c:v>
                </c:pt>
                <c:pt idx="22699">
                  <c:v>-5.4379999999999999E-4</c:v>
                </c:pt>
                <c:pt idx="22700">
                  <c:v>4.8790999999999998E-4</c:v>
                </c:pt>
                <c:pt idx="22701">
                  <c:v>1.7859499999999999E-3</c:v>
                </c:pt>
                <c:pt idx="22702">
                  <c:v>2.9528200000000001E-3</c:v>
                </c:pt>
                <c:pt idx="22703">
                  <c:v>2.9476799999999998E-3</c:v>
                </c:pt>
                <c:pt idx="22704">
                  <c:v>1.90664E-3</c:v>
                </c:pt>
                <c:pt idx="22705">
                  <c:v>-4.5602000000000001E-4</c:v>
                </c:pt>
                <c:pt idx="22706">
                  <c:v>-1.1654899999999999E-3</c:v>
                </c:pt>
                <c:pt idx="22707">
                  <c:v>-2.2941099999999998E-3</c:v>
                </c:pt>
                <c:pt idx="22708">
                  <c:v>-2.86565E-3</c:v>
                </c:pt>
                <c:pt idx="22709">
                  <c:v>-1.8382299999999999E-3</c:v>
                </c:pt>
                <c:pt idx="22710">
                  <c:v>-5.4049999999999996E-4</c:v>
                </c:pt>
                <c:pt idx="22711">
                  <c:v>-2.9763000000000001E-4</c:v>
                </c:pt>
                <c:pt idx="22712">
                  <c:v>-2.9678000000000001E-4</c:v>
                </c:pt>
                <c:pt idx="22713" formatCode="0.00E+00">
                  <c:v>-5.7330000000000002E-5</c:v>
                </c:pt>
                <c:pt idx="22714">
                  <c:v>-9.7395000000000001E-4</c:v>
                </c:pt>
                <c:pt idx="22715">
                  <c:v>2.8859000000000003E-4</c:v>
                </c:pt>
                <c:pt idx="22716">
                  <c:v>2.0770799999999998E-3</c:v>
                </c:pt>
                <c:pt idx="22717">
                  <c:v>9.3817E-4</c:v>
                </c:pt>
                <c:pt idx="22718">
                  <c:v>1.42202E-3</c:v>
                </c:pt>
                <c:pt idx="22719">
                  <c:v>7.1436999999999998E-4</c:v>
                </c:pt>
                <c:pt idx="22720">
                  <c:v>-5.8790000000000003E-4</c:v>
                </c:pt>
                <c:pt idx="22721">
                  <c:v>-1.3680700000000001E-3</c:v>
                </c:pt>
                <c:pt idx="22722">
                  <c:v>-1.96686E-3</c:v>
                </c:pt>
                <c:pt idx="22723">
                  <c:v>-2.7360000000000002E-3</c:v>
                </c:pt>
                <c:pt idx="22724">
                  <c:v>-2.4935500000000002E-3</c:v>
                </c:pt>
                <c:pt idx="22725">
                  <c:v>-1.5568E-4</c:v>
                </c:pt>
                <c:pt idx="22726">
                  <c:v>-1.92607E-3</c:v>
                </c:pt>
                <c:pt idx="22727">
                  <c:v>-2.6716499999999998E-3</c:v>
                </c:pt>
                <c:pt idx="22728">
                  <c:v>-2.0441E-4</c:v>
                </c:pt>
                <c:pt idx="22729">
                  <c:v>-1.3766200000000001E-3</c:v>
                </c:pt>
                <c:pt idx="22730">
                  <c:v>-1.3686099999999999E-3</c:v>
                </c:pt>
                <c:pt idx="22731">
                  <c:v>-1.1608E-3</c:v>
                </c:pt>
                <c:pt idx="22732">
                  <c:v>-1.3750100000000001E-3</c:v>
                </c:pt>
                <c:pt idx="22733">
                  <c:v>-1.0946E-3</c:v>
                </c:pt>
                <c:pt idx="22734">
                  <c:v>-4.0319999999999999E-4</c:v>
                </c:pt>
                <c:pt idx="22735">
                  <c:v>5.6658000000000001E-4</c:v>
                </c:pt>
                <c:pt idx="22736">
                  <c:v>6.8738000000000002E-4</c:v>
                </c:pt>
                <c:pt idx="22737">
                  <c:v>3.5064900000000001E-3</c:v>
                </c:pt>
                <c:pt idx="22738">
                  <c:v>4.2136099999999996E-3</c:v>
                </c:pt>
                <c:pt idx="22739">
                  <c:v>2.58852E-3</c:v>
                </c:pt>
                <c:pt idx="22740">
                  <c:v>1.9556199999999999E-3</c:v>
                </c:pt>
                <c:pt idx="22741">
                  <c:v>1.9494099999999999E-3</c:v>
                </c:pt>
                <c:pt idx="22742">
                  <c:v>1.56123E-3</c:v>
                </c:pt>
                <c:pt idx="22743">
                  <c:v>1.4525E-3</c:v>
                </c:pt>
                <c:pt idx="22744">
                  <c:v>2.4837599999999998E-3</c:v>
                </c:pt>
                <c:pt idx="22745">
                  <c:v>1.8459500000000001E-3</c:v>
                </c:pt>
                <c:pt idx="22746">
                  <c:v>1.9371799999999999E-3</c:v>
                </c:pt>
                <c:pt idx="22747">
                  <c:v>1.2732100000000001E-3</c:v>
                </c:pt>
                <c:pt idx="22748">
                  <c:v>1.1271300000000001E-3</c:v>
                </c:pt>
                <c:pt idx="22749">
                  <c:v>1.2308200000000001E-3</c:v>
                </c:pt>
                <c:pt idx="22750">
                  <c:v>4.0169000000000001E-4</c:v>
                </c:pt>
                <c:pt idx="22751">
                  <c:v>-1.90032E-3</c:v>
                </c:pt>
                <c:pt idx="22752">
                  <c:v>-3.1186299999999998E-3</c:v>
                </c:pt>
                <c:pt idx="22753">
                  <c:v>-2.3677400000000001E-3</c:v>
                </c:pt>
                <c:pt idx="22754">
                  <c:v>-2.3377699999999999E-3</c:v>
                </c:pt>
                <c:pt idx="22755">
                  <c:v>-1.45977E-3</c:v>
                </c:pt>
                <c:pt idx="22756">
                  <c:v>8.1678999999999996E-4</c:v>
                </c:pt>
                <c:pt idx="22757">
                  <c:v>2.5411000000000001E-3</c:v>
                </c:pt>
                <c:pt idx="22758">
                  <c:v>2.8140000000000001E-3</c:v>
                </c:pt>
                <c:pt idx="22759">
                  <c:v>2.42216E-3</c:v>
                </c:pt>
                <c:pt idx="22760">
                  <c:v>1.60301E-3</c:v>
                </c:pt>
                <c:pt idx="22761">
                  <c:v>4.5018E-4</c:v>
                </c:pt>
                <c:pt idx="22762">
                  <c:v>-1.3607700000000001E-3</c:v>
                </c:pt>
                <c:pt idx="22763">
                  <c:v>-4.0105799999999997E-3</c:v>
                </c:pt>
                <c:pt idx="22764">
                  <c:v>-3.2483999999999998E-3</c:v>
                </c:pt>
                <c:pt idx="22765">
                  <c:v>-2.65775E-3</c:v>
                </c:pt>
                <c:pt idx="22766">
                  <c:v>-2.0384399999999999E-3</c:v>
                </c:pt>
                <c:pt idx="22767">
                  <c:v>-1.30013E-3</c:v>
                </c:pt>
                <c:pt idx="22768">
                  <c:v>-2.7660599999999999E-3</c:v>
                </c:pt>
                <c:pt idx="22769">
                  <c:v>-2.31335E-3</c:v>
                </c:pt>
                <c:pt idx="22770">
                  <c:v>-9.4589999999999995E-4</c:v>
                </c:pt>
                <c:pt idx="22771">
                  <c:v>1.3202800000000001E-3</c:v>
                </c:pt>
                <c:pt idx="22772">
                  <c:v>1.37163E-3</c:v>
                </c:pt>
                <c:pt idx="22773">
                  <c:v>2.5571299999999999E-3</c:v>
                </c:pt>
                <c:pt idx="22774">
                  <c:v>3.8974999999999999E-3</c:v>
                </c:pt>
                <c:pt idx="22775">
                  <c:v>1.7762399999999999E-3</c:v>
                </c:pt>
                <c:pt idx="22776">
                  <c:v>7.3382000000000005E-4</c:v>
                </c:pt>
                <c:pt idx="22777">
                  <c:v>-2.1812200000000002E-3</c:v>
                </c:pt>
                <c:pt idx="22778">
                  <c:v>-3.01826E-3</c:v>
                </c:pt>
                <c:pt idx="22779">
                  <c:v>-4.1860400000000002E-3</c:v>
                </c:pt>
                <c:pt idx="22780">
                  <c:v>-2.7695100000000002E-3</c:v>
                </c:pt>
                <c:pt idx="22781">
                  <c:v>-1.6295700000000001E-3</c:v>
                </c:pt>
                <c:pt idx="22782">
                  <c:v>-2.2088400000000001E-3</c:v>
                </c:pt>
                <c:pt idx="22783">
                  <c:v>-1.3777100000000001E-3</c:v>
                </c:pt>
                <c:pt idx="22784">
                  <c:v>-1.6775799999999999E-3</c:v>
                </c:pt>
                <c:pt idx="22785">
                  <c:v>-3.05391E-3</c:v>
                </c:pt>
                <c:pt idx="22786">
                  <c:v>-2.67563E-3</c:v>
                </c:pt>
                <c:pt idx="22787">
                  <c:v>-2.0171299999999998E-3</c:v>
                </c:pt>
                <c:pt idx="22788">
                  <c:v>-1.31576E-3</c:v>
                </c:pt>
                <c:pt idx="22789">
                  <c:v>-9.6515000000000001E-4</c:v>
                </c:pt>
                <c:pt idx="22790">
                  <c:v>-2.0295999999999999E-3</c:v>
                </c:pt>
                <c:pt idx="22791">
                  <c:v>-1.6359E-4</c:v>
                </c:pt>
                <c:pt idx="22792">
                  <c:v>1.6942000000000001E-3</c:v>
                </c:pt>
                <c:pt idx="22793">
                  <c:v>3.4535E-3</c:v>
                </c:pt>
                <c:pt idx="22794">
                  <c:v>5.0455200000000004E-3</c:v>
                </c:pt>
                <c:pt idx="22795">
                  <c:v>3.8276400000000002E-3</c:v>
                </c:pt>
                <c:pt idx="22796">
                  <c:v>2.3173299999999998E-3</c:v>
                </c:pt>
                <c:pt idx="22797">
                  <c:v>3.88346E-3</c:v>
                </c:pt>
                <c:pt idx="22798">
                  <c:v>3.8859699999999999E-3</c:v>
                </c:pt>
                <c:pt idx="22799">
                  <c:v>2.3697100000000001E-3</c:v>
                </c:pt>
                <c:pt idx="22800">
                  <c:v>3.5157999999999999E-3</c:v>
                </c:pt>
                <c:pt idx="22801">
                  <c:v>2.3969299999999998E-3</c:v>
                </c:pt>
                <c:pt idx="22802">
                  <c:v>1.39565E-3</c:v>
                </c:pt>
                <c:pt idx="22803">
                  <c:v>2.9677699999999998E-3</c:v>
                </c:pt>
                <c:pt idx="22804">
                  <c:v>3.2286699999999999E-3</c:v>
                </c:pt>
                <c:pt idx="22805">
                  <c:v>1.29626E-3</c:v>
                </c:pt>
                <c:pt idx="22806">
                  <c:v>1.24931E-3</c:v>
                </c:pt>
                <c:pt idx="22807">
                  <c:v>-1.4787100000000001E-3</c:v>
                </c:pt>
                <c:pt idx="22808">
                  <c:v>-2.7662799999999999E-3</c:v>
                </c:pt>
                <c:pt idx="22809">
                  <c:v>-2.2077799999999999E-3</c:v>
                </c:pt>
                <c:pt idx="22810">
                  <c:v>-2.7962099999999999E-3</c:v>
                </c:pt>
                <c:pt idx="22811">
                  <c:v>-1.4304000000000001E-4</c:v>
                </c:pt>
                <c:pt idx="22812">
                  <c:v>1.0847000000000001E-3</c:v>
                </c:pt>
                <c:pt idx="22813">
                  <c:v>2.2647100000000001E-3</c:v>
                </c:pt>
                <c:pt idx="22814">
                  <c:v>3.43217E-3</c:v>
                </c:pt>
                <c:pt idx="22815">
                  <c:v>2.9040799999999999E-3</c:v>
                </c:pt>
                <c:pt idx="22816">
                  <c:v>2.0664099999999999E-3</c:v>
                </c:pt>
                <c:pt idx="22817">
                  <c:v>-3.344E-4</c:v>
                </c:pt>
                <c:pt idx="22818">
                  <c:v>-2.6327799999999999E-3</c:v>
                </c:pt>
                <c:pt idx="22819">
                  <c:v>-4.7373700000000003E-3</c:v>
                </c:pt>
                <c:pt idx="22820">
                  <c:v>-5.3189600000000002E-3</c:v>
                </c:pt>
                <c:pt idx="22821">
                  <c:v>-4.1582399999999997E-3</c:v>
                </c:pt>
                <c:pt idx="22822">
                  <c:v>-3.3542699999999999E-3</c:v>
                </c:pt>
                <c:pt idx="22823">
                  <c:v>-4.1912900000000003E-3</c:v>
                </c:pt>
                <c:pt idx="22824">
                  <c:v>-3.27319E-3</c:v>
                </c:pt>
                <c:pt idx="22825">
                  <c:v>-2.3841000000000001E-3</c:v>
                </c:pt>
                <c:pt idx="22826">
                  <c:v>8.4511000000000005E-4</c:v>
                </c:pt>
                <c:pt idx="22827">
                  <c:v>1.9944300000000002E-3</c:v>
                </c:pt>
                <c:pt idx="22828">
                  <c:v>2.0216399999999999E-3</c:v>
                </c:pt>
                <c:pt idx="22829">
                  <c:v>4.0250199999999998E-3</c:v>
                </c:pt>
                <c:pt idx="22830">
                  <c:v>4.4479999999999997E-3</c:v>
                </c:pt>
                <c:pt idx="22831">
                  <c:v>2.7498499999999999E-3</c:v>
                </c:pt>
                <c:pt idx="22832">
                  <c:v>-4.6014E-4</c:v>
                </c:pt>
                <c:pt idx="22833">
                  <c:v>-1.9316299999999999E-3</c:v>
                </c:pt>
                <c:pt idx="22834">
                  <c:v>-4.2020399999999998E-3</c:v>
                </c:pt>
                <c:pt idx="22835">
                  <c:v>-5.0318400000000001E-3</c:v>
                </c:pt>
                <c:pt idx="22836">
                  <c:v>-4.3875900000000002E-3</c:v>
                </c:pt>
                <c:pt idx="22837">
                  <c:v>-4.4026100000000004E-3</c:v>
                </c:pt>
                <c:pt idx="22838">
                  <c:v>-4.0887900000000001E-3</c:v>
                </c:pt>
                <c:pt idx="22839">
                  <c:v>-4.8353500000000004E-3</c:v>
                </c:pt>
                <c:pt idx="22840">
                  <c:v>-4.7278199999999998E-3</c:v>
                </c:pt>
                <c:pt idx="22841">
                  <c:v>-4.4375100000000004E-3</c:v>
                </c:pt>
                <c:pt idx="22842">
                  <c:v>-4.2587600000000003E-3</c:v>
                </c:pt>
                <c:pt idx="22843">
                  <c:v>-3.1364499999999998E-3</c:v>
                </c:pt>
                <c:pt idx="22844">
                  <c:v>-2.7835500000000001E-3</c:v>
                </c:pt>
                <c:pt idx="22845">
                  <c:v>-3.3105000000000001E-3</c:v>
                </c:pt>
                <c:pt idx="22846">
                  <c:v>-2.1411400000000001E-3</c:v>
                </c:pt>
                <c:pt idx="22847">
                  <c:v>2.4343999999999999E-4</c:v>
                </c:pt>
                <c:pt idx="22848">
                  <c:v>3.3398799999999999E-3</c:v>
                </c:pt>
                <c:pt idx="22849">
                  <c:v>5.2110999999999998E-3</c:v>
                </c:pt>
                <c:pt idx="22850">
                  <c:v>5.7650899999999996E-3</c:v>
                </c:pt>
                <c:pt idx="22851">
                  <c:v>5.7578300000000002E-3</c:v>
                </c:pt>
                <c:pt idx="22852">
                  <c:v>3.87595E-3</c:v>
                </c:pt>
                <c:pt idx="22853">
                  <c:v>3.27349E-3</c:v>
                </c:pt>
                <c:pt idx="22854">
                  <c:v>4.2658899999999996E-3</c:v>
                </c:pt>
                <c:pt idx="22855">
                  <c:v>4.7934900000000001E-3</c:v>
                </c:pt>
                <c:pt idx="22856">
                  <c:v>4.8291000000000002E-3</c:v>
                </c:pt>
                <c:pt idx="22857">
                  <c:v>3.3140499999999998E-3</c:v>
                </c:pt>
                <c:pt idx="22858">
                  <c:v>3.8584800000000001E-3</c:v>
                </c:pt>
                <c:pt idx="22859">
                  <c:v>4.3994000000000004E-3</c:v>
                </c:pt>
                <c:pt idx="22860">
                  <c:v>3.85009E-3</c:v>
                </c:pt>
                <c:pt idx="22861">
                  <c:v>4.5308500000000003E-3</c:v>
                </c:pt>
                <c:pt idx="22862">
                  <c:v>4.7341900000000001E-3</c:v>
                </c:pt>
                <c:pt idx="22863">
                  <c:v>2.9420800000000001E-3</c:v>
                </c:pt>
                <c:pt idx="22864">
                  <c:v>4.1369400000000004E-3</c:v>
                </c:pt>
                <c:pt idx="22865">
                  <c:v>3.55857E-3</c:v>
                </c:pt>
                <c:pt idx="22866">
                  <c:v>3.26531E-3</c:v>
                </c:pt>
                <c:pt idx="22867">
                  <c:v>1.50774E-3</c:v>
                </c:pt>
                <c:pt idx="22868">
                  <c:v>-2.202E-3</c:v>
                </c:pt>
                <c:pt idx="22869">
                  <c:v>-3.7618299999999999E-3</c:v>
                </c:pt>
                <c:pt idx="22870">
                  <c:v>-3.4379900000000001E-3</c:v>
                </c:pt>
                <c:pt idx="22871">
                  <c:v>-2.7024599999999998E-3</c:v>
                </c:pt>
                <c:pt idx="22872">
                  <c:v>-2.4230300000000001E-3</c:v>
                </c:pt>
                <c:pt idx="22873">
                  <c:v>4.1018000000000001E-4</c:v>
                </c:pt>
                <c:pt idx="22874">
                  <c:v>4.3983599999999996E-3</c:v>
                </c:pt>
                <c:pt idx="22875">
                  <c:v>5.5369199999999999E-3</c:v>
                </c:pt>
                <c:pt idx="22876">
                  <c:v>5.3522300000000004E-3</c:v>
                </c:pt>
                <c:pt idx="22877">
                  <c:v>5.5691100000000004E-3</c:v>
                </c:pt>
                <c:pt idx="22878">
                  <c:v>4.7613400000000002E-3</c:v>
                </c:pt>
                <c:pt idx="22879">
                  <c:v>4.7986399999999999E-3</c:v>
                </c:pt>
                <c:pt idx="22880">
                  <c:v>3.29189E-3</c:v>
                </c:pt>
                <c:pt idx="22881">
                  <c:v>1.8362700000000001E-3</c:v>
                </c:pt>
                <c:pt idx="22882">
                  <c:v>1.49087E-3</c:v>
                </c:pt>
                <c:pt idx="22883">
                  <c:v>-2.2094300000000001E-3</c:v>
                </c:pt>
                <c:pt idx="22884">
                  <c:v>-4.7013100000000002E-3</c:v>
                </c:pt>
                <c:pt idx="22885">
                  <c:v>-4.3164600000000003E-3</c:v>
                </c:pt>
                <c:pt idx="22886">
                  <c:v>-4.6443300000000003E-3</c:v>
                </c:pt>
                <c:pt idx="22887">
                  <c:v>-3.45715E-3</c:v>
                </c:pt>
                <c:pt idx="22888" formatCode="0.00E+00">
                  <c:v>-4.8029999999999999E-5</c:v>
                </c:pt>
                <c:pt idx="22889">
                  <c:v>3.5296400000000001E-3</c:v>
                </c:pt>
                <c:pt idx="22890">
                  <c:v>5.9360999999999997E-3</c:v>
                </c:pt>
                <c:pt idx="22891">
                  <c:v>5.6126600000000002E-3</c:v>
                </c:pt>
                <c:pt idx="22892">
                  <c:v>5.2098400000000003E-3</c:v>
                </c:pt>
                <c:pt idx="22893">
                  <c:v>4.8333100000000004E-3</c:v>
                </c:pt>
                <c:pt idx="22894">
                  <c:v>4.9091400000000002E-3</c:v>
                </c:pt>
                <c:pt idx="22895">
                  <c:v>3.89691E-3</c:v>
                </c:pt>
                <c:pt idx="22896">
                  <c:v>3.6966799999999999E-3</c:v>
                </c:pt>
                <c:pt idx="22897">
                  <c:v>5.9031400000000003E-3</c:v>
                </c:pt>
                <c:pt idx="22898">
                  <c:v>5.4302700000000001E-3</c:v>
                </c:pt>
                <c:pt idx="22899">
                  <c:v>4.15833E-3</c:v>
                </c:pt>
                <c:pt idx="22900">
                  <c:v>4.4175899999999999E-3</c:v>
                </c:pt>
                <c:pt idx="22901">
                  <c:v>4.1762600000000002E-3</c:v>
                </c:pt>
                <c:pt idx="22902">
                  <c:v>2.3013500000000002E-3</c:v>
                </c:pt>
                <c:pt idx="22903">
                  <c:v>-2.3949999999999999E-4</c:v>
                </c:pt>
                <c:pt idx="22904">
                  <c:v>-4.2239199999999999E-3</c:v>
                </c:pt>
                <c:pt idx="22905">
                  <c:v>-5.4810700000000002E-3</c:v>
                </c:pt>
                <c:pt idx="22906">
                  <c:v>-5.1635400000000003E-3</c:v>
                </c:pt>
                <c:pt idx="22907">
                  <c:v>-6.5210299999999997E-3</c:v>
                </c:pt>
                <c:pt idx="22908">
                  <c:v>-4.2673900000000002E-3</c:v>
                </c:pt>
                <c:pt idx="22909">
                  <c:v>-4.90727E-3</c:v>
                </c:pt>
                <c:pt idx="22910">
                  <c:v>-6.98585E-3</c:v>
                </c:pt>
                <c:pt idx="22911">
                  <c:v>-5.2562900000000003E-3</c:v>
                </c:pt>
                <c:pt idx="22912">
                  <c:v>-4.6273499999999997E-3</c:v>
                </c:pt>
                <c:pt idx="22913">
                  <c:v>-5.8386799999999997E-3</c:v>
                </c:pt>
                <c:pt idx="22914">
                  <c:v>-5.6846400000000004E-3</c:v>
                </c:pt>
                <c:pt idx="22915">
                  <c:v>-4.2594399999999998E-3</c:v>
                </c:pt>
                <c:pt idx="22916">
                  <c:v>-4.18565E-3</c:v>
                </c:pt>
                <c:pt idx="22917">
                  <c:v>-4.1458800000000002E-3</c:v>
                </c:pt>
                <c:pt idx="22918">
                  <c:v>1.09476E-3</c:v>
                </c:pt>
                <c:pt idx="22919">
                  <c:v>3.0224100000000001E-3</c:v>
                </c:pt>
                <c:pt idx="22920">
                  <c:v>3.4034600000000001E-3</c:v>
                </c:pt>
                <c:pt idx="22921">
                  <c:v>5.6842699999999999E-3</c:v>
                </c:pt>
                <c:pt idx="22922">
                  <c:v>2.62145E-3</c:v>
                </c:pt>
                <c:pt idx="22923">
                  <c:v>5.0411E-4</c:v>
                </c:pt>
                <c:pt idx="22924">
                  <c:v>-1.2766800000000001E-3</c:v>
                </c:pt>
                <c:pt idx="22925">
                  <c:v>-3.8529800000000002E-3</c:v>
                </c:pt>
                <c:pt idx="22926">
                  <c:v>-4.2385399999999998E-3</c:v>
                </c:pt>
                <c:pt idx="22927">
                  <c:v>-4.6761800000000003E-3</c:v>
                </c:pt>
                <c:pt idx="22928">
                  <c:v>-2.91436E-3</c:v>
                </c:pt>
                <c:pt idx="22929">
                  <c:v>1.2708299999999999E-3</c:v>
                </c:pt>
                <c:pt idx="22930">
                  <c:v>3.0134099999999998E-3</c:v>
                </c:pt>
                <c:pt idx="22931">
                  <c:v>5.7976599999999996E-3</c:v>
                </c:pt>
                <c:pt idx="22932">
                  <c:v>8.1208900000000004E-3</c:v>
                </c:pt>
                <c:pt idx="22933">
                  <c:v>4.5575099999999999E-3</c:v>
                </c:pt>
                <c:pt idx="22934">
                  <c:v>6.22538E-3</c:v>
                </c:pt>
                <c:pt idx="22935">
                  <c:v>5.8999999999999999E-3</c:v>
                </c:pt>
                <c:pt idx="22936">
                  <c:v>4.5402100000000003E-3</c:v>
                </c:pt>
                <c:pt idx="22937">
                  <c:v>4.3996900000000004E-3</c:v>
                </c:pt>
                <c:pt idx="22938">
                  <c:v>1.40895E-3</c:v>
                </c:pt>
                <c:pt idx="22939">
                  <c:v>-1.2064700000000001E-3</c:v>
                </c:pt>
                <c:pt idx="22940">
                  <c:v>-3.2009999999999999E-3</c:v>
                </c:pt>
                <c:pt idx="22941">
                  <c:v>-4.3212099999999998E-3</c:v>
                </c:pt>
                <c:pt idx="22942">
                  <c:v>-4.48198E-3</c:v>
                </c:pt>
                <c:pt idx="22943">
                  <c:v>-2.4515299999999999E-3</c:v>
                </c:pt>
                <c:pt idx="22944">
                  <c:v>3.1305999999999999E-4</c:v>
                </c:pt>
                <c:pt idx="22945">
                  <c:v>3.22354E-3</c:v>
                </c:pt>
                <c:pt idx="22946">
                  <c:v>5.07086E-3</c:v>
                </c:pt>
                <c:pt idx="22947">
                  <c:v>6.69945E-3</c:v>
                </c:pt>
                <c:pt idx="22948">
                  <c:v>7.7106199999999996E-3</c:v>
                </c:pt>
                <c:pt idx="22949">
                  <c:v>6.3285099999999999E-3</c:v>
                </c:pt>
                <c:pt idx="22950">
                  <c:v>5.7308699999999999E-3</c:v>
                </c:pt>
                <c:pt idx="22951">
                  <c:v>5.3169799999999998E-3</c:v>
                </c:pt>
                <c:pt idx="22952">
                  <c:v>5.0083200000000001E-3</c:v>
                </c:pt>
                <c:pt idx="22953">
                  <c:v>5.6624700000000002E-3</c:v>
                </c:pt>
                <c:pt idx="22954">
                  <c:v>6.4375700000000001E-3</c:v>
                </c:pt>
                <c:pt idx="22955">
                  <c:v>5.0989700000000004E-3</c:v>
                </c:pt>
                <c:pt idx="22956">
                  <c:v>3.8685199999999999E-3</c:v>
                </c:pt>
                <c:pt idx="22957">
                  <c:v>4.5012200000000002E-3</c:v>
                </c:pt>
                <c:pt idx="22958">
                  <c:v>3.78451E-3</c:v>
                </c:pt>
                <c:pt idx="22959" formatCode="0.00E+00">
                  <c:v>8.7029999999999999E-5</c:v>
                </c:pt>
                <c:pt idx="22960">
                  <c:v>-2.9200699999999999E-3</c:v>
                </c:pt>
                <c:pt idx="22961">
                  <c:v>-5.0303199999999996E-3</c:v>
                </c:pt>
                <c:pt idx="22962">
                  <c:v>-6.9008999999999997E-3</c:v>
                </c:pt>
                <c:pt idx="22963">
                  <c:v>-6.3468600000000002E-3</c:v>
                </c:pt>
                <c:pt idx="22964">
                  <c:v>-5.2121800000000003E-3</c:v>
                </c:pt>
                <c:pt idx="22965">
                  <c:v>-5.4570799999999996E-3</c:v>
                </c:pt>
                <c:pt idx="22966">
                  <c:v>-5.3807400000000002E-3</c:v>
                </c:pt>
                <c:pt idx="22967">
                  <c:v>-6.5243200000000001E-3</c:v>
                </c:pt>
                <c:pt idx="22968">
                  <c:v>-5.4404099999999997E-3</c:v>
                </c:pt>
                <c:pt idx="22969">
                  <c:v>-4.4253900000000004E-3</c:v>
                </c:pt>
                <c:pt idx="22970">
                  <c:v>-5.9929900000000001E-3</c:v>
                </c:pt>
                <c:pt idx="22971">
                  <c:v>-5.3872700000000004E-3</c:v>
                </c:pt>
                <c:pt idx="22972">
                  <c:v>-4.10079E-3</c:v>
                </c:pt>
                <c:pt idx="22973">
                  <c:v>-2.3621800000000002E-3</c:v>
                </c:pt>
                <c:pt idx="22974">
                  <c:v>7.2993000000000005E-4</c:v>
                </c:pt>
                <c:pt idx="22975">
                  <c:v>3.24582E-3</c:v>
                </c:pt>
                <c:pt idx="22976">
                  <c:v>4.85061E-3</c:v>
                </c:pt>
                <c:pt idx="22977">
                  <c:v>4.3168199999999999E-3</c:v>
                </c:pt>
                <c:pt idx="22978">
                  <c:v>3.13832E-3</c:v>
                </c:pt>
                <c:pt idx="22979">
                  <c:v>6.4957999999999997E-4</c:v>
                </c:pt>
                <c:pt idx="22980">
                  <c:v>-2.6929499999999999E-3</c:v>
                </c:pt>
                <c:pt idx="22981">
                  <c:v>-4.2186699999999999E-3</c:v>
                </c:pt>
                <c:pt idx="22982">
                  <c:v>-4.0910599999999997E-3</c:v>
                </c:pt>
                <c:pt idx="22983">
                  <c:v>-3.9862600000000002E-3</c:v>
                </c:pt>
                <c:pt idx="22984">
                  <c:v>-1.8877099999999999E-3</c:v>
                </c:pt>
                <c:pt idx="22985">
                  <c:v>2.6818200000000001E-3</c:v>
                </c:pt>
                <c:pt idx="22986">
                  <c:v>4.6056100000000004E-3</c:v>
                </c:pt>
                <c:pt idx="22987">
                  <c:v>6.5913100000000004E-3</c:v>
                </c:pt>
                <c:pt idx="22988">
                  <c:v>8.1970199999999993E-3</c:v>
                </c:pt>
                <c:pt idx="22989">
                  <c:v>6.55501E-3</c:v>
                </c:pt>
                <c:pt idx="22990">
                  <c:v>6.5363299999999999E-3</c:v>
                </c:pt>
                <c:pt idx="22991">
                  <c:v>6.1815799999999999E-3</c:v>
                </c:pt>
                <c:pt idx="22992">
                  <c:v>4.8418100000000002E-3</c:v>
                </c:pt>
                <c:pt idx="22993">
                  <c:v>4.3044299999999997E-3</c:v>
                </c:pt>
                <c:pt idx="22994">
                  <c:v>2.1202399999999998E-3</c:v>
                </c:pt>
                <c:pt idx="22995">
                  <c:v>-2.6790199999999998E-3</c:v>
                </c:pt>
                <c:pt idx="22996">
                  <c:v>-4.7035999999999996E-3</c:v>
                </c:pt>
                <c:pt idx="22997">
                  <c:v>-6.1057699999999999E-3</c:v>
                </c:pt>
                <c:pt idx="22998">
                  <c:v>-6.2878999999999999E-3</c:v>
                </c:pt>
                <c:pt idx="22999">
                  <c:v>-3.9490100000000002E-3</c:v>
                </c:pt>
                <c:pt idx="23000">
                  <c:v>-8.1183000000000004E-4</c:v>
                </c:pt>
                <c:pt idx="23001">
                  <c:v>4.1402399999999999E-3</c:v>
                </c:pt>
                <c:pt idx="23002">
                  <c:v>6.3147899999999998E-3</c:v>
                </c:pt>
                <c:pt idx="23003">
                  <c:v>7.1651500000000003E-3</c:v>
                </c:pt>
                <c:pt idx="23004">
                  <c:v>7.3787699999999998E-3</c:v>
                </c:pt>
                <c:pt idx="23005">
                  <c:v>6.3639200000000003E-3</c:v>
                </c:pt>
                <c:pt idx="23006">
                  <c:v>6.1982599999999997E-3</c:v>
                </c:pt>
                <c:pt idx="23007">
                  <c:v>5.7585600000000002E-3</c:v>
                </c:pt>
                <c:pt idx="23008">
                  <c:v>5.9653600000000003E-3</c:v>
                </c:pt>
                <c:pt idx="23009">
                  <c:v>6.2348200000000003E-3</c:v>
                </c:pt>
                <c:pt idx="23010">
                  <c:v>6.97256E-3</c:v>
                </c:pt>
                <c:pt idx="23011">
                  <c:v>5.9059999999999998E-3</c:v>
                </c:pt>
                <c:pt idx="23012">
                  <c:v>5.5636899999999996E-3</c:v>
                </c:pt>
                <c:pt idx="23013">
                  <c:v>4.4487399999999996E-3</c:v>
                </c:pt>
                <c:pt idx="23014">
                  <c:v>2.3076500000000001E-3</c:v>
                </c:pt>
                <c:pt idx="23015">
                  <c:v>4.0149000000000001E-4</c:v>
                </c:pt>
                <c:pt idx="23016">
                  <c:v>-2.5574199999999999E-3</c:v>
                </c:pt>
                <c:pt idx="23017">
                  <c:v>-6.3157200000000004E-3</c:v>
                </c:pt>
                <c:pt idx="23018">
                  <c:v>-8.4219099999999995E-3</c:v>
                </c:pt>
                <c:pt idx="23019">
                  <c:v>-8.0926699999999997E-3</c:v>
                </c:pt>
                <c:pt idx="23020">
                  <c:v>-6.9106999999999997E-3</c:v>
                </c:pt>
                <c:pt idx="23021">
                  <c:v>-5.7456599999999997E-3</c:v>
                </c:pt>
                <c:pt idx="23022">
                  <c:v>-5.7638699999999999E-3</c:v>
                </c:pt>
                <c:pt idx="23023">
                  <c:v>-5.79058E-3</c:v>
                </c:pt>
                <c:pt idx="23024">
                  <c:v>-6.3808099999999998E-3</c:v>
                </c:pt>
                <c:pt idx="23025">
                  <c:v>-7.2456999999999999E-3</c:v>
                </c:pt>
                <c:pt idx="23026">
                  <c:v>-7.1562400000000003E-3</c:v>
                </c:pt>
                <c:pt idx="23027">
                  <c:v>-6.6773800000000001E-3</c:v>
                </c:pt>
                <c:pt idx="23028">
                  <c:v>-6.5951400000000002E-3</c:v>
                </c:pt>
                <c:pt idx="23029">
                  <c:v>-6.0023400000000001E-3</c:v>
                </c:pt>
                <c:pt idx="23030">
                  <c:v>-5.5439E-3</c:v>
                </c:pt>
                <c:pt idx="23031">
                  <c:v>-6.24173E-3</c:v>
                </c:pt>
                <c:pt idx="23032">
                  <c:v>-5.9034600000000001E-3</c:v>
                </c:pt>
                <c:pt idx="23033">
                  <c:v>-4.5747899999999996E-3</c:v>
                </c:pt>
                <c:pt idx="23034">
                  <c:v>-3.6479400000000001E-3</c:v>
                </c:pt>
                <c:pt idx="23035">
                  <c:v>-1.19491E-3</c:v>
                </c:pt>
                <c:pt idx="23036">
                  <c:v>3.3747299999999998E-3</c:v>
                </c:pt>
                <c:pt idx="23037">
                  <c:v>4.6269199999999996E-3</c:v>
                </c:pt>
                <c:pt idx="23038">
                  <c:v>6.0567099999999999E-3</c:v>
                </c:pt>
                <c:pt idx="23039">
                  <c:v>4.9948700000000002E-3</c:v>
                </c:pt>
                <c:pt idx="23040">
                  <c:v>2.7435599999999999E-3</c:v>
                </c:pt>
                <c:pt idx="23041">
                  <c:v>5.0783000000000002E-4</c:v>
                </c:pt>
                <c:pt idx="23042">
                  <c:v>-4.4053199999999999E-3</c:v>
                </c:pt>
                <c:pt idx="23043">
                  <c:v>-7.3440800000000002E-3</c:v>
                </c:pt>
                <c:pt idx="23044">
                  <c:v>-8.92365E-3</c:v>
                </c:pt>
                <c:pt idx="23045">
                  <c:v>-8.7986999999999996E-3</c:v>
                </c:pt>
                <c:pt idx="23046">
                  <c:v>-5.9089900000000002E-3</c:v>
                </c:pt>
                <c:pt idx="23047">
                  <c:v>-6.3682000000000001E-3</c:v>
                </c:pt>
                <c:pt idx="23048">
                  <c:v>-6.18112E-3</c:v>
                </c:pt>
                <c:pt idx="23049">
                  <c:v>-3.6780300000000001E-3</c:v>
                </c:pt>
                <c:pt idx="23050">
                  <c:v>-1.06722E-3</c:v>
                </c:pt>
                <c:pt idx="23051">
                  <c:v>2.94313E-3</c:v>
                </c:pt>
                <c:pt idx="23052">
                  <c:v>4.1117200000000001E-3</c:v>
                </c:pt>
                <c:pt idx="23053">
                  <c:v>4.8339000000000003E-3</c:v>
                </c:pt>
                <c:pt idx="23054">
                  <c:v>5.0680400000000002E-3</c:v>
                </c:pt>
                <c:pt idx="23055">
                  <c:v>2.8946599999999999E-3</c:v>
                </c:pt>
                <c:pt idx="23056">
                  <c:v>-1.8008E-4</c:v>
                </c:pt>
                <c:pt idx="23057">
                  <c:v>-2.9290900000000001E-3</c:v>
                </c:pt>
                <c:pt idx="23058">
                  <c:v>-6.24158E-3</c:v>
                </c:pt>
                <c:pt idx="23059">
                  <c:v>-7.1466300000000002E-3</c:v>
                </c:pt>
                <c:pt idx="23060">
                  <c:v>-8.2624399999999994E-3</c:v>
                </c:pt>
                <c:pt idx="23061">
                  <c:v>-6.9543799999999996E-3</c:v>
                </c:pt>
                <c:pt idx="23062">
                  <c:v>-4.6973800000000001E-3</c:v>
                </c:pt>
                <c:pt idx="23063">
                  <c:v>-6.4257899999999998E-3</c:v>
                </c:pt>
                <c:pt idx="23064">
                  <c:v>-6.0766300000000004E-3</c:v>
                </c:pt>
                <c:pt idx="23065">
                  <c:v>-7.3634399999999997E-3</c:v>
                </c:pt>
                <c:pt idx="23066">
                  <c:v>-6.0001400000000002E-3</c:v>
                </c:pt>
                <c:pt idx="23067">
                  <c:v>-6.53413E-3</c:v>
                </c:pt>
                <c:pt idx="23068">
                  <c:v>-5.5743600000000004E-3</c:v>
                </c:pt>
                <c:pt idx="23069">
                  <c:v>-3.9342200000000004E-3</c:v>
                </c:pt>
                <c:pt idx="23070">
                  <c:v>-3.6731300000000001E-3</c:v>
                </c:pt>
                <c:pt idx="23071">
                  <c:v>-2.2918999999999999E-4</c:v>
                </c:pt>
                <c:pt idx="23072">
                  <c:v>3.741E-3</c:v>
                </c:pt>
                <c:pt idx="23073">
                  <c:v>6.5156499999999996E-3</c:v>
                </c:pt>
                <c:pt idx="23074">
                  <c:v>7.15746E-3</c:v>
                </c:pt>
                <c:pt idx="23075">
                  <c:v>7.40707E-3</c:v>
                </c:pt>
                <c:pt idx="23076">
                  <c:v>5.9681500000000002E-3</c:v>
                </c:pt>
                <c:pt idx="23077">
                  <c:v>6.7315700000000001E-3</c:v>
                </c:pt>
                <c:pt idx="23078">
                  <c:v>6.8413299999999996E-3</c:v>
                </c:pt>
                <c:pt idx="23079">
                  <c:v>6.3775999999999998E-3</c:v>
                </c:pt>
                <c:pt idx="23080">
                  <c:v>8.2818100000000006E-3</c:v>
                </c:pt>
                <c:pt idx="23081">
                  <c:v>6.9466299999999996E-3</c:v>
                </c:pt>
                <c:pt idx="23082">
                  <c:v>5.6323600000000003E-3</c:v>
                </c:pt>
                <c:pt idx="23083">
                  <c:v>5.2416199999999998E-3</c:v>
                </c:pt>
                <c:pt idx="23084">
                  <c:v>5.9038800000000002E-3</c:v>
                </c:pt>
                <c:pt idx="23085">
                  <c:v>3.7355600000000002E-3</c:v>
                </c:pt>
                <c:pt idx="23086">
                  <c:v>-1.32515E-3</c:v>
                </c:pt>
                <c:pt idx="23087">
                  <c:v>-3.4700500000000001E-3</c:v>
                </c:pt>
                <c:pt idx="23088">
                  <c:v>-4.7813200000000004E-3</c:v>
                </c:pt>
                <c:pt idx="23089">
                  <c:v>-5.3726599999999996E-3</c:v>
                </c:pt>
                <c:pt idx="23090">
                  <c:v>-2.89639E-3</c:v>
                </c:pt>
                <c:pt idx="23091">
                  <c:v>-1.85005E-3</c:v>
                </c:pt>
                <c:pt idx="23092">
                  <c:v>1.2611E-3</c:v>
                </c:pt>
                <c:pt idx="23093">
                  <c:v>4.7437E-3</c:v>
                </c:pt>
                <c:pt idx="23094">
                  <c:v>6.1804299999999998E-3</c:v>
                </c:pt>
                <c:pt idx="23095">
                  <c:v>5.1666799999999999E-3</c:v>
                </c:pt>
                <c:pt idx="23096">
                  <c:v>2.1808299999999999E-3</c:v>
                </c:pt>
                <c:pt idx="23097">
                  <c:v>-5.3888999999999999E-4</c:v>
                </c:pt>
                <c:pt idx="23098">
                  <c:v>-4.0720000000000001E-3</c:v>
                </c:pt>
                <c:pt idx="23099">
                  <c:v>-6.6670100000000001E-3</c:v>
                </c:pt>
                <c:pt idx="23100">
                  <c:v>-9.2541499999999992E-3</c:v>
                </c:pt>
                <c:pt idx="23101">
                  <c:v>-8.31491E-3</c:v>
                </c:pt>
                <c:pt idx="23102">
                  <c:v>-7.7904200000000002E-3</c:v>
                </c:pt>
                <c:pt idx="23103">
                  <c:v>-7.7014900000000001E-3</c:v>
                </c:pt>
                <c:pt idx="23104">
                  <c:v>-4.3072800000000001E-3</c:v>
                </c:pt>
                <c:pt idx="23105">
                  <c:v>-4.3032399999999998E-3</c:v>
                </c:pt>
                <c:pt idx="23106">
                  <c:v>-2.4622899999999998E-3</c:v>
                </c:pt>
                <c:pt idx="23107">
                  <c:v>2.1146899999999998E-3</c:v>
                </c:pt>
                <c:pt idx="23108">
                  <c:v>5.2424999999999998E-3</c:v>
                </c:pt>
                <c:pt idx="23109">
                  <c:v>5.7740700000000001E-3</c:v>
                </c:pt>
                <c:pt idx="23110">
                  <c:v>3.8270399999999999E-3</c:v>
                </c:pt>
                <c:pt idx="23111">
                  <c:v>1.5026900000000001E-3</c:v>
                </c:pt>
                <c:pt idx="23112">
                  <c:v>-2.1743000000000001E-4</c:v>
                </c:pt>
                <c:pt idx="23113">
                  <c:v>-2.6072500000000002E-3</c:v>
                </c:pt>
                <c:pt idx="23114">
                  <c:v>-6.25211E-3</c:v>
                </c:pt>
                <c:pt idx="23115">
                  <c:v>-8.6668400000000003E-3</c:v>
                </c:pt>
                <c:pt idx="23116">
                  <c:v>-8.2301300000000004E-3</c:v>
                </c:pt>
                <c:pt idx="23117">
                  <c:v>-6.9150699999999997E-3</c:v>
                </c:pt>
                <c:pt idx="23118">
                  <c:v>-8.3646299999999996E-3</c:v>
                </c:pt>
                <c:pt idx="23119">
                  <c:v>-7.7435799999999999E-3</c:v>
                </c:pt>
                <c:pt idx="23120">
                  <c:v>-5.7631499999999999E-3</c:v>
                </c:pt>
                <c:pt idx="23121">
                  <c:v>-8.3464899999999998E-3</c:v>
                </c:pt>
                <c:pt idx="23122">
                  <c:v>-8.69551E-3</c:v>
                </c:pt>
                <c:pt idx="23123">
                  <c:v>-6.8887100000000001E-3</c:v>
                </c:pt>
                <c:pt idx="23124">
                  <c:v>-5.2122000000000002E-3</c:v>
                </c:pt>
                <c:pt idx="23125">
                  <c:v>-5.3619699999999998E-3</c:v>
                </c:pt>
                <c:pt idx="23126">
                  <c:v>-4.0035100000000001E-3</c:v>
                </c:pt>
                <c:pt idx="23127">
                  <c:v>-3.3428E-4</c:v>
                </c:pt>
                <c:pt idx="23128">
                  <c:v>3.3544899999999999E-3</c:v>
                </c:pt>
                <c:pt idx="23129">
                  <c:v>6.2095800000000001E-3</c:v>
                </c:pt>
                <c:pt idx="23130">
                  <c:v>8.2087500000000008E-3</c:v>
                </c:pt>
                <c:pt idx="23131">
                  <c:v>8.7971400000000002E-3</c:v>
                </c:pt>
                <c:pt idx="23132">
                  <c:v>7.8527300000000005E-3</c:v>
                </c:pt>
                <c:pt idx="23133">
                  <c:v>7.4278299999999998E-3</c:v>
                </c:pt>
                <c:pt idx="23134">
                  <c:v>6.5876299999999997E-3</c:v>
                </c:pt>
                <c:pt idx="23135">
                  <c:v>5.8148200000000001E-3</c:v>
                </c:pt>
                <c:pt idx="23136">
                  <c:v>6.0925099999999998E-3</c:v>
                </c:pt>
                <c:pt idx="23137">
                  <c:v>7.0968699999999999E-3</c:v>
                </c:pt>
                <c:pt idx="23138">
                  <c:v>6.8153099999999998E-3</c:v>
                </c:pt>
                <c:pt idx="23139">
                  <c:v>6.4402299999999999E-3</c:v>
                </c:pt>
                <c:pt idx="23140">
                  <c:v>7.4125099999999998E-3</c:v>
                </c:pt>
                <c:pt idx="23141">
                  <c:v>7.1961300000000002E-3</c:v>
                </c:pt>
                <c:pt idx="23142">
                  <c:v>7.2321699999999996E-3</c:v>
                </c:pt>
                <c:pt idx="23143">
                  <c:v>6.55369E-3</c:v>
                </c:pt>
                <c:pt idx="23144">
                  <c:v>6.1331700000000003E-3</c:v>
                </c:pt>
                <c:pt idx="23145">
                  <c:v>5.39976E-3</c:v>
                </c:pt>
                <c:pt idx="23146">
                  <c:v>3.34052E-3</c:v>
                </c:pt>
                <c:pt idx="23147" formatCode="0.00E+00">
                  <c:v>5.7120000000000002E-5</c:v>
                </c:pt>
                <c:pt idx="23148">
                  <c:v>-2.5798599999999998E-3</c:v>
                </c:pt>
                <c:pt idx="23149">
                  <c:v>-3.7797799999999999E-3</c:v>
                </c:pt>
                <c:pt idx="23150">
                  <c:v>-5.9591399999999999E-3</c:v>
                </c:pt>
                <c:pt idx="23151">
                  <c:v>-5.2665400000000001E-3</c:v>
                </c:pt>
                <c:pt idx="23152">
                  <c:v>-1.0628899999999999E-3</c:v>
                </c:pt>
                <c:pt idx="23153">
                  <c:v>1.5420799999999999E-3</c:v>
                </c:pt>
                <c:pt idx="23154">
                  <c:v>4.7714599999999999E-3</c:v>
                </c:pt>
                <c:pt idx="23155">
                  <c:v>7.0184499999999999E-3</c:v>
                </c:pt>
                <c:pt idx="23156">
                  <c:v>7.7747500000000004E-3</c:v>
                </c:pt>
                <c:pt idx="23157">
                  <c:v>7.4826099999999998E-3</c:v>
                </c:pt>
                <c:pt idx="23158">
                  <c:v>7.7677099999999997E-3</c:v>
                </c:pt>
                <c:pt idx="23159">
                  <c:v>6.6457299999999999E-3</c:v>
                </c:pt>
                <c:pt idx="23160">
                  <c:v>5.7622799999999998E-3</c:v>
                </c:pt>
                <c:pt idx="23161">
                  <c:v>5.7251699999999999E-3</c:v>
                </c:pt>
                <c:pt idx="23162">
                  <c:v>2.1346799999999999E-3</c:v>
                </c:pt>
                <c:pt idx="23163">
                  <c:v>-1.4877200000000001E-3</c:v>
                </c:pt>
                <c:pt idx="23164">
                  <c:v>-4.4339000000000002E-3</c:v>
                </c:pt>
                <c:pt idx="23165">
                  <c:v>-6.1134199999999996E-3</c:v>
                </c:pt>
                <c:pt idx="23166">
                  <c:v>-5.4078299999999998E-3</c:v>
                </c:pt>
                <c:pt idx="23167">
                  <c:v>-2.9641099999999998E-3</c:v>
                </c:pt>
                <c:pt idx="23168">
                  <c:v>-4.6649000000000001E-4</c:v>
                </c:pt>
                <c:pt idx="23169">
                  <c:v>3.3232499999999998E-3</c:v>
                </c:pt>
                <c:pt idx="23170">
                  <c:v>6.7540600000000001E-3</c:v>
                </c:pt>
                <c:pt idx="23171">
                  <c:v>8.6133100000000008E-3</c:v>
                </c:pt>
                <c:pt idx="23172">
                  <c:v>8.3761100000000008E-3</c:v>
                </c:pt>
                <c:pt idx="23173">
                  <c:v>7.0015600000000004E-3</c:v>
                </c:pt>
                <c:pt idx="23174">
                  <c:v>6.68193E-3</c:v>
                </c:pt>
                <c:pt idx="23175">
                  <c:v>6.4140300000000003E-3</c:v>
                </c:pt>
                <c:pt idx="23176">
                  <c:v>8.08269E-3</c:v>
                </c:pt>
                <c:pt idx="23177">
                  <c:v>8.1197500000000002E-3</c:v>
                </c:pt>
                <c:pt idx="23178">
                  <c:v>7.6546000000000001E-3</c:v>
                </c:pt>
                <c:pt idx="23179">
                  <c:v>7.5442499999999997E-3</c:v>
                </c:pt>
                <c:pt idx="23180">
                  <c:v>6.0695999999999996E-3</c:v>
                </c:pt>
                <c:pt idx="23181">
                  <c:v>4.1461400000000004E-3</c:v>
                </c:pt>
                <c:pt idx="23182">
                  <c:v>3.4268599999999999E-3</c:v>
                </c:pt>
                <c:pt idx="23183">
                  <c:v>1.2061999999999999E-4</c:v>
                </c:pt>
                <c:pt idx="23184">
                  <c:v>-4.1342899999999997E-3</c:v>
                </c:pt>
                <c:pt idx="23185">
                  <c:v>-6.0818499999999998E-3</c:v>
                </c:pt>
                <c:pt idx="23186">
                  <c:v>-7.4596699999999998E-3</c:v>
                </c:pt>
                <c:pt idx="23187">
                  <c:v>-9.2530400000000006E-3</c:v>
                </c:pt>
                <c:pt idx="23188">
                  <c:v>-7.4958100000000003E-3</c:v>
                </c:pt>
                <c:pt idx="23189">
                  <c:v>-7.3328600000000001E-3</c:v>
                </c:pt>
                <c:pt idx="23190">
                  <c:v>-7.8394899999999993E-3</c:v>
                </c:pt>
                <c:pt idx="23191">
                  <c:v>-7.1983200000000002E-3</c:v>
                </c:pt>
                <c:pt idx="23192">
                  <c:v>-6.5882900000000001E-3</c:v>
                </c:pt>
                <c:pt idx="23193">
                  <c:v>-6.8360199999999999E-3</c:v>
                </c:pt>
                <c:pt idx="23194">
                  <c:v>-7.3060599999999996E-3</c:v>
                </c:pt>
                <c:pt idx="23195">
                  <c:v>-5.7042300000000002E-3</c:v>
                </c:pt>
                <c:pt idx="23196">
                  <c:v>-4.94919E-3</c:v>
                </c:pt>
                <c:pt idx="23197">
                  <c:v>-3.5755299999999999E-3</c:v>
                </c:pt>
                <c:pt idx="23198">
                  <c:v>9.6040000000000003E-4</c:v>
                </c:pt>
                <c:pt idx="23199">
                  <c:v>4.0874400000000003E-3</c:v>
                </c:pt>
                <c:pt idx="23200">
                  <c:v>4.9545800000000001E-3</c:v>
                </c:pt>
                <c:pt idx="23201">
                  <c:v>5.3722900000000001E-3</c:v>
                </c:pt>
                <c:pt idx="23202">
                  <c:v>5.2343700000000003E-3</c:v>
                </c:pt>
                <c:pt idx="23203">
                  <c:v>1.8425E-3</c:v>
                </c:pt>
                <c:pt idx="23204">
                  <c:v>-3.0815199999999999E-3</c:v>
                </c:pt>
                <c:pt idx="23205">
                  <c:v>-3.6115000000000001E-3</c:v>
                </c:pt>
                <c:pt idx="23206">
                  <c:v>-4.6454900000000004E-3</c:v>
                </c:pt>
                <c:pt idx="23207">
                  <c:v>-5.0301199999999999E-3</c:v>
                </c:pt>
                <c:pt idx="23208">
                  <c:v>-2.7691600000000001E-3</c:v>
                </c:pt>
                <c:pt idx="23209">
                  <c:v>2.2910000000000001E-4</c:v>
                </c:pt>
                <c:pt idx="23210">
                  <c:v>3.5489800000000002E-3</c:v>
                </c:pt>
                <c:pt idx="23211">
                  <c:v>6.7972099999999997E-3</c:v>
                </c:pt>
                <c:pt idx="23212">
                  <c:v>8.7672500000000007E-3</c:v>
                </c:pt>
                <c:pt idx="23213">
                  <c:v>7.1585499999999996E-3</c:v>
                </c:pt>
                <c:pt idx="23214">
                  <c:v>7.2372900000000004E-3</c:v>
                </c:pt>
                <c:pt idx="23215">
                  <c:v>7.2517099999999998E-3</c:v>
                </c:pt>
                <c:pt idx="23216">
                  <c:v>6.6176999999999998E-3</c:v>
                </c:pt>
                <c:pt idx="23217">
                  <c:v>5.4040900000000003E-3</c:v>
                </c:pt>
                <c:pt idx="23218">
                  <c:v>2.0443200000000001E-3</c:v>
                </c:pt>
                <c:pt idx="23219">
                  <c:v>-1.6298599999999999E-3</c:v>
                </c:pt>
                <c:pt idx="23220">
                  <c:v>-4.5443699999999998E-3</c:v>
                </c:pt>
                <c:pt idx="23221">
                  <c:v>-4.7140999999999997E-3</c:v>
                </c:pt>
                <c:pt idx="23222">
                  <c:v>-3.1257699999999999E-3</c:v>
                </c:pt>
                <c:pt idx="23223">
                  <c:v>-2.3059199999999999E-3</c:v>
                </c:pt>
                <c:pt idx="23224">
                  <c:v>4.6356000000000001E-4</c:v>
                </c:pt>
                <c:pt idx="23225">
                  <c:v>3.0985700000000001E-3</c:v>
                </c:pt>
                <c:pt idx="23226">
                  <c:v>6.2881500000000002E-3</c:v>
                </c:pt>
                <c:pt idx="23227">
                  <c:v>8.6445900000000006E-3</c:v>
                </c:pt>
                <c:pt idx="23228">
                  <c:v>7.7749999999999998E-3</c:v>
                </c:pt>
                <c:pt idx="23229">
                  <c:v>7.5620100000000001E-3</c:v>
                </c:pt>
                <c:pt idx="23230">
                  <c:v>7.7345900000000004E-3</c:v>
                </c:pt>
                <c:pt idx="23231">
                  <c:v>6.7976499999999997E-3</c:v>
                </c:pt>
                <c:pt idx="23232">
                  <c:v>6.9370400000000002E-3</c:v>
                </c:pt>
                <c:pt idx="23233">
                  <c:v>7.8125099999999999E-3</c:v>
                </c:pt>
                <c:pt idx="23234">
                  <c:v>7.3245599999999999E-3</c:v>
                </c:pt>
                <c:pt idx="23235">
                  <c:v>7.4373299999999998E-3</c:v>
                </c:pt>
                <c:pt idx="23236">
                  <c:v>7.0738099999999998E-3</c:v>
                </c:pt>
                <c:pt idx="23237">
                  <c:v>5.32907E-3</c:v>
                </c:pt>
                <c:pt idx="23238">
                  <c:v>3.1971399999999998E-3</c:v>
                </c:pt>
                <c:pt idx="23239">
                  <c:v>-1.4601099999999999E-3</c:v>
                </c:pt>
                <c:pt idx="23240">
                  <c:v>-3.9835199999999999E-3</c:v>
                </c:pt>
                <c:pt idx="23241">
                  <c:v>-4.7410999999999998E-3</c:v>
                </c:pt>
                <c:pt idx="23242">
                  <c:v>-6.7568799999999998E-3</c:v>
                </c:pt>
                <c:pt idx="23243">
                  <c:v>-7.8120100000000003E-3</c:v>
                </c:pt>
                <c:pt idx="23244">
                  <c:v>-7.24042E-3</c:v>
                </c:pt>
                <c:pt idx="23245">
                  <c:v>-8.2978600000000007E-3</c:v>
                </c:pt>
                <c:pt idx="23246">
                  <c:v>-6.8384300000000004E-3</c:v>
                </c:pt>
                <c:pt idx="23247">
                  <c:v>-5.91035E-3</c:v>
                </c:pt>
                <c:pt idx="23248">
                  <c:v>-8.0154700000000002E-3</c:v>
                </c:pt>
                <c:pt idx="23249">
                  <c:v>-7.2760799999999999E-3</c:v>
                </c:pt>
                <c:pt idx="23250">
                  <c:v>-6.6081999999999998E-3</c:v>
                </c:pt>
                <c:pt idx="23251">
                  <c:v>-5.9784299999999999E-3</c:v>
                </c:pt>
                <c:pt idx="23252">
                  <c:v>-4.9604100000000002E-3</c:v>
                </c:pt>
                <c:pt idx="23253">
                  <c:v>-4.4992599999999997E-3</c:v>
                </c:pt>
                <c:pt idx="23254">
                  <c:v>5.3855999999999999E-4</c:v>
                </c:pt>
                <c:pt idx="23255">
                  <c:v>3.2808999999999998E-3</c:v>
                </c:pt>
                <c:pt idx="23256">
                  <c:v>3.9490799999999998E-3</c:v>
                </c:pt>
                <c:pt idx="23257">
                  <c:v>4.1144900000000002E-3</c:v>
                </c:pt>
                <c:pt idx="23258">
                  <c:v>3.4543E-3</c:v>
                </c:pt>
                <c:pt idx="23259">
                  <c:v>1.3946500000000001E-3</c:v>
                </c:pt>
                <c:pt idx="23260">
                  <c:v>-1.7416199999999999E-3</c:v>
                </c:pt>
                <c:pt idx="23261">
                  <c:v>-3.51097E-3</c:v>
                </c:pt>
                <c:pt idx="23262">
                  <c:v>-4.7512500000000003E-3</c:v>
                </c:pt>
                <c:pt idx="23263">
                  <c:v>-4.0274200000000003E-3</c:v>
                </c:pt>
                <c:pt idx="23264">
                  <c:v>-2.0535599999999998E-3</c:v>
                </c:pt>
                <c:pt idx="23265">
                  <c:v>1.1312099999999999E-3</c:v>
                </c:pt>
                <c:pt idx="23266">
                  <c:v>3.65242E-3</c:v>
                </c:pt>
                <c:pt idx="23267">
                  <c:v>6.2405000000000004E-3</c:v>
                </c:pt>
                <c:pt idx="23268">
                  <c:v>6.9428900000000002E-3</c:v>
                </c:pt>
                <c:pt idx="23269">
                  <c:v>6.2336700000000002E-3</c:v>
                </c:pt>
                <c:pt idx="23270">
                  <c:v>7.1998599999999998E-3</c:v>
                </c:pt>
                <c:pt idx="23271">
                  <c:v>7.0864300000000003E-3</c:v>
                </c:pt>
                <c:pt idx="23272">
                  <c:v>6.56086E-3</c:v>
                </c:pt>
                <c:pt idx="23273">
                  <c:v>4.5106399999999998E-3</c:v>
                </c:pt>
                <c:pt idx="23274">
                  <c:v>4.8974000000000001E-4</c:v>
                </c:pt>
                <c:pt idx="23275">
                  <c:v>-2.5547600000000001E-3</c:v>
                </c:pt>
                <c:pt idx="23276">
                  <c:v>-3.8024899999999999E-3</c:v>
                </c:pt>
                <c:pt idx="23277">
                  <c:v>-4.4405E-3</c:v>
                </c:pt>
                <c:pt idx="23278">
                  <c:v>-4.0532199999999997E-3</c:v>
                </c:pt>
                <c:pt idx="23279">
                  <c:v>-3.23077E-3</c:v>
                </c:pt>
                <c:pt idx="23280">
                  <c:v>3.3865000000000002E-4</c:v>
                </c:pt>
                <c:pt idx="23281">
                  <c:v>3.4719299999999998E-3</c:v>
                </c:pt>
                <c:pt idx="23282">
                  <c:v>4.0447299999999999E-3</c:v>
                </c:pt>
                <c:pt idx="23283">
                  <c:v>7.1655599999999996E-3</c:v>
                </c:pt>
                <c:pt idx="23284">
                  <c:v>7.5601699999999997E-3</c:v>
                </c:pt>
                <c:pt idx="23285">
                  <c:v>6.6589099999999997E-3</c:v>
                </c:pt>
                <c:pt idx="23286">
                  <c:v>7.1023299999999996E-3</c:v>
                </c:pt>
                <c:pt idx="23287">
                  <c:v>6.8277700000000004E-3</c:v>
                </c:pt>
                <c:pt idx="23288">
                  <c:v>6.9848100000000002E-3</c:v>
                </c:pt>
                <c:pt idx="23289">
                  <c:v>6.7324799999999999E-3</c:v>
                </c:pt>
                <c:pt idx="23290">
                  <c:v>6.9672600000000003E-3</c:v>
                </c:pt>
                <c:pt idx="23291">
                  <c:v>6.1622999999999999E-3</c:v>
                </c:pt>
                <c:pt idx="23292">
                  <c:v>6.7231699999999997E-3</c:v>
                </c:pt>
                <c:pt idx="23293">
                  <c:v>4.5555500000000002E-3</c:v>
                </c:pt>
                <c:pt idx="23294">
                  <c:v>2.8783799999999998E-3</c:v>
                </c:pt>
                <c:pt idx="23295">
                  <c:v>1.2148E-4</c:v>
                </c:pt>
                <c:pt idx="23296">
                  <c:v>-3.5321100000000002E-3</c:v>
                </c:pt>
                <c:pt idx="23297">
                  <c:v>-5.2823799999999997E-3</c:v>
                </c:pt>
                <c:pt idx="23298">
                  <c:v>-6.8158100000000003E-3</c:v>
                </c:pt>
                <c:pt idx="23299">
                  <c:v>-6.1099800000000001E-3</c:v>
                </c:pt>
                <c:pt idx="23300">
                  <c:v>-6.1152799999999998E-3</c:v>
                </c:pt>
                <c:pt idx="23301">
                  <c:v>-7.3919900000000002E-3</c:v>
                </c:pt>
                <c:pt idx="23302">
                  <c:v>-6.8734399999999998E-3</c:v>
                </c:pt>
                <c:pt idx="23303">
                  <c:v>-7.6360300000000002E-3</c:v>
                </c:pt>
                <c:pt idx="23304">
                  <c:v>-7.4259900000000004E-3</c:v>
                </c:pt>
                <c:pt idx="23305">
                  <c:v>-6.0999599999999998E-3</c:v>
                </c:pt>
                <c:pt idx="23306">
                  <c:v>-8.5711199999999998E-3</c:v>
                </c:pt>
                <c:pt idx="23307">
                  <c:v>-8.4265699999999995E-3</c:v>
                </c:pt>
                <c:pt idx="23308">
                  <c:v>-6.7632200000000003E-3</c:v>
                </c:pt>
                <c:pt idx="23309">
                  <c:v>-6.75276E-3</c:v>
                </c:pt>
                <c:pt idx="23310">
                  <c:v>-6.5159399999999996E-3</c:v>
                </c:pt>
                <c:pt idx="23311">
                  <c:v>-7.0433700000000002E-3</c:v>
                </c:pt>
                <c:pt idx="23312">
                  <c:v>-5.95562E-3</c:v>
                </c:pt>
                <c:pt idx="23313">
                  <c:v>-4.1190300000000001E-3</c:v>
                </c:pt>
                <c:pt idx="23314">
                  <c:v>-3.59013E-3</c:v>
                </c:pt>
                <c:pt idx="23315">
                  <c:v>-1.5252E-3</c:v>
                </c:pt>
                <c:pt idx="23316">
                  <c:v>2.3745799999999998E-3</c:v>
                </c:pt>
                <c:pt idx="23317">
                  <c:v>2.6632299999999999E-3</c:v>
                </c:pt>
                <c:pt idx="23318">
                  <c:v>3.68791E-3</c:v>
                </c:pt>
                <c:pt idx="23319">
                  <c:v>3.7522699999999998E-3</c:v>
                </c:pt>
                <c:pt idx="23320">
                  <c:v>2.0483300000000001E-3</c:v>
                </c:pt>
                <c:pt idx="23321">
                  <c:v>2.0280999999999999E-4</c:v>
                </c:pt>
                <c:pt idx="23322">
                  <c:v>-2.79232E-3</c:v>
                </c:pt>
                <c:pt idx="23323">
                  <c:v>-4.39084E-3</c:v>
                </c:pt>
                <c:pt idx="23324">
                  <c:v>-7.0416699999999999E-3</c:v>
                </c:pt>
                <c:pt idx="23325">
                  <c:v>-7.3656099999999999E-3</c:v>
                </c:pt>
                <c:pt idx="23326">
                  <c:v>-6.1099800000000001E-3</c:v>
                </c:pt>
                <c:pt idx="23327">
                  <c:v>-6.8680599999999996E-3</c:v>
                </c:pt>
                <c:pt idx="23328">
                  <c:v>-4.7332800000000003E-3</c:v>
                </c:pt>
                <c:pt idx="23329">
                  <c:v>-4.1155899999999997E-3</c:v>
                </c:pt>
                <c:pt idx="23330">
                  <c:v>-8.1561999999999997E-4</c:v>
                </c:pt>
                <c:pt idx="23331">
                  <c:v>4.1198700000000003E-3</c:v>
                </c:pt>
                <c:pt idx="23332">
                  <c:v>3.9857900000000003E-3</c:v>
                </c:pt>
                <c:pt idx="23333">
                  <c:v>3.6188399999999999E-3</c:v>
                </c:pt>
                <c:pt idx="23334">
                  <c:v>3.9127299999999997E-3</c:v>
                </c:pt>
                <c:pt idx="23335">
                  <c:v>1.0826900000000001E-3</c:v>
                </c:pt>
                <c:pt idx="23336">
                  <c:v>-9.8123000000000004E-4</c:v>
                </c:pt>
                <c:pt idx="23337">
                  <c:v>-1.9626700000000001E-3</c:v>
                </c:pt>
                <c:pt idx="23338">
                  <c:v>-6.0017600000000001E-3</c:v>
                </c:pt>
                <c:pt idx="23339">
                  <c:v>-6.4173600000000004E-3</c:v>
                </c:pt>
                <c:pt idx="23340">
                  <c:v>-6.3444E-3</c:v>
                </c:pt>
                <c:pt idx="23341">
                  <c:v>-6.5516000000000003E-3</c:v>
                </c:pt>
                <c:pt idx="23342">
                  <c:v>-5.7286400000000001E-3</c:v>
                </c:pt>
                <c:pt idx="23343">
                  <c:v>-6.9812900000000002E-3</c:v>
                </c:pt>
                <c:pt idx="23344">
                  <c:v>-6.5583300000000002E-3</c:v>
                </c:pt>
                <c:pt idx="23345">
                  <c:v>-7.2602400000000003E-3</c:v>
                </c:pt>
                <c:pt idx="23346">
                  <c:v>-7.1523300000000001E-3</c:v>
                </c:pt>
                <c:pt idx="23347">
                  <c:v>-5.5481999999999997E-3</c:v>
                </c:pt>
                <c:pt idx="23348">
                  <c:v>-4.4405599999999996E-3</c:v>
                </c:pt>
                <c:pt idx="23349">
                  <c:v>-4.5446499999999999E-3</c:v>
                </c:pt>
                <c:pt idx="23350">
                  <c:v>-2.4760899999999998E-3</c:v>
                </c:pt>
                <c:pt idx="23351">
                  <c:v>8.6308999999999995E-4</c:v>
                </c:pt>
                <c:pt idx="23352">
                  <c:v>3.1056899999999999E-3</c:v>
                </c:pt>
                <c:pt idx="23353">
                  <c:v>4.4905600000000002E-3</c:v>
                </c:pt>
                <c:pt idx="23354">
                  <c:v>5.1505099999999996E-3</c:v>
                </c:pt>
                <c:pt idx="23355">
                  <c:v>6.5230799999999997E-3</c:v>
                </c:pt>
                <c:pt idx="23356">
                  <c:v>7.0664999999999999E-3</c:v>
                </c:pt>
                <c:pt idx="23357">
                  <c:v>6.5718599999999997E-3</c:v>
                </c:pt>
                <c:pt idx="23358">
                  <c:v>7.5218400000000001E-3</c:v>
                </c:pt>
                <c:pt idx="23359">
                  <c:v>6.1817799999999996E-3</c:v>
                </c:pt>
                <c:pt idx="23360">
                  <c:v>6.14913E-3</c:v>
                </c:pt>
                <c:pt idx="23361">
                  <c:v>6.5978900000000004E-3</c:v>
                </c:pt>
                <c:pt idx="23362">
                  <c:v>5.2875600000000002E-3</c:v>
                </c:pt>
                <c:pt idx="23363">
                  <c:v>4.7167399999999996E-3</c:v>
                </c:pt>
                <c:pt idx="23364">
                  <c:v>5.1327400000000002E-3</c:v>
                </c:pt>
                <c:pt idx="23365">
                  <c:v>6.3303400000000003E-3</c:v>
                </c:pt>
                <c:pt idx="23366">
                  <c:v>6.4074400000000004E-3</c:v>
                </c:pt>
                <c:pt idx="23367">
                  <c:v>5.8238400000000003E-3</c:v>
                </c:pt>
                <c:pt idx="23368">
                  <c:v>5.8167499999999999E-3</c:v>
                </c:pt>
                <c:pt idx="23369">
                  <c:v>4.4741700000000004E-3</c:v>
                </c:pt>
                <c:pt idx="23370">
                  <c:v>8.5968999999999998E-4</c:v>
                </c:pt>
                <c:pt idx="23371">
                  <c:v>-8.9924999999999998E-4</c:v>
                </c:pt>
                <c:pt idx="23372">
                  <c:v>-2.3243199999999999E-3</c:v>
                </c:pt>
                <c:pt idx="23373">
                  <c:v>-3.5056800000000002E-3</c:v>
                </c:pt>
                <c:pt idx="23374">
                  <c:v>-3.0856500000000001E-3</c:v>
                </c:pt>
                <c:pt idx="23375">
                  <c:v>-2.9809599999999999E-3</c:v>
                </c:pt>
                <c:pt idx="23376">
                  <c:v>-1.2311100000000001E-3</c:v>
                </c:pt>
                <c:pt idx="23377">
                  <c:v>5.7005999999999995E-4</c:v>
                </c:pt>
                <c:pt idx="23378">
                  <c:v>2.30504E-3</c:v>
                </c:pt>
                <c:pt idx="23379">
                  <c:v>4.3340399999999999E-3</c:v>
                </c:pt>
                <c:pt idx="23380">
                  <c:v>5.8431799999999999E-3</c:v>
                </c:pt>
                <c:pt idx="23381">
                  <c:v>6.4067000000000004E-3</c:v>
                </c:pt>
                <c:pt idx="23382">
                  <c:v>7.33594E-3</c:v>
                </c:pt>
                <c:pt idx="23383">
                  <c:v>5.2533500000000004E-3</c:v>
                </c:pt>
                <c:pt idx="23384">
                  <c:v>4.45584E-3</c:v>
                </c:pt>
                <c:pt idx="23385">
                  <c:v>4.3975799999999999E-3</c:v>
                </c:pt>
                <c:pt idx="23386">
                  <c:v>9.0328999999999995E-4</c:v>
                </c:pt>
                <c:pt idx="23387">
                  <c:v>-6.2509999999999996E-4</c:v>
                </c:pt>
                <c:pt idx="23388">
                  <c:v>-1.81734E-3</c:v>
                </c:pt>
                <c:pt idx="23389">
                  <c:v>-3.6996300000000002E-3</c:v>
                </c:pt>
                <c:pt idx="23390">
                  <c:v>-2.8542799999999998E-3</c:v>
                </c:pt>
                <c:pt idx="23391">
                  <c:v>-1.0535E-4</c:v>
                </c:pt>
                <c:pt idx="23392">
                  <c:v>1.52024E-3</c:v>
                </c:pt>
                <c:pt idx="23393">
                  <c:v>1.99226E-3</c:v>
                </c:pt>
                <c:pt idx="23394">
                  <c:v>3.81672E-3</c:v>
                </c:pt>
                <c:pt idx="23395">
                  <c:v>5.2949900000000003E-3</c:v>
                </c:pt>
                <c:pt idx="23396">
                  <c:v>6.0599E-3</c:v>
                </c:pt>
                <c:pt idx="23397">
                  <c:v>5.4787799999999999E-3</c:v>
                </c:pt>
                <c:pt idx="23398">
                  <c:v>5.3170099999999996E-3</c:v>
                </c:pt>
                <c:pt idx="23399">
                  <c:v>4.8567799999999998E-3</c:v>
                </c:pt>
                <c:pt idx="23400">
                  <c:v>5.1301699999999999E-3</c:v>
                </c:pt>
                <c:pt idx="23401">
                  <c:v>5.1684799999999996E-3</c:v>
                </c:pt>
                <c:pt idx="23402">
                  <c:v>5.3366999999999998E-3</c:v>
                </c:pt>
                <c:pt idx="23403">
                  <c:v>5.3113800000000001E-3</c:v>
                </c:pt>
                <c:pt idx="23404">
                  <c:v>4.2075200000000002E-3</c:v>
                </c:pt>
                <c:pt idx="23405">
                  <c:v>4.0056500000000004E-3</c:v>
                </c:pt>
                <c:pt idx="23406">
                  <c:v>2.7240400000000001E-3</c:v>
                </c:pt>
                <c:pt idx="23407">
                  <c:v>-1.5281999999999999E-4</c:v>
                </c:pt>
                <c:pt idx="23408">
                  <c:v>-3.1548600000000002E-3</c:v>
                </c:pt>
                <c:pt idx="23409">
                  <c:v>-3.0805899999999998E-3</c:v>
                </c:pt>
                <c:pt idx="23410">
                  <c:v>-4.3019499999999997E-3</c:v>
                </c:pt>
                <c:pt idx="23411">
                  <c:v>-6.6292499999999997E-3</c:v>
                </c:pt>
                <c:pt idx="23412">
                  <c:v>-5.0419699999999998E-3</c:v>
                </c:pt>
                <c:pt idx="23413">
                  <c:v>-6.0082299999999998E-3</c:v>
                </c:pt>
                <c:pt idx="23414">
                  <c:v>-5.7275700000000004E-3</c:v>
                </c:pt>
                <c:pt idx="23415">
                  <c:v>-4.7661700000000001E-3</c:v>
                </c:pt>
                <c:pt idx="23416">
                  <c:v>-5.6825199999999999E-3</c:v>
                </c:pt>
                <c:pt idx="23417">
                  <c:v>-4.7327200000000002E-3</c:v>
                </c:pt>
                <c:pt idx="23418">
                  <c:v>-4.68601E-3</c:v>
                </c:pt>
                <c:pt idx="23419">
                  <c:v>-4.8359800000000001E-3</c:v>
                </c:pt>
                <c:pt idx="23420">
                  <c:v>-6.0353400000000001E-3</c:v>
                </c:pt>
                <c:pt idx="23421">
                  <c:v>-6.3158700000000003E-3</c:v>
                </c:pt>
                <c:pt idx="23422">
                  <c:v>-4.3017300000000001E-3</c:v>
                </c:pt>
                <c:pt idx="23423">
                  <c:v>-3.9356900000000004E-3</c:v>
                </c:pt>
                <c:pt idx="23424">
                  <c:v>-3.8053499999999999E-3</c:v>
                </c:pt>
                <c:pt idx="23425">
                  <c:v>-4.2725799999999998E-3</c:v>
                </c:pt>
                <c:pt idx="23426">
                  <c:v>-2.0918500000000001E-3</c:v>
                </c:pt>
                <c:pt idx="23427">
                  <c:v>1.0179999999999999E-4</c:v>
                </c:pt>
                <c:pt idx="23428">
                  <c:v>9.3304E-4</c:v>
                </c:pt>
                <c:pt idx="23429">
                  <c:v>1.9153499999999999E-3</c:v>
                </c:pt>
                <c:pt idx="23430">
                  <c:v>3.3714000000000001E-3</c:v>
                </c:pt>
                <c:pt idx="23431">
                  <c:v>3.3556800000000002E-3</c:v>
                </c:pt>
                <c:pt idx="23432">
                  <c:v>1.0436099999999999E-3</c:v>
                </c:pt>
                <c:pt idx="23433">
                  <c:v>-3.457E-4</c:v>
                </c:pt>
                <c:pt idx="23434">
                  <c:v>-5.5929000000000005E-4</c:v>
                </c:pt>
                <c:pt idx="23435">
                  <c:v>-3.6652400000000002E-3</c:v>
                </c:pt>
                <c:pt idx="23436">
                  <c:v>-4.9924899999999996E-3</c:v>
                </c:pt>
                <c:pt idx="23437">
                  <c:v>-4.5194099999999997E-3</c:v>
                </c:pt>
                <c:pt idx="23438">
                  <c:v>-5.1639900000000002E-3</c:v>
                </c:pt>
                <c:pt idx="23439">
                  <c:v>-4.7732199999999999E-3</c:v>
                </c:pt>
                <c:pt idx="23440">
                  <c:v>-3.7106399999999999E-3</c:v>
                </c:pt>
                <c:pt idx="23441">
                  <c:v>-3.2654200000000002E-3</c:v>
                </c:pt>
                <c:pt idx="23442">
                  <c:v>-1.1664500000000001E-3</c:v>
                </c:pt>
                <c:pt idx="23443">
                  <c:v>7.6137000000000004E-4</c:v>
                </c:pt>
                <c:pt idx="23444">
                  <c:v>8.1333999999999996E-4</c:v>
                </c:pt>
                <c:pt idx="23445">
                  <c:v>2.4686600000000001E-3</c:v>
                </c:pt>
                <c:pt idx="23446">
                  <c:v>1.27384E-3</c:v>
                </c:pt>
                <c:pt idx="23447" formatCode="0.00E+00">
                  <c:v>2.6020000000000002E-5</c:v>
                </c:pt>
                <c:pt idx="23448" formatCode="0.00E+00">
                  <c:v>9.1009999999999998E-5</c:v>
                </c:pt>
                <c:pt idx="23449">
                  <c:v>-2.3421900000000001E-3</c:v>
                </c:pt>
                <c:pt idx="23450">
                  <c:v>-3.6086299999999998E-3</c:v>
                </c:pt>
                <c:pt idx="23451">
                  <c:v>-3.1569599999999999E-3</c:v>
                </c:pt>
                <c:pt idx="23452">
                  <c:v>-4.9342500000000003E-3</c:v>
                </c:pt>
                <c:pt idx="23453">
                  <c:v>-4.7564800000000004E-3</c:v>
                </c:pt>
                <c:pt idx="23454">
                  <c:v>-4.6801300000000002E-3</c:v>
                </c:pt>
                <c:pt idx="23455">
                  <c:v>-4.80899E-3</c:v>
                </c:pt>
                <c:pt idx="23456">
                  <c:v>-3.8190099999999999E-3</c:v>
                </c:pt>
                <c:pt idx="23457">
                  <c:v>-4.8238600000000001E-3</c:v>
                </c:pt>
                <c:pt idx="23458">
                  <c:v>-3.3479400000000002E-3</c:v>
                </c:pt>
                <c:pt idx="23459">
                  <c:v>-4.87106E-3</c:v>
                </c:pt>
                <c:pt idx="23460">
                  <c:v>-4.6413899999999996E-3</c:v>
                </c:pt>
                <c:pt idx="23461">
                  <c:v>-2.0889799999999998E-3</c:v>
                </c:pt>
                <c:pt idx="23462">
                  <c:v>-5.8911E-4</c:v>
                </c:pt>
                <c:pt idx="23463">
                  <c:v>-6.1543000000000004E-4</c:v>
                </c:pt>
                <c:pt idx="23464">
                  <c:v>4.5439999999999999E-4</c:v>
                </c:pt>
                <c:pt idx="23465">
                  <c:v>1.6484799999999999E-3</c:v>
                </c:pt>
                <c:pt idx="23466">
                  <c:v>2.2399799999999999E-3</c:v>
                </c:pt>
                <c:pt idx="23467">
                  <c:v>3.4182800000000001E-3</c:v>
                </c:pt>
                <c:pt idx="23468">
                  <c:v>3.5309299999999998E-3</c:v>
                </c:pt>
                <c:pt idx="23469">
                  <c:v>4.7637900000000004E-3</c:v>
                </c:pt>
                <c:pt idx="23470">
                  <c:v>4.0474600000000001E-3</c:v>
                </c:pt>
                <c:pt idx="23471">
                  <c:v>4.3228299999999997E-3</c:v>
                </c:pt>
                <c:pt idx="23472">
                  <c:v>4.8992999999999997E-3</c:v>
                </c:pt>
                <c:pt idx="23473">
                  <c:v>3.5675799999999999E-3</c:v>
                </c:pt>
                <c:pt idx="23474">
                  <c:v>4.5901800000000001E-3</c:v>
                </c:pt>
                <c:pt idx="23475">
                  <c:v>3.1743100000000001E-3</c:v>
                </c:pt>
                <c:pt idx="23476">
                  <c:v>3.4125900000000001E-3</c:v>
                </c:pt>
                <c:pt idx="23477">
                  <c:v>2.11363E-3</c:v>
                </c:pt>
                <c:pt idx="23478">
                  <c:v>-4.1165E-4</c:v>
                </c:pt>
                <c:pt idx="23479">
                  <c:v>-4.9003999999999996E-4</c:v>
                </c:pt>
                <c:pt idx="23480">
                  <c:v>-2.1953099999999998E-3</c:v>
                </c:pt>
                <c:pt idx="23481">
                  <c:v>-2.2386400000000001E-3</c:v>
                </c:pt>
                <c:pt idx="23482">
                  <c:v>-1.4486200000000001E-3</c:v>
                </c:pt>
                <c:pt idx="23483">
                  <c:v>-1.5970000000000001E-4</c:v>
                </c:pt>
                <c:pt idx="23484">
                  <c:v>6.3783000000000004E-4</c:v>
                </c:pt>
                <c:pt idx="23485" formatCode="0.00E+00">
                  <c:v>-3.6279999999999998E-5</c:v>
                </c:pt>
                <c:pt idx="23486">
                  <c:v>1.62908E-3</c:v>
                </c:pt>
                <c:pt idx="23487">
                  <c:v>8.4696000000000001E-4</c:v>
                </c:pt>
                <c:pt idx="23488">
                  <c:v>-3.8081999999999998E-4</c:v>
                </c:pt>
                <c:pt idx="23489">
                  <c:v>2.4949999999999999E-4</c:v>
                </c:pt>
                <c:pt idx="23490">
                  <c:v>-1.49347E-3</c:v>
                </c:pt>
                <c:pt idx="23491">
                  <c:v>-1.59622E-3</c:v>
                </c:pt>
                <c:pt idx="23492">
                  <c:v>-2.4530400000000001E-3</c:v>
                </c:pt>
                <c:pt idx="23493">
                  <c:v>-4.1876600000000002E-3</c:v>
                </c:pt>
                <c:pt idx="23494">
                  <c:v>-3.3094399999999999E-3</c:v>
                </c:pt>
                <c:pt idx="23495">
                  <c:v>-4.6167600000000001E-3</c:v>
                </c:pt>
                <c:pt idx="23496">
                  <c:v>-3.92641E-3</c:v>
                </c:pt>
                <c:pt idx="23497">
                  <c:v>-1.25654E-3</c:v>
                </c:pt>
                <c:pt idx="23498">
                  <c:v>-6.4409999999999999E-4</c:v>
                </c:pt>
                <c:pt idx="23499">
                  <c:v>1.44063E-3</c:v>
                </c:pt>
                <c:pt idx="23500">
                  <c:v>1.4158E-3</c:v>
                </c:pt>
                <c:pt idx="23501">
                  <c:v>-7.9903999999999999E-4</c:v>
                </c:pt>
                <c:pt idx="23502">
                  <c:v>8.7556000000000005E-4</c:v>
                </c:pt>
                <c:pt idx="23503">
                  <c:v>2.5512000000000001E-4</c:v>
                </c:pt>
                <c:pt idx="23504">
                  <c:v>-4.8919000000000002E-4</c:v>
                </c:pt>
                <c:pt idx="23505">
                  <c:v>-1.0993800000000001E-3</c:v>
                </c:pt>
                <c:pt idx="23506">
                  <c:v>-9.1020000000000001E-4</c:v>
                </c:pt>
                <c:pt idx="23507">
                  <c:v>-1.61871E-3</c:v>
                </c:pt>
                <c:pt idx="23508">
                  <c:v>-3.4792999999999998E-3</c:v>
                </c:pt>
                <c:pt idx="23509">
                  <c:v>-2.5124700000000002E-3</c:v>
                </c:pt>
                <c:pt idx="23510">
                  <c:v>-3.40077E-3</c:v>
                </c:pt>
                <c:pt idx="23511">
                  <c:v>-3.3253499999999999E-3</c:v>
                </c:pt>
                <c:pt idx="23512">
                  <c:v>-4.0292499999999998E-3</c:v>
                </c:pt>
                <c:pt idx="23513">
                  <c:v>-4.0271600000000001E-3</c:v>
                </c:pt>
                <c:pt idx="23514">
                  <c:v>-2.92991E-3</c:v>
                </c:pt>
                <c:pt idx="23515">
                  <c:v>-3.0598800000000001E-3</c:v>
                </c:pt>
                <c:pt idx="23516">
                  <c:v>-2.5899299999999998E-3</c:v>
                </c:pt>
                <c:pt idx="23517">
                  <c:v>-3.2724099999999999E-3</c:v>
                </c:pt>
                <c:pt idx="23518">
                  <c:v>-1.59902E-3</c:v>
                </c:pt>
                <c:pt idx="23519">
                  <c:v>1.7566000000000001E-4</c:v>
                </c:pt>
                <c:pt idx="23520">
                  <c:v>4.7291E-4</c:v>
                </c:pt>
                <c:pt idx="23521">
                  <c:v>8.5353000000000002E-4</c:v>
                </c:pt>
                <c:pt idx="23522">
                  <c:v>1.5527200000000001E-3</c:v>
                </c:pt>
                <c:pt idx="23523">
                  <c:v>1.7818599999999999E-3</c:v>
                </c:pt>
                <c:pt idx="23524">
                  <c:v>3.1717400000000001E-3</c:v>
                </c:pt>
                <c:pt idx="23525">
                  <c:v>3.6711000000000001E-3</c:v>
                </c:pt>
                <c:pt idx="23526">
                  <c:v>4.5621500000000001E-3</c:v>
                </c:pt>
                <c:pt idx="23527">
                  <c:v>2.89091E-3</c:v>
                </c:pt>
                <c:pt idx="23528">
                  <c:v>1.52326E-3</c:v>
                </c:pt>
                <c:pt idx="23529">
                  <c:v>2.8248499999999998E-3</c:v>
                </c:pt>
                <c:pt idx="23530">
                  <c:v>2.1760999999999998E-3</c:v>
                </c:pt>
                <c:pt idx="23531">
                  <c:v>2.3435499999999998E-3</c:v>
                </c:pt>
                <c:pt idx="23532">
                  <c:v>2.9171499999999999E-3</c:v>
                </c:pt>
                <c:pt idx="23533">
                  <c:v>3.1199999999999999E-3</c:v>
                </c:pt>
                <c:pt idx="23534">
                  <c:v>3.0808799999999998E-3</c:v>
                </c:pt>
                <c:pt idx="23535">
                  <c:v>1.3147899999999999E-3</c:v>
                </c:pt>
                <c:pt idx="23536">
                  <c:v>1.4816E-3</c:v>
                </c:pt>
                <c:pt idx="23537">
                  <c:v>2.7648500000000001E-3</c:v>
                </c:pt>
                <c:pt idx="23538">
                  <c:v>9.3568999999999998E-4</c:v>
                </c:pt>
                <c:pt idx="23539">
                  <c:v>-7.3046999999999999E-4</c:v>
                </c:pt>
                <c:pt idx="23540">
                  <c:v>-8.5846999999999996E-4</c:v>
                </c:pt>
                <c:pt idx="23541">
                  <c:v>-5.2853000000000004E-4</c:v>
                </c:pt>
                <c:pt idx="23542">
                  <c:v>-2.0558999999999999E-4</c:v>
                </c:pt>
                <c:pt idx="23543">
                  <c:v>-8.5382000000000003E-4</c:v>
                </c:pt>
                <c:pt idx="23544">
                  <c:v>-2.7012999999999999E-4</c:v>
                </c:pt>
                <c:pt idx="23545">
                  <c:v>2.5335000000000001E-4</c:v>
                </c:pt>
                <c:pt idx="23546">
                  <c:v>2.3314000000000001E-4</c:v>
                </c:pt>
                <c:pt idx="23547">
                  <c:v>6.7392999999999999E-4</c:v>
                </c:pt>
                <c:pt idx="23548">
                  <c:v>1.4161200000000001E-3</c:v>
                </c:pt>
                <c:pt idx="23549">
                  <c:v>2.2945499999999998E-3</c:v>
                </c:pt>
                <c:pt idx="23550">
                  <c:v>2.7073100000000001E-3</c:v>
                </c:pt>
                <c:pt idx="23551">
                  <c:v>2.6688900000000002E-3</c:v>
                </c:pt>
                <c:pt idx="23552">
                  <c:v>3.0527000000000002E-3</c:v>
                </c:pt>
                <c:pt idx="23553">
                  <c:v>1.0623900000000001E-3</c:v>
                </c:pt>
                <c:pt idx="23554">
                  <c:v>-2.1887999999999999E-4</c:v>
                </c:pt>
                <c:pt idx="23555">
                  <c:v>-6.1235E-4</c:v>
                </c:pt>
                <c:pt idx="23556">
                  <c:v>5.1953000000000004E-4</c:v>
                </c:pt>
                <c:pt idx="23557">
                  <c:v>-8.8862000000000001E-4</c:v>
                </c:pt>
                <c:pt idx="23558">
                  <c:v>-5.4788999999999999E-4</c:v>
                </c:pt>
                <c:pt idx="23559">
                  <c:v>1.0589900000000001E-3</c:v>
                </c:pt>
                <c:pt idx="23560">
                  <c:v>-2.2780000000000001E-4</c:v>
                </c:pt>
                <c:pt idx="23561">
                  <c:v>2.6305000000000002E-4</c:v>
                </c:pt>
                <c:pt idx="23562">
                  <c:v>4.5543999999999999E-4</c:v>
                </c:pt>
                <c:pt idx="23563">
                  <c:v>3.7418E-4</c:v>
                </c:pt>
                <c:pt idx="23564">
                  <c:v>7.8045999999999996E-4</c:v>
                </c:pt>
                <c:pt idx="23565">
                  <c:v>2.6985500000000001E-3</c:v>
                </c:pt>
                <c:pt idx="23566">
                  <c:v>2.1419099999999999E-3</c:v>
                </c:pt>
                <c:pt idx="23567">
                  <c:v>1.4712099999999999E-3</c:v>
                </c:pt>
                <c:pt idx="23568">
                  <c:v>2.8748300000000001E-3</c:v>
                </c:pt>
                <c:pt idx="23569">
                  <c:v>3.2983800000000001E-3</c:v>
                </c:pt>
                <c:pt idx="23570">
                  <c:v>2.2055299999999998E-3</c:v>
                </c:pt>
                <c:pt idx="23571">
                  <c:v>2.57954E-3</c:v>
                </c:pt>
                <c:pt idx="23572">
                  <c:v>2.5004599999999999E-3</c:v>
                </c:pt>
                <c:pt idx="23573">
                  <c:v>4.0669000000000002E-4</c:v>
                </c:pt>
                <c:pt idx="23574">
                  <c:v>1.4384000000000001E-3</c:v>
                </c:pt>
                <c:pt idx="23575">
                  <c:v>3.7917000000000002E-4</c:v>
                </c:pt>
                <c:pt idx="23576">
                  <c:v>1.0682E-4</c:v>
                </c:pt>
                <c:pt idx="23577" formatCode="0.00E+00">
                  <c:v>3.19E-6</c:v>
                </c:pt>
                <c:pt idx="23578">
                  <c:v>-2.4371100000000001E-3</c:v>
                </c:pt>
                <c:pt idx="23579">
                  <c:v>-2.04025E-3</c:v>
                </c:pt>
                <c:pt idx="23580">
                  <c:v>-2.1282599999999999E-3</c:v>
                </c:pt>
                <c:pt idx="23581">
                  <c:v>-1.86976E-3</c:v>
                </c:pt>
                <c:pt idx="23582">
                  <c:v>-1.11717E-3</c:v>
                </c:pt>
                <c:pt idx="23583">
                  <c:v>-2.5201799999999999E-3</c:v>
                </c:pt>
                <c:pt idx="23584">
                  <c:v>-1.9612399999999999E-3</c:v>
                </c:pt>
                <c:pt idx="23585">
                  <c:v>-1.73511E-3</c:v>
                </c:pt>
                <c:pt idx="23586">
                  <c:v>-1.9607000000000001E-3</c:v>
                </c:pt>
                <c:pt idx="23587">
                  <c:v>-3.2189100000000002E-3</c:v>
                </c:pt>
                <c:pt idx="23588">
                  <c:v>-2.1381600000000001E-3</c:v>
                </c:pt>
                <c:pt idx="23589">
                  <c:v>-1.46335E-3</c:v>
                </c:pt>
                <c:pt idx="23590">
                  <c:v>-2.41041E-3</c:v>
                </c:pt>
                <c:pt idx="23591">
                  <c:v>-2.0233199999999999E-3</c:v>
                </c:pt>
                <c:pt idx="23592">
                  <c:v>-1.5712300000000001E-3</c:v>
                </c:pt>
                <c:pt idx="23593">
                  <c:v>-8.0524999999999998E-4</c:v>
                </c:pt>
                <c:pt idx="23594" formatCode="0.00E+00">
                  <c:v>-4.778E-5</c:v>
                </c:pt>
                <c:pt idx="23595">
                  <c:v>-1.11293E-3</c:v>
                </c:pt>
                <c:pt idx="23596">
                  <c:v>-5.1232999999999997E-4</c:v>
                </c:pt>
                <c:pt idx="23597" formatCode="0.00E+00">
                  <c:v>-4.4440000000000001E-5</c:v>
                </c:pt>
                <c:pt idx="23598">
                  <c:v>6.0866000000000002E-4</c:v>
                </c:pt>
                <c:pt idx="23599">
                  <c:v>5.2125999999999995E-4</c:v>
                </c:pt>
                <c:pt idx="23600">
                  <c:v>-5.2526000000000005E-4</c:v>
                </c:pt>
                <c:pt idx="23601">
                  <c:v>1.0224100000000001E-3</c:v>
                </c:pt>
                <c:pt idx="23602">
                  <c:v>6.0479999999999996E-4</c:v>
                </c:pt>
                <c:pt idx="23603">
                  <c:v>3.7471E-4</c:v>
                </c:pt>
                <c:pt idx="23604">
                  <c:v>-7.8428000000000005E-4</c:v>
                </c:pt>
                <c:pt idx="23605">
                  <c:v>-2.15438E-3</c:v>
                </c:pt>
                <c:pt idx="23606">
                  <c:v>-3.21734E-3</c:v>
                </c:pt>
                <c:pt idx="23607">
                  <c:v>-2.8398E-3</c:v>
                </c:pt>
                <c:pt idx="23608">
                  <c:v>-5.2355999999999995E-4</c:v>
                </c:pt>
                <c:pt idx="23609">
                  <c:v>-8.6392000000000001E-4</c:v>
                </c:pt>
                <c:pt idx="23610" formatCode="0.00E+00">
                  <c:v>9.5539999999999997E-5</c:v>
                </c:pt>
                <c:pt idx="23611">
                  <c:v>-1.9566000000000001E-4</c:v>
                </c:pt>
                <c:pt idx="23612">
                  <c:v>-3.9322000000000001E-4</c:v>
                </c:pt>
                <c:pt idx="23613">
                  <c:v>1.0705999999999999E-3</c:v>
                </c:pt>
                <c:pt idx="23614">
                  <c:v>-7.3161999999999999E-4</c:v>
                </c:pt>
                <c:pt idx="23615">
                  <c:v>-1.66701E-3</c:v>
                </c:pt>
                <c:pt idx="23616">
                  <c:v>1.1237700000000001E-3</c:v>
                </c:pt>
                <c:pt idx="23617">
                  <c:v>8.7644999999999997E-4</c:v>
                </c:pt>
                <c:pt idx="23618">
                  <c:v>1.8989000000000001E-4</c:v>
                </c:pt>
                <c:pt idx="23619">
                  <c:v>5.1006999999999995E-4</c:v>
                </c:pt>
                <c:pt idx="23620">
                  <c:v>-8.4062999999999998E-4</c:v>
                </c:pt>
                <c:pt idx="23621">
                  <c:v>-9.1905999999999997E-4</c:v>
                </c:pt>
                <c:pt idx="23622">
                  <c:v>-7.9007000000000003E-4</c:v>
                </c:pt>
                <c:pt idx="23623">
                  <c:v>-1.53334E-3</c:v>
                </c:pt>
                <c:pt idx="23624">
                  <c:v>-1.1935299999999999E-3</c:v>
                </c:pt>
                <c:pt idx="23625">
                  <c:v>-1.6618099999999999E-3</c:v>
                </c:pt>
                <c:pt idx="23626">
                  <c:v>-4.8265999999999999E-4</c:v>
                </c:pt>
                <c:pt idx="23627">
                  <c:v>1.3305000000000001E-4</c:v>
                </c:pt>
                <c:pt idx="23628">
                  <c:v>-1.5100999999999999E-3</c:v>
                </c:pt>
                <c:pt idx="23629">
                  <c:v>-3.8084000000000002E-4</c:v>
                </c:pt>
                <c:pt idx="23630">
                  <c:v>-1.4320000000000001E-4</c:v>
                </c:pt>
                <c:pt idx="23631">
                  <c:v>2.4803999999999999E-4</c:v>
                </c:pt>
                <c:pt idx="23632">
                  <c:v>-8.4144000000000005E-4</c:v>
                </c:pt>
                <c:pt idx="23633">
                  <c:v>-1.5652699999999999E-3</c:v>
                </c:pt>
                <c:pt idx="23634">
                  <c:v>-1.2307E-4</c:v>
                </c:pt>
                <c:pt idx="23635">
                  <c:v>-5.8989000000000003E-4</c:v>
                </c:pt>
                <c:pt idx="23636">
                  <c:v>1.93615E-3</c:v>
                </c:pt>
                <c:pt idx="23637">
                  <c:v>7.5688999999999997E-4</c:v>
                </c:pt>
                <c:pt idx="23638">
                  <c:v>1.35713E-3</c:v>
                </c:pt>
                <c:pt idx="23639">
                  <c:v>2.4103200000000001E-3</c:v>
                </c:pt>
                <c:pt idx="23640">
                  <c:v>-1.0639200000000001E-3</c:v>
                </c:pt>
                <c:pt idx="23641" formatCode="0.00E+00">
                  <c:v>7.9369999999999994E-5</c:v>
                </c:pt>
                <c:pt idx="23642">
                  <c:v>2.6680599999999999E-3</c:v>
                </c:pt>
                <c:pt idx="23643">
                  <c:v>6.6394000000000002E-4</c:v>
                </c:pt>
                <c:pt idx="23644" formatCode="0.00E+00">
                  <c:v>-7.7139999999999997E-5</c:v>
                </c:pt>
                <c:pt idx="23645">
                  <c:v>1.01453E-3</c:v>
                </c:pt>
                <c:pt idx="23646">
                  <c:v>7.4129999999999997E-4</c:v>
                </c:pt>
                <c:pt idx="23647">
                  <c:v>2.6691499999999999E-3</c:v>
                </c:pt>
                <c:pt idx="23648">
                  <c:v>1.4396700000000001E-3</c:v>
                </c:pt>
                <c:pt idx="23649" formatCode="0.00E+00">
                  <c:v>2.209E-5</c:v>
                </c:pt>
                <c:pt idx="23650">
                  <c:v>2.1352E-4</c:v>
                </c:pt>
                <c:pt idx="23651">
                  <c:v>-1.21279E-3</c:v>
                </c:pt>
                <c:pt idx="23652">
                  <c:v>6.7164999999999998E-4</c:v>
                </c:pt>
                <c:pt idx="23653">
                  <c:v>8.9731000000000001E-4</c:v>
                </c:pt>
                <c:pt idx="23654">
                  <c:v>1.6944E-4</c:v>
                </c:pt>
                <c:pt idx="23655">
                  <c:v>1.7795599999999999E-3</c:v>
                </c:pt>
                <c:pt idx="23656">
                  <c:v>1.1686699999999999E-3</c:v>
                </c:pt>
                <c:pt idx="23657" formatCode="0.00E+00">
                  <c:v>2.4099999999999998E-6</c:v>
                </c:pt>
                <c:pt idx="23658">
                  <c:v>-5.4416000000000002E-4</c:v>
                </c:pt>
                <c:pt idx="23659">
                  <c:v>-1.7472200000000001E-3</c:v>
                </c:pt>
                <c:pt idx="23660">
                  <c:v>-1.5619200000000001E-3</c:v>
                </c:pt>
                <c:pt idx="23661">
                  <c:v>-8.0042999999999998E-4</c:v>
                </c:pt>
                <c:pt idx="23662">
                  <c:v>-1.4270999999999999E-4</c:v>
                </c:pt>
                <c:pt idx="23663" formatCode="0.00E+00">
                  <c:v>6.6069999999999996E-5</c:v>
                </c:pt>
                <c:pt idx="23664">
                  <c:v>7.4478000000000001E-4</c:v>
                </c:pt>
                <c:pt idx="23665">
                  <c:v>-6.1362999999999999E-4</c:v>
                </c:pt>
                <c:pt idx="23666">
                  <c:v>-8.2213000000000002E-4</c:v>
                </c:pt>
                <c:pt idx="23667">
                  <c:v>2.9252999999999999E-4</c:v>
                </c:pt>
                <c:pt idx="23668" formatCode="0.00E+00">
                  <c:v>1.155E-5</c:v>
                </c:pt>
                <c:pt idx="23669">
                  <c:v>6.9240000000000002E-4</c:v>
                </c:pt>
                <c:pt idx="23670">
                  <c:v>2.4024200000000002E-3</c:v>
                </c:pt>
                <c:pt idx="23671">
                  <c:v>1.4145200000000001E-3</c:v>
                </c:pt>
                <c:pt idx="23672">
                  <c:v>-6.1850999999999996E-4</c:v>
                </c:pt>
                <c:pt idx="23673">
                  <c:v>-1.2118000000000001E-3</c:v>
                </c:pt>
                <c:pt idx="23674">
                  <c:v>-1.1111999999999999E-3</c:v>
                </c:pt>
                <c:pt idx="23675">
                  <c:v>-1.21491E-3</c:v>
                </c:pt>
                <c:pt idx="23676">
                  <c:v>-1.72331E-3</c:v>
                </c:pt>
                <c:pt idx="23677">
                  <c:v>-2.3555000000000001E-4</c:v>
                </c:pt>
                <c:pt idx="23678">
                  <c:v>-1.1777000000000001E-4</c:v>
                </c:pt>
                <c:pt idx="23679">
                  <c:v>-9.2811E-4</c:v>
                </c:pt>
                <c:pt idx="23680">
                  <c:v>2.8080999999999999E-4</c:v>
                </c:pt>
                <c:pt idx="23681">
                  <c:v>-1.30678E-3</c:v>
                </c:pt>
                <c:pt idx="23682" formatCode="0.00E+00">
                  <c:v>-2.3110000000000001E-5</c:v>
                </c:pt>
                <c:pt idx="23683">
                  <c:v>-4.4567000000000001E-4</c:v>
                </c:pt>
                <c:pt idx="23684">
                  <c:v>-1.70363E-3</c:v>
                </c:pt>
                <c:pt idx="23685">
                  <c:v>1.4102E-4</c:v>
                </c:pt>
                <c:pt idx="23686">
                  <c:v>-6.4015000000000003E-4</c:v>
                </c:pt>
                <c:pt idx="23687" formatCode="0.00E+00">
                  <c:v>6.5799999999999997E-6</c:v>
                </c:pt>
                <c:pt idx="23688">
                  <c:v>6.3557999999999996E-4</c:v>
                </c:pt>
                <c:pt idx="23689">
                  <c:v>1.3857699999999999E-3</c:v>
                </c:pt>
                <c:pt idx="23690">
                  <c:v>2.00892E-3</c:v>
                </c:pt>
                <c:pt idx="23691">
                  <c:v>1.6415100000000001E-3</c:v>
                </c:pt>
                <c:pt idx="23692">
                  <c:v>8.6315999999999997E-4</c:v>
                </c:pt>
                <c:pt idx="23693">
                  <c:v>-2.3205E-4</c:v>
                </c:pt>
                <c:pt idx="23694">
                  <c:v>5.6103999999999995E-4</c:v>
                </c:pt>
                <c:pt idx="23695">
                  <c:v>9.3658999999999995E-4</c:v>
                </c:pt>
                <c:pt idx="23696">
                  <c:v>1.7044499999999999E-3</c:v>
                </c:pt>
                <c:pt idx="23697">
                  <c:v>-6.1934999999999996E-4</c:v>
                </c:pt>
                <c:pt idx="23698" formatCode="0.00E+00">
                  <c:v>4.579E-5</c:v>
                </c:pt>
                <c:pt idx="23699">
                  <c:v>2.2886199999999999E-3</c:v>
                </c:pt>
                <c:pt idx="23700">
                  <c:v>1.56105E-3</c:v>
                </c:pt>
                <c:pt idx="23701">
                  <c:v>1.5390899999999999E-3</c:v>
                </c:pt>
                <c:pt idx="23702">
                  <c:v>1.6759000000000001E-4</c:v>
                </c:pt>
                <c:pt idx="23703">
                  <c:v>-1.2975899999999999E-3</c:v>
                </c:pt>
                <c:pt idx="23704">
                  <c:v>-1.0561399999999999E-3</c:v>
                </c:pt>
                <c:pt idx="23705">
                  <c:v>-2.4281300000000001E-3</c:v>
                </c:pt>
                <c:pt idx="23706">
                  <c:v>-1.5319999999999999E-3</c:v>
                </c:pt>
                <c:pt idx="23707">
                  <c:v>-5.1489000000000005E-4</c:v>
                </c:pt>
                <c:pt idx="23708">
                  <c:v>-5.2371999999999998E-4</c:v>
                </c:pt>
                <c:pt idx="23709">
                  <c:v>7.5434999999999999E-4</c:v>
                </c:pt>
                <c:pt idx="23710">
                  <c:v>1.3376900000000001E-3</c:v>
                </c:pt>
                <c:pt idx="23711">
                  <c:v>8.5694000000000005E-4</c:v>
                </c:pt>
                <c:pt idx="23712">
                  <c:v>1.2050800000000001E-3</c:v>
                </c:pt>
                <c:pt idx="23713" formatCode="0.00E+00">
                  <c:v>6.1290000000000004E-5</c:v>
                </c:pt>
                <c:pt idx="23714">
                  <c:v>-2.0227299999999999E-3</c:v>
                </c:pt>
                <c:pt idx="23715">
                  <c:v>-2.7132699999999998E-3</c:v>
                </c:pt>
                <c:pt idx="23716">
                  <c:v>-4.1552899999999999E-3</c:v>
                </c:pt>
                <c:pt idx="23717">
                  <c:v>-1.65905E-3</c:v>
                </c:pt>
                <c:pt idx="23718">
                  <c:v>-1.2077800000000001E-3</c:v>
                </c:pt>
                <c:pt idx="23719">
                  <c:v>-8.9840000000000004E-4</c:v>
                </c:pt>
                <c:pt idx="23720">
                  <c:v>2.0340000000000001E-4</c:v>
                </c:pt>
                <c:pt idx="23721">
                  <c:v>-1.17508E-3</c:v>
                </c:pt>
                <c:pt idx="23722">
                  <c:v>-4.3803000000000001E-4</c:v>
                </c:pt>
                <c:pt idx="23723">
                  <c:v>9.2796999999999997E-4</c:v>
                </c:pt>
                <c:pt idx="23724">
                  <c:v>1.9258999999999999E-3</c:v>
                </c:pt>
                <c:pt idx="23725">
                  <c:v>2.14905E-3</c:v>
                </c:pt>
                <c:pt idx="23726">
                  <c:v>1.8360099999999999E-3</c:v>
                </c:pt>
                <c:pt idx="23727">
                  <c:v>1.70229E-3</c:v>
                </c:pt>
                <c:pt idx="23728">
                  <c:v>2.366E-4</c:v>
                </c:pt>
                <c:pt idx="23729">
                  <c:v>-2.78721E-3</c:v>
                </c:pt>
                <c:pt idx="23730">
                  <c:v>-2.9364500000000002E-3</c:v>
                </c:pt>
                <c:pt idx="23731">
                  <c:v>-4.1443199999999999E-3</c:v>
                </c:pt>
                <c:pt idx="23732">
                  <c:v>-2.2973799999999999E-3</c:v>
                </c:pt>
                <c:pt idx="23733">
                  <c:v>-8.2023000000000003E-4</c:v>
                </c:pt>
                <c:pt idx="23734">
                  <c:v>-2.1704099999999998E-3</c:v>
                </c:pt>
                <c:pt idx="23735">
                  <c:v>-1.23946E-3</c:v>
                </c:pt>
                <c:pt idx="23736">
                  <c:v>-1.7696700000000001E-3</c:v>
                </c:pt>
                <c:pt idx="23737">
                  <c:v>-2.5442199999999998E-3</c:v>
                </c:pt>
                <c:pt idx="23738">
                  <c:v>-1.00026E-3</c:v>
                </c:pt>
                <c:pt idx="23739">
                  <c:v>-1.9060399999999999E-3</c:v>
                </c:pt>
                <c:pt idx="23740">
                  <c:v>-2.5282099999999999E-3</c:v>
                </c:pt>
                <c:pt idx="23741">
                  <c:v>-1.86367E-3</c:v>
                </c:pt>
                <c:pt idx="23742">
                  <c:v>-2.3537800000000002E-3</c:v>
                </c:pt>
                <c:pt idx="23743">
                  <c:v>6.5309000000000005E-4</c:v>
                </c:pt>
                <c:pt idx="23744">
                  <c:v>2.9437199999999999E-3</c:v>
                </c:pt>
                <c:pt idx="23745">
                  <c:v>1.99942E-3</c:v>
                </c:pt>
                <c:pt idx="23746">
                  <c:v>3.5015599999999999E-3</c:v>
                </c:pt>
                <c:pt idx="23747">
                  <c:v>3.42012E-3</c:v>
                </c:pt>
                <c:pt idx="23748">
                  <c:v>2.24471E-3</c:v>
                </c:pt>
                <c:pt idx="23749">
                  <c:v>1.70363E-3</c:v>
                </c:pt>
                <c:pt idx="23750">
                  <c:v>1.1318000000000001E-3</c:v>
                </c:pt>
                <c:pt idx="23751">
                  <c:v>1.6170500000000001E-3</c:v>
                </c:pt>
                <c:pt idx="23752">
                  <c:v>2.1789000000000001E-3</c:v>
                </c:pt>
                <c:pt idx="23753">
                  <c:v>1.8190999999999999E-3</c:v>
                </c:pt>
                <c:pt idx="23754">
                  <c:v>1.38007E-3</c:v>
                </c:pt>
                <c:pt idx="23755">
                  <c:v>9.4954000000000002E-4</c:v>
                </c:pt>
                <c:pt idx="23756">
                  <c:v>1.52776E-3</c:v>
                </c:pt>
                <c:pt idx="23757">
                  <c:v>5.2579000000000005E-4</c:v>
                </c:pt>
                <c:pt idx="23758">
                  <c:v>1.7754000000000001E-4</c:v>
                </c:pt>
                <c:pt idx="23759">
                  <c:v>-7.1915E-4</c:v>
                </c:pt>
                <c:pt idx="23760">
                  <c:v>-2.1088600000000002E-3</c:v>
                </c:pt>
                <c:pt idx="23761">
                  <c:v>-2.1021099999999999E-3</c:v>
                </c:pt>
                <c:pt idx="23762">
                  <c:v>-2.5267800000000002E-3</c:v>
                </c:pt>
                <c:pt idx="23763">
                  <c:v>-1.07478E-3</c:v>
                </c:pt>
                <c:pt idx="23764">
                  <c:v>1.426E-4</c:v>
                </c:pt>
                <c:pt idx="23765">
                  <c:v>1.9935700000000001E-3</c:v>
                </c:pt>
                <c:pt idx="23766">
                  <c:v>4.1240299999999999E-3</c:v>
                </c:pt>
                <c:pt idx="23767">
                  <c:v>2.8685E-3</c:v>
                </c:pt>
                <c:pt idx="23768">
                  <c:v>2.17951E-3</c:v>
                </c:pt>
                <c:pt idx="23769">
                  <c:v>-3.8331999999999998E-4</c:v>
                </c:pt>
                <c:pt idx="23770">
                  <c:v>-3.2113900000000002E-3</c:v>
                </c:pt>
                <c:pt idx="23771">
                  <c:v>-2.6691100000000001E-3</c:v>
                </c:pt>
                <c:pt idx="23772">
                  <c:v>-4.8309099999999999E-3</c:v>
                </c:pt>
                <c:pt idx="23773">
                  <c:v>-3.4757500000000001E-3</c:v>
                </c:pt>
                <c:pt idx="23774">
                  <c:v>-1.51326E-3</c:v>
                </c:pt>
                <c:pt idx="23775">
                  <c:v>-3.2010200000000002E-3</c:v>
                </c:pt>
                <c:pt idx="23776">
                  <c:v>-1.5913699999999999E-3</c:v>
                </c:pt>
                <c:pt idx="23777">
                  <c:v>-2.7071899999999999E-3</c:v>
                </c:pt>
                <c:pt idx="23778">
                  <c:v>-1.4897700000000001E-3</c:v>
                </c:pt>
                <c:pt idx="23779">
                  <c:v>1.32339E-3</c:v>
                </c:pt>
                <c:pt idx="23780">
                  <c:v>2.0872999999999998E-3</c:v>
                </c:pt>
                <c:pt idx="23781">
                  <c:v>2.2033299999999999E-3</c:v>
                </c:pt>
                <c:pt idx="23782">
                  <c:v>1.9941799999999999E-3</c:v>
                </c:pt>
                <c:pt idx="23783">
                  <c:v>1.8176900000000001E-3</c:v>
                </c:pt>
                <c:pt idx="23784">
                  <c:v>-1.1510000000000001E-4</c:v>
                </c:pt>
                <c:pt idx="23785">
                  <c:v>-1.11731E-3</c:v>
                </c:pt>
                <c:pt idx="23786">
                  <c:v>-3.0753500000000001E-3</c:v>
                </c:pt>
                <c:pt idx="23787">
                  <c:v>-5.2444299999999996E-3</c:v>
                </c:pt>
                <c:pt idx="23788">
                  <c:v>-3.5450799999999999E-3</c:v>
                </c:pt>
                <c:pt idx="23789">
                  <c:v>-2.4052800000000001E-3</c:v>
                </c:pt>
                <c:pt idx="23790">
                  <c:v>-3.1527E-3</c:v>
                </c:pt>
                <c:pt idx="23791">
                  <c:v>-3.3779700000000001E-3</c:v>
                </c:pt>
                <c:pt idx="23792">
                  <c:v>-2.30029E-3</c:v>
                </c:pt>
                <c:pt idx="23793">
                  <c:v>-2.8561900000000002E-3</c:v>
                </c:pt>
                <c:pt idx="23794">
                  <c:v>-3.4535E-3</c:v>
                </c:pt>
                <c:pt idx="23795">
                  <c:v>-2.02527E-3</c:v>
                </c:pt>
                <c:pt idx="23796">
                  <c:v>-1.4881E-3</c:v>
                </c:pt>
                <c:pt idx="23797">
                  <c:v>-3.1282699999999998E-3</c:v>
                </c:pt>
                <c:pt idx="23798">
                  <c:v>-2.8927599999999999E-3</c:v>
                </c:pt>
                <c:pt idx="23799">
                  <c:v>-3.0568000000000001E-4</c:v>
                </c:pt>
                <c:pt idx="23800">
                  <c:v>1.12426E-3</c:v>
                </c:pt>
                <c:pt idx="23801">
                  <c:v>3.72413E-3</c:v>
                </c:pt>
                <c:pt idx="23802">
                  <c:v>4.4289899999999998E-3</c:v>
                </c:pt>
                <c:pt idx="23803">
                  <c:v>3.5821300000000002E-3</c:v>
                </c:pt>
                <c:pt idx="23804">
                  <c:v>5.0215700000000004E-3</c:v>
                </c:pt>
                <c:pt idx="23805">
                  <c:v>4.2769499999999998E-3</c:v>
                </c:pt>
                <c:pt idx="23806">
                  <c:v>3.95371E-3</c:v>
                </c:pt>
                <c:pt idx="23807">
                  <c:v>3.6125900000000002E-3</c:v>
                </c:pt>
                <c:pt idx="23808">
                  <c:v>2.2859600000000001E-3</c:v>
                </c:pt>
                <c:pt idx="23809">
                  <c:v>2.4209100000000001E-3</c:v>
                </c:pt>
                <c:pt idx="23810">
                  <c:v>3.8351100000000001E-3</c:v>
                </c:pt>
                <c:pt idx="23811">
                  <c:v>2.7138000000000002E-3</c:v>
                </c:pt>
                <c:pt idx="23812">
                  <c:v>2.6168200000000002E-3</c:v>
                </c:pt>
                <c:pt idx="23813">
                  <c:v>2.7346699999999998E-3</c:v>
                </c:pt>
                <c:pt idx="23814" formatCode="0.00E+00">
                  <c:v>-2.915E-5</c:v>
                </c:pt>
                <c:pt idx="23815">
                  <c:v>-2.5677999999999999E-3</c:v>
                </c:pt>
                <c:pt idx="23816">
                  <c:v>-3.13722E-3</c:v>
                </c:pt>
                <c:pt idx="23817">
                  <c:v>-3.4095000000000002E-3</c:v>
                </c:pt>
                <c:pt idx="23818">
                  <c:v>-2.2106600000000001E-3</c:v>
                </c:pt>
                <c:pt idx="23819">
                  <c:v>-1.42515E-3</c:v>
                </c:pt>
                <c:pt idx="23820">
                  <c:v>7.4226000000000001E-4</c:v>
                </c:pt>
                <c:pt idx="23821">
                  <c:v>2.3718799999999998E-3</c:v>
                </c:pt>
                <c:pt idx="23822">
                  <c:v>2.61371E-3</c:v>
                </c:pt>
                <c:pt idx="23823">
                  <c:v>4.4760800000000003E-3</c:v>
                </c:pt>
                <c:pt idx="23824">
                  <c:v>1.9018699999999999E-3</c:v>
                </c:pt>
                <c:pt idx="23825">
                  <c:v>-1.4318999999999999E-4</c:v>
                </c:pt>
                <c:pt idx="23826">
                  <c:v>-1.89237E-3</c:v>
                </c:pt>
                <c:pt idx="23827">
                  <c:v>-5.2938999999999998E-3</c:v>
                </c:pt>
                <c:pt idx="23828">
                  <c:v>-5.4054799999999998E-3</c:v>
                </c:pt>
                <c:pt idx="23829">
                  <c:v>-3.66636E-3</c:v>
                </c:pt>
                <c:pt idx="23830">
                  <c:v>-2.9950900000000002E-3</c:v>
                </c:pt>
                <c:pt idx="23831">
                  <c:v>-4.0325500000000002E-3</c:v>
                </c:pt>
                <c:pt idx="23832">
                  <c:v>-3.3747199999999999E-3</c:v>
                </c:pt>
                <c:pt idx="23833">
                  <c:v>-2.5876300000000001E-3</c:v>
                </c:pt>
                <c:pt idx="23834">
                  <c:v>-5.0969000000000003E-4</c:v>
                </c:pt>
                <c:pt idx="23835">
                  <c:v>7.6194999999999995E-4</c:v>
                </c:pt>
                <c:pt idx="23836">
                  <c:v>1.26004E-3</c:v>
                </c:pt>
                <c:pt idx="23837">
                  <c:v>3.5009199999999998E-3</c:v>
                </c:pt>
                <c:pt idx="23838">
                  <c:v>3.2740899999999999E-3</c:v>
                </c:pt>
                <c:pt idx="23839">
                  <c:v>2.21186E-3</c:v>
                </c:pt>
                <c:pt idx="23840" formatCode="0.00E+00">
                  <c:v>-4.3489999999999999E-5</c:v>
                </c:pt>
                <c:pt idx="23841">
                  <c:v>-1.7556799999999999E-3</c:v>
                </c:pt>
                <c:pt idx="23842">
                  <c:v>-4.0701499999999998E-3</c:v>
                </c:pt>
                <c:pt idx="23843">
                  <c:v>-5.5801499999999999E-3</c:v>
                </c:pt>
                <c:pt idx="23844">
                  <c:v>-4.0812599999999997E-3</c:v>
                </c:pt>
                <c:pt idx="23845">
                  <c:v>-4.04105E-3</c:v>
                </c:pt>
                <c:pt idx="23846">
                  <c:v>-3.4329600000000001E-3</c:v>
                </c:pt>
                <c:pt idx="23847">
                  <c:v>-4.1019000000000003E-3</c:v>
                </c:pt>
                <c:pt idx="23848">
                  <c:v>-4.3659199999999997E-3</c:v>
                </c:pt>
                <c:pt idx="23849">
                  <c:v>-4.4023500000000002E-3</c:v>
                </c:pt>
                <c:pt idx="23850">
                  <c:v>-4.3216699999999997E-3</c:v>
                </c:pt>
                <c:pt idx="23851">
                  <c:v>-3.9338100000000003E-3</c:v>
                </c:pt>
                <c:pt idx="23852">
                  <c:v>-3.5975999999999998E-3</c:v>
                </c:pt>
                <c:pt idx="23853">
                  <c:v>-4.5366099999999999E-3</c:v>
                </c:pt>
                <c:pt idx="23854">
                  <c:v>-1.51498E-3</c:v>
                </c:pt>
                <c:pt idx="23855">
                  <c:v>8.1028999999999997E-4</c:v>
                </c:pt>
                <c:pt idx="23856">
                  <c:v>1.5561699999999999E-3</c:v>
                </c:pt>
                <c:pt idx="23857">
                  <c:v>4.5970899999999999E-3</c:v>
                </c:pt>
                <c:pt idx="23858">
                  <c:v>6.6840700000000003E-3</c:v>
                </c:pt>
                <c:pt idx="23859">
                  <c:v>5.6526900000000001E-3</c:v>
                </c:pt>
                <c:pt idx="23860">
                  <c:v>3.8760800000000001E-3</c:v>
                </c:pt>
                <c:pt idx="23861">
                  <c:v>5.3157100000000004E-3</c:v>
                </c:pt>
                <c:pt idx="23862">
                  <c:v>4.3045799999999997E-3</c:v>
                </c:pt>
                <c:pt idx="23863">
                  <c:v>4.5077800000000003E-3</c:v>
                </c:pt>
                <c:pt idx="23864">
                  <c:v>4.1984500000000003E-3</c:v>
                </c:pt>
                <c:pt idx="23865">
                  <c:v>2.2675799999999999E-3</c:v>
                </c:pt>
                <c:pt idx="23866">
                  <c:v>3.8402100000000002E-3</c:v>
                </c:pt>
                <c:pt idx="23867">
                  <c:v>4.9619E-3</c:v>
                </c:pt>
                <c:pt idx="23868">
                  <c:v>3.8647E-3</c:v>
                </c:pt>
                <c:pt idx="23869">
                  <c:v>3.8245100000000001E-3</c:v>
                </c:pt>
                <c:pt idx="23870">
                  <c:v>5.5520099999999996E-3</c:v>
                </c:pt>
                <c:pt idx="23871">
                  <c:v>2.8225199999999998E-3</c:v>
                </c:pt>
                <c:pt idx="23872">
                  <c:v>4.14226E-3</c:v>
                </c:pt>
                <c:pt idx="23873">
                  <c:v>4.0549699999999998E-3</c:v>
                </c:pt>
                <c:pt idx="23874">
                  <c:v>2.05332E-3</c:v>
                </c:pt>
                <c:pt idx="23875">
                  <c:v>2.1666E-4</c:v>
                </c:pt>
                <c:pt idx="23876">
                  <c:v>-2.2833699999999998E-3</c:v>
                </c:pt>
                <c:pt idx="23877">
                  <c:v>-3.2228700000000001E-3</c:v>
                </c:pt>
                <c:pt idx="23878">
                  <c:v>-4.9508800000000004E-3</c:v>
                </c:pt>
                <c:pt idx="23879">
                  <c:v>-3.30737E-3</c:v>
                </c:pt>
                <c:pt idx="23880">
                  <c:v>-1.94465E-3</c:v>
                </c:pt>
                <c:pt idx="23881">
                  <c:v>-3.2042000000000003E-4</c:v>
                </c:pt>
                <c:pt idx="23882">
                  <c:v>3.2842599999999998E-3</c:v>
                </c:pt>
                <c:pt idx="23883">
                  <c:v>6.1383499999999999E-3</c:v>
                </c:pt>
                <c:pt idx="23884">
                  <c:v>6.2700200000000003E-3</c:v>
                </c:pt>
                <c:pt idx="23885">
                  <c:v>4.0443700000000003E-3</c:v>
                </c:pt>
                <c:pt idx="23886">
                  <c:v>4.6643099999999996E-3</c:v>
                </c:pt>
                <c:pt idx="23887">
                  <c:v>3.8700700000000002E-3</c:v>
                </c:pt>
                <c:pt idx="23888">
                  <c:v>3.6998299999999999E-3</c:v>
                </c:pt>
                <c:pt idx="23889">
                  <c:v>4.0224900000000001E-3</c:v>
                </c:pt>
                <c:pt idx="23890" formatCode="0.00E+00">
                  <c:v>8.4110000000000006E-5</c:v>
                </c:pt>
                <c:pt idx="23891">
                  <c:v>-1.3558800000000001E-3</c:v>
                </c:pt>
                <c:pt idx="23892">
                  <c:v>-3.3406299999999998E-3</c:v>
                </c:pt>
                <c:pt idx="23893">
                  <c:v>-4.8716599999999999E-3</c:v>
                </c:pt>
                <c:pt idx="23894">
                  <c:v>-3.92276E-3</c:v>
                </c:pt>
                <c:pt idx="23895">
                  <c:v>-4.0562599999999999E-3</c:v>
                </c:pt>
                <c:pt idx="23896">
                  <c:v>-1.14024E-3</c:v>
                </c:pt>
                <c:pt idx="23897">
                  <c:v>3.1731900000000002E-3</c:v>
                </c:pt>
                <c:pt idx="23898">
                  <c:v>4.8765400000000004E-3</c:v>
                </c:pt>
                <c:pt idx="23899">
                  <c:v>5.4642700000000002E-3</c:v>
                </c:pt>
                <c:pt idx="23900">
                  <c:v>6.8571600000000002E-3</c:v>
                </c:pt>
                <c:pt idx="23901">
                  <c:v>4.4978800000000001E-3</c:v>
                </c:pt>
                <c:pt idx="23902">
                  <c:v>3.8118800000000001E-3</c:v>
                </c:pt>
                <c:pt idx="23903">
                  <c:v>5.2944200000000002E-3</c:v>
                </c:pt>
                <c:pt idx="23904">
                  <c:v>5.2196999999999999E-3</c:v>
                </c:pt>
                <c:pt idx="23905">
                  <c:v>5.1494100000000001E-3</c:v>
                </c:pt>
                <c:pt idx="23906">
                  <c:v>4.8185199999999997E-3</c:v>
                </c:pt>
                <c:pt idx="23907">
                  <c:v>4.91078E-3</c:v>
                </c:pt>
                <c:pt idx="23908">
                  <c:v>4.4866100000000003E-3</c:v>
                </c:pt>
                <c:pt idx="23909">
                  <c:v>3.4438300000000002E-3</c:v>
                </c:pt>
                <c:pt idx="23910">
                  <c:v>2.7008399999999999E-3</c:v>
                </c:pt>
                <c:pt idx="23911" formatCode="0.00E+00">
                  <c:v>-2.743E-5</c:v>
                </c:pt>
                <c:pt idx="23912">
                  <c:v>-3.3874500000000002E-3</c:v>
                </c:pt>
                <c:pt idx="23913">
                  <c:v>-4.6593499999999996E-3</c:v>
                </c:pt>
                <c:pt idx="23914">
                  <c:v>-6.8133000000000004E-3</c:v>
                </c:pt>
                <c:pt idx="23915">
                  <c:v>-6.4246800000000003E-3</c:v>
                </c:pt>
                <c:pt idx="23916">
                  <c:v>-4.6138300000000002E-3</c:v>
                </c:pt>
                <c:pt idx="23917">
                  <c:v>-5.7005600000000003E-3</c:v>
                </c:pt>
                <c:pt idx="23918">
                  <c:v>-3.8005399999999998E-3</c:v>
                </c:pt>
                <c:pt idx="23919">
                  <c:v>-3.74662E-3</c:v>
                </c:pt>
                <c:pt idx="23920">
                  <c:v>-4.1701400000000001E-3</c:v>
                </c:pt>
                <c:pt idx="23921">
                  <c:v>-4.1818999999999997E-3</c:v>
                </c:pt>
                <c:pt idx="23922">
                  <c:v>-4.7832899999999999E-3</c:v>
                </c:pt>
                <c:pt idx="23923">
                  <c:v>-4.3798200000000004E-3</c:v>
                </c:pt>
                <c:pt idx="23924">
                  <c:v>-5.3993399999999999E-3</c:v>
                </c:pt>
                <c:pt idx="23925">
                  <c:v>-4.8044799999999999E-3</c:v>
                </c:pt>
                <c:pt idx="23926">
                  <c:v>-4.1843100000000001E-3</c:v>
                </c:pt>
                <c:pt idx="23927">
                  <c:v>-4.9147599999999998E-3</c:v>
                </c:pt>
                <c:pt idx="23928">
                  <c:v>-5.3702100000000003E-3</c:v>
                </c:pt>
                <c:pt idx="23929">
                  <c:v>-4.6280499999999999E-3</c:v>
                </c:pt>
                <c:pt idx="23930">
                  <c:v>-2.4555800000000002E-3</c:v>
                </c:pt>
                <c:pt idx="23931">
                  <c:v>-2.6185999999999999E-4</c:v>
                </c:pt>
                <c:pt idx="23932">
                  <c:v>2.5130700000000001E-3</c:v>
                </c:pt>
                <c:pt idx="23933">
                  <c:v>4.0874800000000001E-3</c:v>
                </c:pt>
                <c:pt idx="23934">
                  <c:v>4.8581099999999997E-3</c:v>
                </c:pt>
                <c:pt idx="23935">
                  <c:v>3.9428700000000002E-3</c:v>
                </c:pt>
                <c:pt idx="23936">
                  <c:v>2.73406E-3</c:v>
                </c:pt>
                <c:pt idx="23937">
                  <c:v>-1.2562599999999999E-3</c:v>
                </c:pt>
                <c:pt idx="23938">
                  <c:v>-4.52024E-3</c:v>
                </c:pt>
                <c:pt idx="23939">
                  <c:v>-7.10299E-3</c:v>
                </c:pt>
                <c:pt idx="23940">
                  <c:v>-7.4103299999999997E-3</c:v>
                </c:pt>
                <c:pt idx="23941">
                  <c:v>-5.9177400000000003E-3</c:v>
                </c:pt>
                <c:pt idx="23942">
                  <c:v>-6.1911300000000004E-3</c:v>
                </c:pt>
                <c:pt idx="23943">
                  <c:v>-5.0684399999999996E-3</c:v>
                </c:pt>
                <c:pt idx="23944">
                  <c:v>-3.7719400000000001E-3</c:v>
                </c:pt>
                <c:pt idx="23945">
                  <c:v>-3.5874000000000001E-3</c:v>
                </c:pt>
                <c:pt idx="23946">
                  <c:v>-2.3666E-3</c:v>
                </c:pt>
                <c:pt idx="23947">
                  <c:v>2.73887E-3</c:v>
                </c:pt>
                <c:pt idx="23948">
                  <c:v>3.3541500000000002E-3</c:v>
                </c:pt>
                <c:pt idx="23949">
                  <c:v>3.3390400000000002E-3</c:v>
                </c:pt>
                <c:pt idx="23950">
                  <c:v>5.2701500000000004E-3</c:v>
                </c:pt>
                <c:pt idx="23951">
                  <c:v>3.3937300000000002E-3</c:v>
                </c:pt>
                <c:pt idx="23952">
                  <c:v>1.0097400000000001E-3</c:v>
                </c:pt>
                <c:pt idx="23953">
                  <c:v>-2.9186199999999998E-3</c:v>
                </c:pt>
                <c:pt idx="23954">
                  <c:v>-6.6734400000000001E-3</c:v>
                </c:pt>
                <c:pt idx="23955">
                  <c:v>-6.9319400000000002E-3</c:v>
                </c:pt>
                <c:pt idx="23956">
                  <c:v>-6.3922600000000003E-3</c:v>
                </c:pt>
                <c:pt idx="23957">
                  <c:v>-6.6238399999999998E-3</c:v>
                </c:pt>
                <c:pt idx="23958">
                  <c:v>-4.9855300000000002E-3</c:v>
                </c:pt>
                <c:pt idx="23959">
                  <c:v>-6.1007600000000002E-3</c:v>
                </c:pt>
                <c:pt idx="23960">
                  <c:v>-7.8225900000000008E-3</c:v>
                </c:pt>
                <c:pt idx="23961">
                  <c:v>-6.2372800000000004E-3</c:v>
                </c:pt>
                <c:pt idx="23962">
                  <c:v>-5.2582999999999996E-3</c:v>
                </c:pt>
                <c:pt idx="23963">
                  <c:v>-5.1395299999999998E-3</c:v>
                </c:pt>
                <c:pt idx="23964">
                  <c:v>-3.7597400000000001E-3</c:v>
                </c:pt>
                <c:pt idx="23965">
                  <c:v>-3.4276200000000001E-3</c:v>
                </c:pt>
                <c:pt idx="23966">
                  <c:v>-1.2679099999999999E-3</c:v>
                </c:pt>
                <c:pt idx="23967">
                  <c:v>2.1897999999999999E-4</c:v>
                </c:pt>
                <c:pt idx="23968">
                  <c:v>2.1682099999999998E-3</c:v>
                </c:pt>
                <c:pt idx="23969">
                  <c:v>5.9065799999999998E-3</c:v>
                </c:pt>
                <c:pt idx="23970">
                  <c:v>5.7731900000000001E-3</c:v>
                </c:pt>
                <c:pt idx="23971">
                  <c:v>6.8939200000000004E-3</c:v>
                </c:pt>
                <c:pt idx="23972">
                  <c:v>6.8606700000000001E-3</c:v>
                </c:pt>
                <c:pt idx="23973">
                  <c:v>5.38602E-3</c:v>
                </c:pt>
                <c:pt idx="23974">
                  <c:v>6.8249499999999998E-3</c:v>
                </c:pt>
                <c:pt idx="23975">
                  <c:v>5.0159499999999999E-3</c:v>
                </c:pt>
                <c:pt idx="23976">
                  <c:v>4.8915299999999998E-3</c:v>
                </c:pt>
                <c:pt idx="23977">
                  <c:v>5.1129699999999997E-3</c:v>
                </c:pt>
                <c:pt idx="23978">
                  <c:v>5.3588100000000003E-3</c:v>
                </c:pt>
                <c:pt idx="23979">
                  <c:v>6.2609500000000004E-3</c:v>
                </c:pt>
                <c:pt idx="23980">
                  <c:v>3.6775699999999998E-3</c:v>
                </c:pt>
                <c:pt idx="23981">
                  <c:v>1.6597999999999999E-3</c:v>
                </c:pt>
                <c:pt idx="23982">
                  <c:v>-1.6449999999999999E-4</c:v>
                </c:pt>
                <c:pt idx="23983">
                  <c:v>-3.9018E-3</c:v>
                </c:pt>
                <c:pt idx="23984">
                  <c:v>-5.4783100000000001E-3</c:v>
                </c:pt>
                <c:pt idx="23985">
                  <c:v>-4.7745000000000001E-3</c:v>
                </c:pt>
                <c:pt idx="23986">
                  <c:v>-3.7036299999999999E-3</c:v>
                </c:pt>
                <c:pt idx="23987">
                  <c:v>-1.88557E-3</c:v>
                </c:pt>
                <c:pt idx="23988">
                  <c:v>2.3704899999999998E-3</c:v>
                </c:pt>
                <c:pt idx="23989">
                  <c:v>4.9376300000000001E-3</c:v>
                </c:pt>
                <c:pt idx="23990">
                  <c:v>4.1656599999999998E-3</c:v>
                </c:pt>
                <c:pt idx="23991">
                  <c:v>4.1595199999999999E-3</c:v>
                </c:pt>
                <c:pt idx="23992">
                  <c:v>2.4703799999999999E-3</c:v>
                </c:pt>
                <c:pt idx="23993">
                  <c:v>-2.0746E-4</c:v>
                </c:pt>
                <c:pt idx="23994">
                  <c:v>-3.5766000000000001E-3</c:v>
                </c:pt>
                <c:pt idx="23995">
                  <c:v>-6.64819E-3</c:v>
                </c:pt>
                <c:pt idx="23996">
                  <c:v>-8.0266199999999999E-3</c:v>
                </c:pt>
                <c:pt idx="23997">
                  <c:v>-7.8893999999999995E-3</c:v>
                </c:pt>
                <c:pt idx="23998">
                  <c:v>-6.4772400000000004E-3</c:v>
                </c:pt>
                <c:pt idx="23999">
                  <c:v>-6.0716800000000003E-3</c:v>
                </c:pt>
                <c:pt idx="24000">
                  <c:v>-5.2126100000000003E-3</c:v>
                </c:pt>
                <c:pt idx="24001">
                  <c:v>-3.82081E-3</c:v>
                </c:pt>
                <c:pt idx="24002">
                  <c:v>-6.2312999999999995E-4</c:v>
                </c:pt>
                <c:pt idx="24003">
                  <c:v>2.4026899999999999E-3</c:v>
                </c:pt>
                <c:pt idx="24004">
                  <c:v>4.7374799999999996E-3</c:v>
                </c:pt>
                <c:pt idx="24005">
                  <c:v>5.6918899999999998E-3</c:v>
                </c:pt>
                <c:pt idx="24006">
                  <c:v>5.3220100000000003E-3</c:v>
                </c:pt>
                <c:pt idx="24007">
                  <c:v>4.6567099999999997E-3</c:v>
                </c:pt>
                <c:pt idx="24008">
                  <c:v>5.8087000000000004E-4</c:v>
                </c:pt>
                <c:pt idx="24009">
                  <c:v>-4.2284100000000002E-3</c:v>
                </c:pt>
                <c:pt idx="24010">
                  <c:v>-5.7412699999999997E-3</c:v>
                </c:pt>
                <c:pt idx="24011">
                  <c:v>-7.8758700000000001E-3</c:v>
                </c:pt>
                <c:pt idx="24012">
                  <c:v>-6.1594199999999997E-3</c:v>
                </c:pt>
                <c:pt idx="24013">
                  <c:v>-5.35156E-3</c:v>
                </c:pt>
                <c:pt idx="24014">
                  <c:v>-8.0189100000000006E-3</c:v>
                </c:pt>
                <c:pt idx="24015">
                  <c:v>-6.1879500000000002E-3</c:v>
                </c:pt>
                <c:pt idx="24016">
                  <c:v>-5.6964299999999997E-3</c:v>
                </c:pt>
                <c:pt idx="24017">
                  <c:v>-6.6878500000000004E-3</c:v>
                </c:pt>
                <c:pt idx="24018">
                  <c:v>-6.5519000000000003E-3</c:v>
                </c:pt>
                <c:pt idx="24019">
                  <c:v>-6.5841600000000004E-3</c:v>
                </c:pt>
                <c:pt idx="24020">
                  <c:v>-5.0614199999999996E-3</c:v>
                </c:pt>
                <c:pt idx="24021">
                  <c:v>-4.3093699999999999E-3</c:v>
                </c:pt>
                <c:pt idx="24022">
                  <c:v>-2.5449299999999999E-3</c:v>
                </c:pt>
                <c:pt idx="24023">
                  <c:v>-1.4872E-4</c:v>
                </c:pt>
                <c:pt idx="24024">
                  <c:v>3.08626E-3</c:v>
                </c:pt>
                <c:pt idx="24025">
                  <c:v>5.2664399999999998E-3</c:v>
                </c:pt>
                <c:pt idx="24026">
                  <c:v>7.6645799999999998E-3</c:v>
                </c:pt>
                <c:pt idx="24027">
                  <c:v>7.8548899999999998E-3</c:v>
                </c:pt>
                <c:pt idx="24028">
                  <c:v>5.8594099999999998E-3</c:v>
                </c:pt>
                <c:pt idx="24029">
                  <c:v>6.7212499999999998E-3</c:v>
                </c:pt>
                <c:pt idx="24030">
                  <c:v>5.8656699999999999E-3</c:v>
                </c:pt>
                <c:pt idx="24031">
                  <c:v>6.5720400000000003E-3</c:v>
                </c:pt>
                <c:pt idx="24032">
                  <c:v>7.7547099999999997E-3</c:v>
                </c:pt>
                <c:pt idx="24033">
                  <c:v>5.3544600000000001E-3</c:v>
                </c:pt>
                <c:pt idx="24034">
                  <c:v>6.9800699999999997E-3</c:v>
                </c:pt>
                <c:pt idx="24035">
                  <c:v>6.5126200000000002E-3</c:v>
                </c:pt>
                <c:pt idx="24036">
                  <c:v>4.9728100000000003E-3</c:v>
                </c:pt>
                <c:pt idx="24037">
                  <c:v>3.8273199999999999E-3</c:v>
                </c:pt>
                <c:pt idx="24038">
                  <c:v>-9.4850000000000002E-4</c:v>
                </c:pt>
                <c:pt idx="24039">
                  <c:v>-3.75275E-3</c:v>
                </c:pt>
                <c:pt idx="24040">
                  <c:v>-4.8910799999999999E-3</c:v>
                </c:pt>
                <c:pt idx="24041">
                  <c:v>-5.5275899999999998E-3</c:v>
                </c:pt>
                <c:pt idx="24042">
                  <c:v>-2.9082600000000002E-3</c:v>
                </c:pt>
                <c:pt idx="24043">
                  <c:v>-1.5988300000000001E-3</c:v>
                </c:pt>
                <c:pt idx="24044">
                  <c:v>1.8291E-3</c:v>
                </c:pt>
                <c:pt idx="24045">
                  <c:v>4.6036799999999998E-3</c:v>
                </c:pt>
                <c:pt idx="24046">
                  <c:v>4.8062000000000001E-3</c:v>
                </c:pt>
                <c:pt idx="24047">
                  <c:v>6.2254500000000004E-3</c:v>
                </c:pt>
                <c:pt idx="24048">
                  <c:v>2.2810299999999999E-3</c:v>
                </c:pt>
                <c:pt idx="24049">
                  <c:v>-1.9481800000000001E-3</c:v>
                </c:pt>
                <c:pt idx="24050">
                  <c:v>-4.4443800000000004E-3</c:v>
                </c:pt>
                <c:pt idx="24051">
                  <c:v>-6.9506100000000003E-3</c:v>
                </c:pt>
                <c:pt idx="24052">
                  <c:v>-8.88889E-3</c:v>
                </c:pt>
                <c:pt idx="24053">
                  <c:v>-8.1124500000000002E-3</c:v>
                </c:pt>
                <c:pt idx="24054">
                  <c:v>-6.5657900000000002E-3</c:v>
                </c:pt>
                <c:pt idx="24055">
                  <c:v>-7.1088100000000001E-3</c:v>
                </c:pt>
                <c:pt idx="24056">
                  <c:v>-6.3748600000000004E-3</c:v>
                </c:pt>
                <c:pt idx="24057">
                  <c:v>-4.1317300000000001E-3</c:v>
                </c:pt>
                <c:pt idx="24058">
                  <c:v>-1.35706E-3</c:v>
                </c:pt>
                <c:pt idx="24059">
                  <c:v>1.81909E-3</c:v>
                </c:pt>
                <c:pt idx="24060">
                  <c:v>5.0685000000000001E-3</c:v>
                </c:pt>
                <c:pt idx="24061">
                  <c:v>4.9580199999999996E-3</c:v>
                </c:pt>
                <c:pt idx="24062">
                  <c:v>5.09525E-3</c:v>
                </c:pt>
                <c:pt idx="24063">
                  <c:v>3.2669600000000002E-3</c:v>
                </c:pt>
                <c:pt idx="24064">
                  <c:v>-1.4013599999999999E-3</c:v>
                </c:pt>
                <c:pt idx="24065">
                  <c:v>-2.87258E-3</c:v>
                </c:pt>
                <c:pt idx="24066">
                  <c:v>-5.6500500000000002E-3</c:v>
                </c:pt>
                <c:pt idx="24067">
                  <c:v>-9.5944199999999993E-3</c:v>
                </c:pt>
                <c:pt idx="24068">
                  <c:v>-9.1300600000000006E-3</c:v>
                </c:pt>
                <c:pt idx="24069">
                  <c:v>-8.0522100000000006E-3</c:v>
                </c:pt>
                <c:pt idx="24070">
                  <c:v>-7.8834700000000001E-3</c:v>
                </c:pt>
                <c:pt idx="24071">
                  <c:v>-7.5697999999999998E-3</c:v>
                </c:pt>
                <c:pt idx="24072">
                  <c:v>-6.89721E-3</c:v>
                </c:pt>
                <c:pt idx="24073">
                  <c:v>-7.66046E-3</c:v>
                </c:pt>
                <c:pt idx="24074">
                  <c:v>-7.6674100000000004E-3</c:v>
                </c:pt>
                <c:pt idx="24075">
                  <c:v>-5.83221E-3</c:v>
                </c:pt>
                <c:pt idx="24076">
                  <c:v>-5.2668100000000002E-3</c:v>
                </c:pt>
                <c:pt idx="24077">
                  <c:v>-6.0339699999999996E-3</c:v>
                </c:pt>
                <c:pt idx="24078">
                  <c:v>-3.0245300000000001E-3</c:v>
                </c:pt>
                <c:pt idx="24079">
                  <c:v>1.3786899999999999E-3</c:v>
                </c:pt>
                <c:pt idx="24080">
                  <c:v>4.11686E-3</c:v>
                </c:pt>
                <c:pt idx="24081">
                  <c:v>7.0250099999999999E-3</c:v>
                </c:pt>
                <c:pt idx="24082">
                  <c:v>7.1748599999999999E-3</c:v>
                </c:pt>
                <c:pt idx="24083">
                  <c:v>7.4029300000000003E-3</c:v>
                </c:pt>
                <c:pt idx="24084">
                  <c:v>7.8048700000000002E-3</c:v>
                </c:pt>
                <c:pt idx="24085">
                  <c:v>6.7092499999999999E-3</c:v>
                </c:pt>
                <c:pt idx="24086">
                  <c:v>8.0170299999999996E-3</c:v>
                </c:pt>
                <c:pt idx="24087">
                  <c:v>6.92846E-3</c:v>
                </c:pt>
                <c:pt idx="24088">
                  <c:v>5.2086600000000004E-3</c:v>
                </c:pt>
                <c:pt idx="24089">
                  <c:v>6.0053600000000004E-3</c:v>
                </c:pt>
                <c:pt idx="24090">
                  <c:v>6.6651000000000002E-3</c:v>
                </c:pt>
                <c:pt idx="24091">
                  <c:v>6.4382800000000002E-3</c:v>
                </c:pt>
                <c:pt idx="24092">
                  <c:v>7.6590900000000003E-3</c:v>
                </c:pt>
                <c:pt idx="24093">
                  <c:v>6.88056E-3</c:v>
                </c:pt>
                <c:pt idx="24094">
                  <c:v>7.0722700000000003E-3</c:v>
                </c:pt>
                <c:pt idx="24095">
                  <c:v>6.9601899999999998E-3</c:v>
                </c:pt>
                <c:pt idx="24096">
                  <c:v>5.2316100000000003E-3</c:v>
                </c:pt>
                <c:pt idx="24097">
                  <c:v>4.9209199999999996E-3</c:v>
                </c:pt>
                <c:pt idx="24098">
                  <c:v>3.2677299999999999E-3</c:v>
                </c:pt>
                <c:pt idx="24099">
                  <c:v>-8.2366999999999998E-4</c:v>
                </c:pt>
                <c:pt idx="24100">
                  <c:v>-3.1823799999999998E-3</c:v>
                </c:pt>
                <c:pt idx="24101">
                  <c:v>-3.9961199999999997E-3</c:v>
                </c:pt>
                <c:pt idx="24102">
                  <c:v>-5.5645599999999996E-3</c:v>
                </c:pt>
                <c:pt idx="24103">
                  <c:v>-3.9979100000000004E-3</c:v>
                </c:pt>
                <c:pt idx="24104">
                  <c:v>-1.14601E-3</c:v>
                </c:pt>
                <c:pt idx="24105">
                  <c:v>3.9309000000000002E-4</c:v>
                </c:pt>
                <c:pt idx="24106">
                  <c:v>4.6204499999999999E-3</c:v>
                </c:pt>
                <c:pt idx="24107">
                  <c:v>6.67536E-3</c:v>
                </c:pt>
                <c:pt idx="24108">
                  <c:v>6.9492800000000004E-3</c:v>
                </c:pt>
                <c:pt idx="24109">
                  <c:v>8.6311900000000004E-3</c:v>
                </c:pt>
                <c:pt idx="24110">
                  <c:v>7.7286400000000002E-3</c:v>
                </c:pt>
                <c:pt idx="24111">
                  <c:v>7.49923E-3</c:v>
                </c:pt>
                <c:pt idx="24112">
                  <c:v>6.0244499999999998E-3</c:v>
                </c:pt>
                <c:pt idx="24113">
                  <c:v>5.0178000000000002E-3</c:v>
                </c:pt>
                <c:pt idx="24114">
                  <c:v>1.9829100000000001E-3</c:v>
                </c:pt>
                <c:pt idx="24115">
                  <c:v>-2.3854700000000002E-3</c:v>
                </c:pt>
                <c:pt idx="24116">
                  <c:v>-3.72953E-3</c:v>
                </c:pt>
                <c:pt idx="24117">
                  <c:v>-6.2984199999999999E-3</c:v>
                </c:pt>
                <c:pt idx="24118">
                  <c:v>-5.3711000000000002E-3</c:v>
                </c:pt>
                <c:pt idx="24119">
                  <c:v>-2.4894399999999999E-3</c:v>
                </c:pt>
                <c:pt idx="24120" formatCode="0.00E+00">
                  <c:v>-6.8510000000000006E-5</c:v>
                </c:pt>
                <c:pt idx="24121">
                  <c:v>3.41698E-3</c:v>
                </c:pt>
                <c:pt idx="24122">
                  <c:v>6.7567E-3</c:v>
                </c:pt>
                <c:pt idx="24123">
                  <c:v>8.5280500000000006E-3</c:v>
                </c:pt>
                <c:pt idx="24124">
                  <c:v>8.9929699999999994E-3</c:v>
                </c:pt>
                <c:pt idx="24125">
                  <c:v>7.4290399999999996E-3</c:v>
                </c:pt>
                <c:pt idx="24126">
                  <c:v>8.3535299999999996E-3</c:v>
                </c:pt>
                <c:pt idx="24127">
                  <c:v>7.2240400000000001E-3</c:v>
                </c:pt>
                <c:pt idx="24128">
                  <c:v>5.96935E-3</c:v>
                </c:pt>
                <c:pt idx="24129">
                  <c:v>6.2297699999999999E-3</c:v>
                </c:pt>
                <c:pt idx="24130">
                  <c:v>4.9551600000000001E-3</c:v>
                </c:pt>
                <c:pt idx="24131">
                  <c:v>7.77832E-3</c:v>
                </c:pt>
                <c:pt idx="24132">
                  <c:v>8.3870100000000003E-3</c:v>
                </c:pt>
                <c:pt idx="24133">
                  <c:v>5.46256E-3</c:v>
                </c:pt>
                <c:pt idx="24134">
                  <c:v>2.8430999999999999E-3</c:v>
                </c:pt>
                <c:pt idx="24135">
                  <c:v>-1.6140999999999999E-4</c:v>
                </c:pt>
                <c:pt idx="24136">
                  <c:v>-3.6417400000000001E-3</c:v>
                </c:pt>
                <c:pt idx="24137">
                  <c:v>-5.8848599999999996E-3</c:v>
                </c:pt>
                <c:pt idx="24138">
                  <c:v>-7.9907399999999996E-3</c:v>
                </c:pt>
                <c:pt idx="24139">
                  <c:v>-7.9980099999999998E-3</c:v>
                </c:pt>
                <c:pt idx="24140">
                  <c:v>-6.7572300000000004E-3</c:v>
                </c:pt>
                <c:pt idx="24141">
                  <c:v>-7.3681500000000004E-3</c:v>
                </c:pt>
                <c:pt idx="24142">
                  <c:v>-6.3514699999999997E-3</c:v>
                </c:pt>
                <c:pt idx="24143">
                  <c:v>-8.7969199999999997E-3</c:v>
                </c:pt>
                <c:pt idx="24144">
                  <c:v>-7.7275299999999998E-3</c:v>
                </c:pt>
                <c:pt idx="24145">
                  <c:v>-6.9989199999999996E-3</c:v>
                </c:pt>
                <c:pt idx="24146">
                  <c:v>-9.0227899999999993E-3</c:v>
                </c:pt>
                <c:pt idx="24147">
                  <c:v>-7.0671900000000001E-3</c:v>
                </c:pt>
                <c:pt idx="24148">
                  <c:v>-7.2944400000000001E-3</c:v>
                </c:pt>
                <c:pt idx="24149">
                  <c:v>-8.0320099999999992E-3</c:v>
                </c:pt>
                <c:pt idx="24150">
                  <c:v>-5.9816799999999996E-3</c:v>
                </c:pt>
                <c:pt idx="24151">
                  <c:v>-6.0367199999999998E-3</c:v>
                </c:pt>
                <c:pt idx="24152">
                  <c:v>-7.6963200000000004E-3</c:v>
                </c:pt>
                <c:pt idx="24153">
                  <c:v>-5.7290199999999996E-3</c:v>
                </c:pt>
                <c:pt idx="24154">
                  <c:v>-4.1707100000000002E-3</c:v>
                </c:pt>
                <c:pt idx="24155">
                  <c:v>-1.09658E-3</c:v>
                </c:pt>
                <c:pt idx="24156">
                  <c:v>4.1538299999999998E-3</c:v>
                </c:pt>
                <c:pt idx="24157">
                  <c:v>4.1161000000000001E-3</c:v>
                </c:pt>
                <c:pt idx="24158">
                  <c:v>4.0907199999999999E-3</c:v>
                </c:pt>
                <c:pt idx="24159">
                  <c:v>4.4059199999999998E-3</c:v>
                </c:pt>
                <c:pt idx="24160">
                  <c:v>3.0818E-3</c:v>
                </c:pt>
                <c:pt idx="24161">
                  <c:v>-7.9443000000000005E-4</c:v>
                </c:pt>
                <c:pt idx="24162">
                  <c:v>-5.2354100000000002E-3</c:v>
                </c:pt>
                <c:pt idx="24163">
                  <c:v>-6.9162399999999997E-3</c:v>
                </c:pt>
                <c:pt idx="24164">
                  <c:v>-8.1153300000000005E-3</c:v>
                </c:pt>
                <c:pt idx="24165">
                  <c:v>-9.0906700000000003E-3</c:v>
                </c:pt>
                <c:pt idx="24166">
                  <c:v>-8.6844699999999997E-3</c:v>
                </c:pt>
                <c:pt idx="24167">
                  <c:v>-7.7606999999999997E-3</c:v>
                </c:pt>
                <c:pt idx="24168">
                  <c:v>-6.0209699999999996E-3</c:v>
                </c:pt>
                <c:pt idx="24169">
                  <c:v>-3.3785199999999999E-3</c:v>
                </c:pt>
                <c:pt idx="24170">
                  <c:v>-1.8333900000000001E-3</c:v>
                </c:pt>
                <c:pt idx="24171">
                  <c:v>1.26406E-3</c:v>
                </c:pt>
                <c:pt idx="24172">
                  <c:v>4.2915499999999999E-3</c:v>
                </c:pt>
                <c:pt idx="24173">
                  <c:v>4.89062E-3</c:v>
                </c:pt>
                <c:pt idx="24174">
                  <c:v>4.53864E-3</c:v>
                </c:pt>
                <c:pt idx="24175">
                  <c:v>2.4910800000000001E-3</c:v>
                </c:pt>
                <c:pt idx="24176">
                  <c:v>1.6297999999999999E-4</c:v>
                </c:pt>
                <c:pt idx="24177">
                  <c:v>-2.8422199999999999E-3</c:v>
                </c:pt>
                <c:pt idx="24178">
                  <c:v>-6.0000399999999999E-3</c:v>
                </c:pt>
                <c:pt idx="24179">
                  <c:v>-6.8542999999999998E-3</c:v>
                </c:pt>
                <c:pt idx="24180">
                  <c:v>-6.7040900000000002E-3</c:v>
                </c:pt>
                <c:pt idx="24181">
                  <c:v>-6.5328000000000001E-3</c:v>
                </c:pt>
                <c:pt idx="24182">
                  <c:v>-7.1352799999999999E-3</c:v>
                </c:pt>
                <c:pt idx="24183">
                  <c:v>-7.58189E-3</c:v>
                </c:pt>
                <c:pt idx="24184">
                  <c:v>-7.3231399999999997E-3</c:v>
                </c:pt>
                <c:pt idx="24185">
                  <c:v>-7.1137400000000003E-3</c:v>
                </c:pt>
                <c:pt idx="24186">
                  <c:v>-6.0385300000000003E-3</c:v>
                </c:pt>
                <c:pt idx="24187">
                  <c:v>-7.6830700000000002E-3</c:v>
                </c:pt>
                <c:pt idx="24188">
                  <c:v>-6.6488299999999997E-3</c:v>
                </c:pt>
                <c:pt idx="24189">
                  <c:v>-4.3181299999999999E-3</c:v>
                </c:pt>
                <c:pt idx="24190">
                  <c:v>-3.5868200000000001E-3</c:v>
                </c:pt>
                <c:pt idx="24191">
                  <c:v>-1.1642E-4</c:v>
                </c:pt>
                <c:pt idx="24192">
                  <c:v>3.5497800000000002E-3</c:v>
                </c:pt>
                <c:pt idx="24193">
                  <c:v>4.9573500000000001E-3</c:v>
                </c:pt>
                <c:pt idx="24194">
                  <c:v>7.6128300000000001E-3</c:v>
                </c:pt>
                <c:pt idx="24195">
                  <c:v>8.0664599999999993E-3</c:v>
                </c:pt>
                <c:pt idx="24196">
                  <c:v>7.7549400000000001E-3</c:v>
                </c:pt>
                <c:pt idx="24197">
                  <c:v>7.9579400000000002E-3</c:v>
                </c:pt>
                <c:pt idx="24198">
                  <c:v>7.5538899999999997E-3</c:v>
                </c:pt>
                <c:pt idx="24199">
                  <c:v>7.3467599999999999E-3</c:v>
                </c:pt>
                <c:pt idx="24200">
                  <c:v>6.6265899999999999E-3</c:v>
                </c:pt>
                <c:pt idx="24201">
                  <c:v>8.1314100000000004E-3</c:v>
                </c:pt>
                <c:pt idx="24202">
                  <c:v>7.8826599999999997E-3</c:v>
                </c:pt>
                <c:pt idx="24203">
                  <c:v>5.5843200000000003E-3</c:v>
                </c:pt>
                <c:pt idx="24204">
                  <c:v>4.7727500000000001E-3</c:v>
                </c:pt>
                <c:pt idx="24205">
                  <c:v>3.9823799999999998E-3</c:v>
                </c:pt>
                <c:pt idx="24206">
                  <c:v>2.2046499999999998E-3</c:v>
                </c:pt>
                <c:pt idx="24207">
                  <c:v>-2.3045800000000001E-3</c:v>
                </c:pt>
                <c:pt idx="24208">
                  <c:v>-5.0199800000000003E-3</c:v>
                </c:pt>
                <c:pt idx="24209">
                  <c:v>-6.3545299999999997E-3</c:v>
                </c:pt>
                <c:pt idx="24210">
                  <c:v>-4.2154200000000001E-3</c:v>
                </c:pt>
                <c:pt idx="24211">
                  <c:v>-5.8361000000000003E-4</c:v>
                </c:pt>
                <c:pt idx="24212">
                  <c:v>2.18205E-3</c:v>
                </c:pt>
                <c:pt idx="24213">
                  <c:v>4.4070300000000001E-3</c:v>
                </c:pt>
                <c:pt idx="24214">
                  <c:v>5.37346E-3</c:v>
                </c:pt>
                <c:pt idx="24215">
                  <c:v>5.1897499999999999E-3</c:v>
                </c:pt>
                <c:pt idx="24216">
                  <c:v>2.3912400000000002E-3</c:v>
                </c:pt>
                <c:pt idx="24217">
                  <c:v>-4.4017999999999998E-4</c:v>
                </c:pt>
                <c:pt idx="24218">
                  <c:v>-4.1069499999999998E-3</c:v>
                </c:pt>
                <c:pt idx="24219">
                  <c:v>-8.0751299999999998E-3</c:v>
                </c:pt>
                <c:pt idx="24220">
                  <c:v>-7.6530000000000001E-3</c:v>
                </c:pt>
                <c:pt idx="24221">
                  <c:v>-7.5358100000000004E-3</c:v>
                </c:pt>
                <c:pt idx="24222">
                  <c:v>-8.00733E-3</c:v>
                </c:pt>
                <c:pt idx="24223">
                  <c:v>-6.4570499999999998E-3</c:v>
                </c:pt>
                <c:pt idx="24224">
                  <c:v>-6.1026500000000003E-3</c:v>
                </c:pt>
                <c:pt idx="24225">
                  <c:v>-4.0688E-3</c:v>
                </c:pt>
                <c:pt idx="24226">
                  <c:v>-6.7241000000000002E-4</c:v>
                </c:pt>
                <c:pt idx="24227">
                  <c:v>1.9932999999999999E-3</c:v>
                </c:pt>
                <c:pt idx="24228">
                  <c:v>4.3557700000000001E-3</c:v>
                </c:pt>
                <c:pt idx="24229">
                  <c:v>4.6772999999999997E-3</c:v>
                </c:pt>
                <c:pt idx="24230">
                  <c:v>3.7111000000000002E-3</c:v>
                </c:pt>
                <c:pt idx="24231">
                  <c:v>2.3208E-3</c:v>
                </c:pt>
                <c:pt idx="24232">
                  <c:v>8.0860999999999997E-4</c:v>
                </c:pt>
                <c:pt idx="24233">
                  <c:v>-2.23435E-3</c:v>
                </c:pt>
                <c:pt idx="24234">
                  <c:v>-5.3036400000000001E-3</c:v>
                </c:pt>
                <c:pt idx="24235">
                  <c:v>-7.5093900000000003E-3</c:v>
                </c:pt>
                <c:pt idx="24236">
                  <c:v>-6.8174799999999999E-3</c:v>
                </c:pt>
                <c:pt idx="24237">
                  <c:v>-8.17441E-3</c:v>
                </c:pt>
                <c:pt idx="24238">
                  <c:v>-8.0047399999999998E-3</c:v>
                </c:pt>
                <c:pt idx="24239">
                  <c:v>-5.27619E-3</c:v>
                </c:pt>
                <c:pt idx="24240">
                  <c:v>-7.2835499999999997E-3</c:v>
                </c:pt>
                <c:pt idx="24241">
                  <c:v>-8.3165300000000008E-3</c:v>
                </c:pt>
                <c:pt idx="24242">
                  <c:v>-7.8333099999999996E-3</c:v>
                </c:pt>
                <c:pt idx="24243">
                  <c:v>-6.8773999999999997E-3</c:v>
                </c:pt>
                <c:pt idx="24244">
                  <c:v>-5.9147799999999997E-3</c:v>
                </c:pt>
                <c:pt idx="24245">
                  <c:v>-5.8752700000000001E-3</c:v>
                </c:pt>
                <c:pt idx="24246">
                  <c:v>-3.5415300000000002E-3</c:v>
                </c:pt>
                <c:pt idx="24247" formatCode="0.00E+00">
                  <c:v>8.6829999999999994E-5</c:v>
                </c:pt>
                <c:pt idx="24248">
                  <c:v>3.5858999999999999E-3</c:v>
                </c:pt>
                <c:pt idx="24249">
                  <c:v>4.2137900000000002E-3</c:v>
                </c:pt>
                <c:pt idx="24250">
                  <c:v>6.5000800000000001E-3</c:v>
                </c:pt>
                <c:pt idx="24251">
                  <c:v>8.9104500000000003E-3</c:v>
                </c:pt>
                <c:pt idx="24252">
                  <c:v>7.3044599999999996E-3</c:v>
                </c:pt>
                <c:pt idx="24253">
                  <c:v>7.3867200000000003E-3</c:v>
                </c:pt>
                <c:pt idx="24254">
                  <c:v>6.95972E-3</c:v>
                </c:pt>
                <c:pt idx="24255">
                  <c:v>5.6838100000000001E-3</c:v>
                </c:pt>
                <c:pt idx="24256">
                  <c:v>6.4772400000000004E-3</c:v>
                </c:pt>
                <c:pt idx="24257">
                  <c:v>5.9675400000000003E-3</c:v>
                </c:pt>
                <c:pt idx="24258">
                  <c:v>6.0138300000000004E-3</c:v>
                </c:pt>
                <c:pt idx="24259">
                  <c:v>6.6072400000000003E-3</c:v>
                </c:pt>
                <c:pt idx="24260">
                  <c:v>7.1034100000000001E-3</c:v>
                </c:pt>
                <c:pt idx="24261">
                  <c:v>7.3084100000000004E-3</c:v>
                </c:pt>
                <c:pt idx="24262">
                  <c:v>8.4157899999999994E-3</c:v>
                </c:pt>
                <c:pt idx="24263">
                  <c:v>6.7544299999999996E-3</c:v>
                </c:pt>
                <c:pt idx="24264">
                  <c:v>4.4716699999999996E-3</c:v>
                </c:pt>
                <c:pt idx="24265">
                  <c:v>5.0207799999999999E-3</c:v>
                </c:pt>
                <c:pt idx="24266">
                  <c:v>3.3547099999999999E-3</c:v>
                </c:pt>
                <c:pt idx="24267">
                  <c:v>4.2368000000000001E-4</c:v>
                </c:pt>
                <c:pt idx="24268">
                  <c:v>-2.7760900000000002E-3</c:v>
                </c:pt>
                <c:pt idx="24269">
                  <c:v>-4.0688699999999996E-3</c:v>
                </c:pt>
                <c:pt idx="24270">
                  <c:v>-3.5963100000000001E-3</c:v>
                </c:pt>
                <c:pt idx="24271">
                  <c:v>-3.03835E-3</c:v>
                </c:pt>
                <c:pt idx="24272">
                  <c:v>-1.6669300000000001E-3</c:v>
                </c:pt>
                <c:pt idx="24273">
                  <c:v>8.9214000000000003E-4</c:v>
                </c:pt>
                <c:pt idx="24274">
                  <c:v>3.59421E-3</c:v>
                </c:pt>
                <c:pt idx="24275">
                  <c:v>6.2707600000000002E-3</c:v>
                </c:pt>
                <c:pt idx="24276">
                  <c:v>7.5705900000000003E-3</c:v>
                </c:pt>
                <c:pt idx="24277">
                  <c:v>6.8167499999999999E-3</c:v>
                </c:pt>
                <c:pt idx="24278">
                  <c:v>7.9105200000000007E-3</c:v>
                </c:pt>
                <c:pt idx="24279">
                  <c:v>6.5741300000000001E-3</c:v>
                </c:pt>
                <c:pt idx="24280">
                  <c:v>4.8795000000000002E-3</c:v>
                </c:pt>
                <c:pt idx="24281">
                  <c:v>3.9279900000000001E-3</c:v>
                </c:pt>
                <c:pt idx="24282">
                  <c:v>1.83399E-3</c:v>
                </c:pt>
                <c:pt idx="24283">
                  <c:v>-1.27779E-3</c:v>
                </c:pt>
                <c:pt idx="24284">
                  <c:v>-3.6655799999999999E-3</c:v>
                </c:pt>
                <c:pt idx="24285">
                  <c:v>-5.0744800000000001E-3</c:v>
                </c:pt>
                <c:pt idx="24286">
                  <c:v>-4.0513499999999996E-3</c:v>
                </c:pt>
                <c:pt idx="24287">
                  <c:v>-1.64566E-3</c:v>
                </c:pt>
                <c:pt idx="24288">
                  <c:v>2.5611999999999998E-4</c:v>
                </c:pt>
                <c:pt idx="24289">
                  <c:v>2.8724900000000001E-3</c:v>
                </c:pt>
                <c:pt idx="24290">
                  <c:v>4.9311900000000002E-3</c:v>
                </c:pt>
                <c:pt idx="24291">
                  <c:v>5.9471899999999998E-3</c:v>
                </c:pt>
                <c:pt idx="24292">
                  <c:v>6.18068E-3</c:v>
                </c:pt>
                <c:pt idx="24293">
                  <c:v>7.79176E-3</c:v>
                </c:pt>
                <c:pt idx="24294">
                  <c:v>6.98776E-3</c:v>
                </c:pt>
                <c:pt idx="24295">
                  <c:v>4.9756499999999999E-3</c:v>
                </c:pt>
                <c:pt idx="24296">
                  <c:v>6.48024E-3</c:v>
                </c:pt>
                <c:pt idx="24297">
                  <c:v>6.6276299999999998E-3</c:v>
                </c:pt>
                <c:pt idx="24298">
                  <c:v>7.3128799999999999E-3</c:v>
                </c:pt>
                <c:pt idx="24299">
                  <c:v>8.0144099999999996E-3</c:v>
                </c:pt>
                <c:pt idx="24300">
                  <c:v>6.1452700000000004E-3</c:v>
                </c:pt>
                <c:pt idx="24301">
                  <c:v>4.16709E-3</c:v>
                </c:pt>
                <c:pt idx="24302">
                  <c:v>3.0722900000000001E-3</c:v>
                </c:pt>
                <c:pt idx="24303">
                  <c:v>1.4938000000000001E-4</c:v>
                </c:pt>
                <c:pt idx="24304">
                  <c:v>-3.0501299999999999E-3</c:v>
                </c:pt>
                <c:pt idx="24305">
                  <c:v>-6.0275499999999996E-3</c:v>
                </c:pt>
                <c:pt idx="24306">
                  <c:v>-7.8797599999999995E-3</c:v>
                </c:pt>
                <c:pt idx="24307">
                  <c:v>-5.7352699999999998E-3</c:v>
                </c:pt>
                <c:pt idx="24308">
                  <c:v>-5.4335499999999997E-3</c:v>
                </c:pt>
                <c:pt idx="24309">
                  <c:v>-7.1729699999999999E-3</c:v>
                </c:pt>
                <c:pt idx="24310">
                  <c:v>-6.8633000000000001E-3</c:v>
                </c:pt>
                <c:pt idx="24311">
                  <c:v>-6.2193200000000004E-3</c:v>
                </c:pt>
                <c:pt idx="24312">
                  <c:v>-6.0455999999999999E-3</c:v>
                </c:pt>
                <c:pt idx="24313">
                  <c:v>-6.3482499999999997E-3</c:v>
                </c:pt>
                <c:pt idx="24314">
                  <c:v>-6.9597799999999996E-3</c:v>
                </c:pt>
                <c:pt idx="24315">
                  <c:v>-7.0648500000000001E-3</c:v>
                </c:pt>
                <c:pt idx="24316">
                  <c:v>-7.4938599999999998E-3</c:v>
                </c:pt>
                <c:pt idx="24317">
                  <c:v>-8.3065799999999992E-3</c:v>
                </c:pt>
                <c:pt idx="24318">
                  <c:v>-5.7703600000000004E-3</c:v>
                </c:pt>
                <c:pt idx="24319">
                  <c:v>-5.8798599999999998E-3</c:v>
                </c:pt>
                <c:pt idx="24320">
                  <c:v>-5.8527199999999996E-3</c:v>
                </c:pt>
                <c:pt idx="24321">
                  <c:v>-4.65563E-3</c:v>
                </c:pt>
                <c:pt idx="24322">
                  <c:v>-3.3976399999999999E-3</c:v>
                </c:pt>
                <c:pt idx="24323" formatCode="0.00E+00">
                  <c:v>-9.4989999999999997E-5</c:v>
                </c:pt>
                <c:pt idx="24324">
                  <c:v>2.3465199999999999E-3</c:v>
                </c:pt>
                <c:pt idx="24325">
                  <c:v>4.2252699999999997E-3</c:v>
                </c:pt>
                <c:pt idx="24326">
                  <c:v>4.1787100000000004E-3</c:v>
                </c:pt>
                <c:pt idx="24327">
                  <c:v>2.5596899999999999E-3</c:v>
                </c:pt>
                <c:pt idx="24328">
                  <c:v>2.87244E-3</c:v>
                </c:pt>
                <c:pt idx="24329">
                  <c:v>-6.4378999999999999E-4</c:v>
                </c:pt>
                <c:pt idx="24330">
                  <c:v>-2.7605300000000002E-3</c:v>
                </c:pt>
                <c:pt idx="24331">
                  <c:v>-3.6257099999999999E-3</c:v>
                </c:pt>
                <c:pt idx="24332">
                  <c:v>-7.41189E-3</c:v>
                </c:pt>
                <c:pt idx="24333">
                  <c:v>-7.2974600000000004E-3</c:v>
                </c:pt>
                <c:pt idx="24334">
                  <c:v>-6.5885300000000004E-3</c:v>
                </c:pt>
                <c:pt idx="24335">
                  <c:v>-7.3366899999999999E-3</c:v>
                </c:pt>
                <c:pt idx="24336">
                  <c:v>-5.89252E-3</c:v>
                </c:pt>
                <c:pt idx="24337">
                  <c:v>-3.18936E-3</c:v>
                </c:pt>
                <c:pt idx="24338">
                  <c:v>-1.8048999999999999E-3</c:v>
                </c:pt>
                <c:pt idx="24339">
                  <c:v>5.0425999999999997E-4</c:v>
                </c:pt>
                <c:pt idx="24340">
                  <c:v>2.9892500000000002E-3</c:v>
                </c:pt>
                <c:pt idx="24341">
                  <c:v>3.6984000000000001E-3</c:v>
                </c:pt>
                <c:pt idx="24342">
                  <c:v>4.5399699999999999E-3</c:v>
                </c:pt>
                <c:pt idx="24343">
                  <c:v>1.85546E-3</c:v>
                </c:pt>
                <c:pt idx="24344">
                  <c:v>1.8458E-4</c:v>
                </c:pt>
                <c:pt idx="24345">
                  <c:v>-1.55803E-3</c:v>
                </c:pt>
                <c:pt idx="24346">
                  <c:v>-4.7113600000000004E-3</c:v>
                </c:pt>
                <c:pt idx="24347">
                  <c:v>-5.5332200000000002E-3</c:v>
                </c:pt>
                <c:pt idx="24348">
                  <c:v>-6.7258099999999996E-3</c:v>
                </c:pt>
                <c:pt idx="24349">
                  <c:v>-6.48622E-3</c:v>
                </c:pt>
                <c:pt idx="24350">
                  <c:v>-5.82344E-3</c:v>
                </c:pt>
                <c:pt idx="24351">
                  <c:v>-7.1406100000000004E-3</c:v>
                </c:pt>
                <c:pt idx="24352">
                  <c:v>-7.76358E-3</c:v>
                </c:pt>
                <c:pt idx="24353">
                  <c:v>-7.6091199999999996E-3</c:v>
                </c:pt>
                <c:pt idx="24354">
                  <c:v>-7.2385599999999998E-3</c:v>
                </c:pt>
                <c:pt idx="24355">
                  <c:v>-6.7637699999999997E-3</c:v>
                </c:pt>
                <c:pt idx="24356">
                  <c:v>-4.7285900000000004E-3</c:v>
                </c:pt>
                <c:pt idx="24357">
                  <c:v>-3.5203399999999998E-3</c:v>
                </c:pt>
                <c:pt idx="24358">
                  <c:v>-2.31781E-3</c:v>
                </c:pt>
                <c:pt idx="24359">
                  <c:v>8.5220000000000001E-4</c:v>
                </c:pt>
                <c:pt idx="24360">
                  <c:v>2.1206200000000001E-3</c:v>
                </c:pt>
                <c:pt idx="24361">
                  <c:v>3.6982299999999998E-3</c:v>
                </c:pt>
                <c:pt idx="24362">
                  <c:v>5.7697699999999996E-3</c:v>
                </c:pt>
                <c:pt idx="24363">
                  <c:v>6.0160200000000004E-3</c:v>
                </c:pt>
                <c:pt idx="24364">
                  <c:v>6.91327E-3</c:v>
                </c:pt>
                <c:pt idx="24365">
                  <c:v>6.7476799999999998E-3</c:v>
                </c:pt>
                <c:pt idx="24366">
                  <c:v>5.6848899999999997E-3</c:v>
                </c:pt>
                <c:pt idx="24367">
                  <c:v>5.3720800000000004E-3</c:v>
                </c:pt>
                <c:pt idx="24368">
                  <c:v>6.7907000000000002E-3</c:v>
                </c:pt>
                <c:pt idx="24369">
                  <c:v>7.4457799999999999E-3</c:v>
                </c:pt>
                <c:pt idx="24370">
                  <c:v>6.1445800000000002E-3</c:v>
                </c:pt>
                <c:pt idx="24371">
                  <c:v>5.0097300000000004E-3</c:v>
                </c:pt>
                <c:pt idx="24372">
                  <c:v>4.8931499999999998E-3</c:v>
                </c:pt>
                <c:pt idx="24373">
                  <c:v>2.3339599999999999E-3</c:v>
                </c:pt>
                <c:pt idx="24374">
                  <c:v>-2.5133000000000002E-4</c:v>
                </c:pt>
                <c:pt idx="24375">
                  <c:v>-1.13864E-3</c:v>
                </c:pt>
                <c:pt idx="24376">
                  <c:v>-1.7266E-3</c:v>
                </c:pt>
                <c:pt idx="24377">
                  <c:v>-3.32081E-3</c:v>
                </c:pt>
                <c:pt idx="24378">
                  <c:v>-2.2802600000000001E-3</c:v>
                </c:pt>
                <c:pt idx="24379">
                  <c:v>7.3424999999999999E-4</c:v>
                </c:pt>
                <c:pt idx="24380">
                  <c:v>8.1165000000000002E-4</c:v>
                </c:pt>
                <c:pt idx="24381">
                  <c:v>2.0365700000000001E-3</c:v>
                </c:pt>
                <c:pt idx="24382">
                  <c:v>2.6338300000000002E-3</c:v>
                </c:pt>
                <c:pt idx="24383">
                  <c:v>2.5901499999999998E-3</c:v>
                </c:pt>
                <c:pt idx="24384">
                  <c:v>9.6403000000000005E-4</c:v>
                </c:pt>
                <c:pt idx="24385">
                  <c:v>-1.4241499999999999E-3</c:v>
                </c:pt>
                <c:pt idx="24386">
                  <c:v>-1.5819499999999999E-3</c:v>
                </c:pt>
                <c:pt idx="24387">
                  <c:v>-5.3516199999999996E-3</c:v>
                </c:pt>
                <c:pt idx="24388">
                  <c:v>-5.45015E-3</c:v>
                </c:pt>
                <c:pt idx="24389">
                  <c:v>-5.6469700000000003E-3</c:v>
                </c:pt>
                <c:pt idx="24390">
                  <c:v>-7.0548099999999999E-3</c:v>
                </c:pt>
                <c:pt idx="24391">
                  <c:v>-4.9900400000000003E-3</c:v>
                </c:pt>
                <c:pt idx="24392">
                  <c:v>-3.7599600000000001E-3</c:v>
                </c:pt>
                <c:pt idx="24393">
                  <c:v>-2.4522200000000002E-3</c:v>
                </c:pt>
                <c:pt idx="24394">
                  <c:v>-3.7960000000000001E-4</c:v>
                </c:pt>
                <c:pt idx="24395">
                  <c:v>1.03622E-3</c:v>
                </c:pt>
                <c:pt idx="24396">
                  <c:v>2.3090900000000002E-3</c:v>
                </c:pt>
                <c:pt idx="24397">
                  <c:v>4.0155700000000004E-3</c:v>
                </c:pt>
                <c:pt idx="24398">
                  <c:v>3.0863800000000001E-3</c:v>
                </c:pt>
                <c:pt idx="24399">
                  <c:v>1.7805900000000001E-3</c:v>
                </c:pt>
                <c:pt idx="24400">
                  <c:v>4.1789000000000003E-4</c:v>
                </c:pt>
                <c:pt idx="24401">
                  <c:v>-2.6799699999999998E-3</c:v>
                </c:pt>
                <c:pt idx="24402">
                  <c:v>-4.8399599999999999E-3</c:v>
                </c:pt>
                <c:pt idx="24403">
                  <c:v>-6.2031200000000003E-3</c:v>
                </c:pt>
                <c:pt idx="24404">
                  <c:v>-5.4404400000000004E-3</c:v>
                </c:pt>
                <c:pt idx="24405">
                  <c:v>-4.8936199999999996E-3</c:v>
                </c:pt>
                <c:pt idx="24406">
                  <c:v>-6.1753800000000003E-3</c:v>
                </c:pt>
                <c:pt idx="24407">
                  <c:v>-6.7409699999999998E-3</c:v>
                </c:pt>
                <c:pt idx="24408">
                  <c:v>-5.19149E-3</c:v>
                </c:pt>
                <c:pt idx="24409">
                  <c:v>-3.7409600000000002E-3</c:v>
                </c:pt>
                <c:pt idx="24410">
                  <c:v>-5.5256200000000002E-3</c:v>
                </c:pt>
                <c:pt idx="24411">
                  <c:v>-5.9236899999999997E-3</c:v>
                </c:pt>
                <c:pt idx="24412">
                  <c:v>-2.86703E-3</c:v>
                </c:pt>
                <c:pt idx="24413">
                  <c:v>-3.7276599999999998E-3</c:v>
                </c:pt>
                <c:pt idx="24414">
                  <c:v>-2.6143400000000002E-3</c:v>
                </c:pt>
                <c:pt idx="24415">
                  <c:v>4.6483000000000001E-4</c:v>
                </c:pt>
                <c:pt idx="24416">
                  <c:v>1.0817699999999999E-3</c:v>
                </c:pt>
                <c:pt idx="24417">
                  <c:v>3.3419700000000001E-3</c:v>
                </c:pt>
                <c:pt idx="24418">
                  <c:v>3.93516E-3</c:v>
                </c:pt>
                <c:pt idx="24419">
                  <c:v>3.4699000000000002E-3</c:v>
                </c:pt>
                <c:pt idx="24420">
                  <c:v>6.7842500000000003E-3</c:v>
                </c:pt>
                <c:pt idx="24421">
                  <c:v>6.3720599999999997E-3</c:v>
                </c:pt>
                <c:pt idx="24422">
                  <c:v>5.8749400000000004E-3</c:v>
                </c:pt>
                <c:pt idx="24423">
                  <c:v>5.6865199999999996E-3</c:v>
                </c:pt>
                <c:pt idx="24424">
                  <c:v>4.3323199999999997E-3</c:v>
                </c:pt>
                <c:pt idx="24425">
                  <c:v>4.8762399999999996E-3</c:v>
                </c:pt>
                <c:pt idx="24426">
                  <c:v>5.5964700000000001E-3</c:v>
                </c:pt>
                <c:pt idx="24427">
                  <c:v>4.45277E-3</c:v>
                </c:pt>
                <c:pt idx="24428">
                  <c:v>3.5435000000000002E-3</c:v>
                </c:pt>
                <c:pt idx="24429">
                  <c:v>2.7493000000000001E-3</c:v>
                </c:pt>
                <c:pt idx="24430">
                  <c:v>3.2139000000000001E-4</c:v>
                </c:pt>
                <c:pt idx="24431">
                  <c:v>-1.29089E-3</c:v>
                </c:pt>
                <c:pt idx="24432">
                  <c:v>-2.72098E-3</c:v>
                </c:pt>
                <c:pt idx="24433">
                  <c:v>-3.6384E-3</c:v>
                </c:pt>
                <c:pt idx="24434">
                  <c:v>-7.7875000000000004E-4</c:v>
                </c:pt>
                <c:pt idx="24435">
                  <c:v>1.3888E-4</c:v>
                </c:pt>
                <c:pt idx="24436" formatCode="0.00E+00">
                  <c:v>4.0800000000000002E-5</c:v>
                </c:pt>
                <c:pt idx="24437">
                  <c:v>2.0440699999999998E-3</c:v>
                </c:pt>
                <c:pt idx="24438">
                  <c:v>1.70835E-3</c:v>
                </c:pt>
                <c:pt idx="24439">
                  <c:v>1.67705E-3</c:v>
                </c:pt>
                <c:pt idx="24440">
                  <c:v>1.49826E-3</c:v>
                </c:pt>
                <c:pt idx="24441">
                  <c:v>-8.6928000000000005E-4</c:v>
                </c:pt>
                <c:pt idx="24442">
                  <c:v>-2.2621199999999998E-3</c:v>
                </c:pt>
                <c:pt idx="24443">
                  <c:v>-2.8351100000000001E-3</c:v>
                </c:pt>
                <c:pt idx="24444">
                  <c:v>-4.1288399999999999E-3</c:v>
                </c:pt>
                <c:pt idx="24445">
                  <c:v>-4.5277900000000003E-3</c:v>
                </c:pt>
                <c:pt idx="24446">
                  <c:v>-4.5562500000000004E-3</c:v>
                </c:pt>
                <c:pt idx="24447">
                  <c:v>-5.4506900000000002E-3</c:v>
                </c:pt>
                <c:pt idx="24448">
                  <c:v>-3.23625E-3</c:v>
                </c:pt>
                <c:pt idx="24449">
                  <c:v>-2.7024699999999998E-3</c:v>
                </c:pt>
                <c:pt idx="24450">
                  <c:v>-1.2022700000000001E-3</c:v>
                </c:pt>
                <c:pt idx="24451">
                  <c:v>1.21349E-3</c:v>
                </c:pt>
                <c:pt idx="24452">
                  <c:v>1.14591E-3</c:v>
                </c:pt>
                <c:pt idx="24453">
                  <c:v>2.1108500000000001E-3</c:v>
                </c:pt>
                <c:pt idx="24454">
                  <c:v>1.1055500000000001E-3</c:v>
                </c:pt>
                <c:pt idx="24455">
                  <c:v>-1.9913999999999999E-4</c:v>
                </c:pt>
                <c:pt idx="24456">
                  <c:v>2.7930000000000001E-4</c:v>
                </c:pt>
                <c:pt idx="24457">
                  <c:v>-1.8690899999999999E-3</c:v>
                </c:pt>
                <c:pt idx="24458">
                  <c:v>-2.8343399999999999E-3</c:v>
                </c:pt>
                <c:pt idx="24459">
                  <c:v>-3.5223899999999998E-3</c:v>
                </c:pt>
                <c:pt idx="24460">
                  <c:v>-4.1627299999999999E-3</c:v>
                </c:pt>
                <c:pt idx="24461">
                  <c:v>-4.38953E-3</c:v>
                </c:pt>
                <c:pt idx="24462">
                  <c:v>-4.0767499999999996E-3</c:v>
                </c:pt>
                <c:pt idx="24463">
                  <c:v>-3.9183899999999999E-3</c:v>
                </c:pt>
                <c:pt idx="24464">
                  <c:v>-4.9723299999999996E-3</c:v>
                </c:pt>
                <c:pt idx="24465">
                  <c:v>-4.3717799999999996E-3</c:v>
                </c:pt>
                <c:pt idx="24466">
                  <c:v>-4.6781699999999997E-3</c:v>
                </c:pt>
                <c:pt idx="24467">
                  <c:v>-4.0744099999999997E-3</c:v>
                </c:pt>
                <c:pt idx="24468">
                  <c:v>-1.6056499999999999E-3</c:v>
                </c:pt>
                <c:pt idx="24469">
                  <c:v>-2.3214300000000002E-3</c:v>
                </c:pt>
                <c:pt idx="24470">
                  <c:v>-2.3194800000000001E-3</c:v>
                </c:pt>
                <c:pt idx="24471">
                  <c:v>6.2974000000000005E-4</c:v>
                </c:pt>
                <c:pt idx="24472">
                  <c:v>1.4616200000000001E-3</c:v>
                </c:pt>
                <c:pt idx="24473">
                  <c:v>9.5916000000000003E-4</c:v>
                </c:pt>
                <c:pt idx="24474">
                  <c:v>2.73047E-3</c:v>
                </c:pt>
                <c:pt idx="24475">
                  <c:v>4.2851599999999997E-3</c:v>
                </c:pt>
                <c:pt idx="24476">
                  <c:v>4.2756900000000004E-3</c:v>
                </c:pt>
                <c:pt idx="24477">
                  <c:v>4.1840899999999997E-3</c:v>
                </c:pt>
                <c:pt idx="24478">
                  <c:v>3.2613999999999998E-3</c:v>
                </c:pt>
                <c:pt idx="24479">
                  <c:v>3.85257E-3</c:v>
                </c:pt>
                <c:pt idx="24480">
                  <c:v>4.0967399999999998E-3</c:v>
                </c:pt>
                <c:pt idx="24481">
                  <c:v>4.1039300000000004E-3</c:v>
                </c:pt>
                <c:pt idx="24482">
                  <c:v>5.0667200000000003E-3</c:v>
                </c:pt>
                <c:pt idx="24483">
                  <c:v>2.8169900000000001E-3</c:v>
                </c:pt>
                <c:pt idx="24484">
                  <c:v>3.0426300000000002E-3</c:v>
                </c:pt>
                <c:pt idx="24485">
                  <c:v>4.1669799999999998E-3</c:v>
                </c:pt>
                <c:pt idx="24486">
                  <c:v>3.9789500000000002E-3</c:v>
                </c:pt>
                <c:pt idx="24487">
                  <c:v>3.4302099999999999E-3</c:v>
                </c:pt>
                <c:pt idx="24488">
                  <c:v>3.7129300000000001E-3</c:v>
                </c:pt>
                <c:pt idx="24489">
                  <c:v>3.0079099999999999E-3</c:v>
                </c:pt>
                <c:pt idx="24490">
                  <c:v>1.2792700000000001E-3</c:v>
                </c:pt>
                <c:pt idx="24491">
                  <c:v>7.7107E-4</c:v>
                </c:pt>
                <c:pt idx="24492">
                  <c:v>-1.14938E-3</c:v>
                </c:pt>
                <c:pt idx="24493">
                  <c:v>-1.90059E-3</c:v>
                </c:pt>
                <c:pt idx="24494">
                  <c:v>-1.7289E-3</c:v>
                </c:pt>
                <c:pt idx="24495">
                  <c:v>-3.2452000000000002E-4</c:v>
                </c:pt>
                <c:pt idx="24496">
                  <c:v>7.1591000000000005E-4</c:v>
                </c:pt>
                <c:pt idx="24497">
                  <c:v>1.0950999999999999E-3</c:v>
                </c:pt>
                <c:pt idx="24498">
                  <c:v>2.2281200000000001E-3</c:v>
                </c:pt>
                <c:pt idx="24499">
                  <c:v>1.24479E-3</c:v>
                </c:pt>
                <c:pt idx="24500">
                  <c:v>1.50044E-3</c:v>
                </c:pt>
                <c:pt idx="24501">
                  <c:v>3.0987200000000001E-3</c:v>
                </c:pt>
                <c:pt idx="24502">
                  <c:v>4.7493700000000002E-3</c:v>
                </c:pt>
                <c:pt idx="24503">
                  <c:v>4.7825599999999999E-3</c:v>
                </c:pt>
                <c:pt idx="24504">
                  <c:v>1.9571499999999999E-3</c:v>
                </c:pt>
                <c:pt idx="24505">
                  <c:v>1.4433499999999999E-3</c:v>
                </c:pt>
                <c:pt idx="24506">
                  <c:v>1.09454E-3</c:v>
                </c:pt>
                <c:pt idx="24507">
                  <c:v>-1.27216E-3</c:v>
                </c:pt>
                <c:pt idx="24508">
                  <c:v>-7.4779000000000002E-4</c:v>
                </c:pt>
                <c:pt idx="24509">
                  <c:v>-1.0301799999999999E-3</c:v>
                </c:pt>
                <c:pt idx="24510">
                  <c:v>-9.2142999999999999E-4</c:v>
                </c:pt>
                <c:pt idx="24511">
                  <c:v>-9.4704000000000001E-4</c:v>
                </c:pt>
                <c:pt idx="24512" formatCode="0.00E+00">
                  <c:v>-9.8999999999999994E-5</c:v>
                </c:pt>
                <c:pt idx="24513">
                  <c:v>5.2114000000000001E-4</c:v>
                </c:pt>
                <c:pt idx="24514">
                  <c:v>4.3700999999999999E-4</c:v>
                </c:pt>
                <c:pt idx="24515">
                  <c:v>3.1985400000000002E-3</c:v>
                </c:pt>
                <c:pt idx="24516">
                  <c:v>4.2681999999999998E-3</c:v>
                </c:pt>
                <c:pt idx="24517">
                  <c:v>2.9228600000000002E-3</c:v>
                </c:pt>
                <c:pt idx="24518">
                  <c:v>3.9580600000000002E-3</c:v>
                </c:pt>
                <c:pt idx="24519">
                  <c:v>3.1546899999999999E-3</c:v>
                </c:pt>
                <c:pt idx="24520">
                  <c:v>2.2746899999999998E-3</c:v>
                </c:pt>
                <c:pt idx="24521">
                  <c:v>2.6947300000000002E-3</c:v>
                </c:pt>
                <c:pt idx="24522">
                  <c:v>1.7553899999999999E-3</c:v>
                </c:pt>
                <c:pt idx="24523">
                  <c:v>2.7348699999999999E-3</c:v>
                </c:pt>
                <c:pt idx="24524">
                  <c:v>3.29298E-3</c:v>
                </c:pt>
                <c:pt idx="24525">
                  <c:v>1.91625E-3</c:v>
                </c:pt>
                <c:pt idx="24526">
                  <c:v>1.9095099999999999E-3</c:v>
                </c:pt>
                <c:pt idx="24527">
                  <c:v>9.4452999999999996E-4</c:v>
                </c:pt>
                <c:pt idx="24528">
                  <c:v>-2.3076999999999999E-4</c:v>
                </c:pt>
                <c:pt idx="24529">
                  <c:v>-1.4838200000000001E-3</c:v>
                </c:pt>
                <c:pt idx="24530">
                  <c:v>-2.0930900000000001E-3</c:v>
                </c:pt>
                <c:pt idx="24531">
                  <c:v>-1.9585700000000002E-3</c:v>
                </c:pt>
                <c:pt idx="24532">
                  <c:v>-2.76939E-3</c:v>
                </c:pt>
                <c:pt idx="24533">
                  <c:v>-4.1614900000000003E-3</c:v>
                </c:pt>
                <c:pt idx="24534">
                  <c:v>-3.4787400000000001E-3</c:v>
                </c:pt>
                <c:pt idx="24535">
                  <c:v>-2.5023599999999999E-3</c:v>
                </c:pt>
                <c:pt idx="24536">
                  <c:v>-2.8808000000000002E-3</c:v>
                </c:pt>
                <c:pt idx="24537">
                  <c:v>-2.8775599999999999E-3</c:v>
                </c:pt>
                <c:pt idx="24538">
                  <c:v>-3.2468800000000002E-3</c:v>
                </c:pt>
                <c:pt idx="24539">
                  <c:v>-3.08844E-3</c:v>
                </c:pt>
                <c:pt idx="24540">
                  <c:v>-1.8931799999999999E-3</c:v>
                </c:pt>
                <c:pt idx="24541">
                  <c:v>-2.2153400000000001E-3</c:v>
                </c:pt>
                <c:pt idx="24542">
                  <c:v>-2.8465500000000002E-3</c:v>
                </c:pt>
                <c:pt idx="24543">
                  <c:v>-3.0256200000000001E-3</c:v>
                </c:pt>
                <c:pt idx="24544">
                  <c:v>-1.0027300000000001E-3</c:v>
                </c:pt>
                <c:pt idx="24545">
                  <c:v>-1.1333000000000001E-3</c:v>
                </c:pt>
                <c:pt idx="24546">
                  <c:v>-1.76326E-3</c:v>
                </c:pt>
                <c:pt idx="24547">
                  <c:v>-4.1737000000000002E-4</c:v>
                </c:pt>
                <c:pt idx="24548">
                  <c:v>-3.2293000000000003E-4</c:v>
                </c:pt>
                <c:pt idx="24549" formatCode="0.00E+00">
                  <c:v>-7.5119999999999999E-5</c:v>
                </c:pt>
                <c:pt idx="24550">
                  <c:v>-1.7678E-4</c:v>
                </c:pt>
                <c:pt idx="24551" formatCode="0.00E+00">
                  <c:v>4.0139999999999999E-5</c:v>
                </c:pt>
                <c:pt idx="24552">
                  <c:v>1.0933799999999999E-3</c:v>
                </c:pt>
                <c:pt idx="24553" formatCode="0.00E+00">
                  <c:v>4.4849999999999999E-5</c:v>
                </c:pt>
                <c:pt idx="24554">
                  <c:v>-1.2561000000000001E-4</c:v>
                </c:pt>
                <c:pt idx="24555">
                  <c:v>3.4141999999999999E-4</c:v>
                </c:pt>
                <c:pt idx="24556">
                  <c:v>-1.4E-3</c:v>
                </c:pt>
                <c:pt idx="24557">
                  <c:v>-2.1063499999999999E-3</c:v>
                </c:pt>
                <c:pt idx="24558">
                  <c:v>-2.1898299999999998E-3</c:v>
                </c:pt>
                <c:pt idx="24559">
                  <c:v>-2.25728E-3</c:v>
                </c:pt>
                <c:pt idx="24560">
                  <c:v>-1.57504E-3</c:v>
                </c:pt>
                <c:pt idx="24561">
                  <c:v>-9.6292999999999997E-4</c:v>
                </c:pt>
                <c:pt idx="24562">
                  <c:v>1.2180299999999999E-3</c:v>
                </c:pt>
                <c:pt idx="24563">
                  <c:v>1.0709999999999999E-3</c:v>
                </c:pt>
                <c:pt idx="24564" formatCode="0.00E+00">
                  <c:v>7.996E-5</c:v>
                </c:pt>
                <c:pt idx="24565">
                  <c:v>4.4370999999999999E-4</c:v>
                </c:pt>
                <c:pt idx="24566">
                  <c:v>-2.1634000000000001E-4</c:v>
                </c:pt>
                <c:pt idx="24567">
                  <c:v>-1.36027E-3</c:v>
                </c:pt>
                <c:pt idx="24568" formatCode="0.00E+00">
                  <c:v>6.9400000000000006E-5</c:v>
                </c:pt>
                <c:pt idx="24569">
                  <c:v>1.0020700000000001E-3</c:v>
                </c:pt>
                <c:pt idx="24570">
                  <c:v>6.7283999999999996E-4</c:v>
                </c:pt>
                <c:pt idx="24571">
                  <c:v>7.9783000000000002E-4</c:v>
                </c:pt>
                <c:pt idx="24572">
                  <c:v>-1.3935499999999999E-3</c:v>
                </c:pt>
                <c:pt idx="24573">
                  <c:v>-3.0608100000000002E-3</c:v>
                </c:pt>
                <c:pt idx="24574">
                  <c:v>-2.4886299999999999E-3</c:v>
                </c:pt>
                <c:pt idx="24575">
                  <c:v>-1.50234E-3</c:v>
                </c:pt>
                <c:pt idx="24576">
                  <c:v>-1.9968E-3</c:v>
                </c:pt>
                <c:pt idx="24577">
                  <c:v>-2.4516300000000002E-3</c:v>
                </c:pt>
                <c:pt idx="24578">
                  <c:v>-1.73967E-3</c:v>
                </c:pt>
                <c:pt idx="24579">
                  <c:v>-1.2184400000000001E-3</c:v>
                </c:pt>
                <c:pt idx="24580">
                  <c:v>-1.7233999999999999E-4</c:v>
                </c:pt>
                <c:pt idx="24581">
                  <c:v>-1.30784E-3</c:v>
                </c:pt>
                <c:pt idx="24582">
                  <c:v>-6.6597E-4</c:v>
                </c:pt>
                <c:pt idx="24583">
                  <c:v>2.1848000000000001E-4</c:v>
                </c:pt>
                <c:pt idx="24584">
                  <c:v>-6.6814999999999995E-4</c:v>
                </c:pt>
                <c:pt idx="24585">
                  <c:v>-1.0448199999999999E-3</c:v>
                </c:pt>
                <c:pt idx="24586">
                  <c:v>-3.8135000000000003E-4</c:v>
                </c:pt>
                <c:pt idx="24587">
                  <c:v>1.25556E-3</c:v>
                </c:pt>
                <c:pt idx="24588">
                  <c:v>1.9217699999999999E-3</c:v>
                </c:pt>
                <c:pt idx="24589">
                  <c:v>1.8251700000000001E-3</c:v>
                </c:pt>
                <c:pt idx="24590">
                  <c:v>1.6298E-3</c:v>
                </c:pt>
                <c:pt idx="24591">
                  <c:v>2.4696000000000002E-3</c:v>
                </c:pt>
                <c:pt idx="24592">
                  <c:v>3.2164099999999998E-3</c:v>
                </c:pt>
                <c:pt idx="24593">
                  <c:v>1.3849800000000001E-3</c:v>
                </c:pt>
                <c:pt idx="24594">
                  <c:v>2.0386100000000002E-3</c:v>
                </c:pt>
                <c:pt idx="24595">
                  <c:v>1.6589899999999999E-3</c:v>
                </c:pt>
                <c:pt idx="24596">
                  <c:v>5.1374000000000005E-4</c:v>
                </c:pt>
                <c:pt idx="24597" formatCode="0.00E+00">
                  <c:v>-2.866E-5</c:v>
                </c:pt>
                <c:pt idx="24598" formatCode="0.00E+00">
                  <c:v>2.728E-5</c:v>
                </c:pt>
                <c:pt idx="24599" formatCode="0.00E+00">
                  <c:v>-1.0100000000000001E-6</c:v>
                </c:pt>
                <c:pt idx="24600">
                  <c:v>-9.4253000000000002E-4</c:v>
                </c:pt>
                <c:pt idx="24601">
                  <c:v>-2.342E-4</c:v>
                </c:pt>
                <c:pt idx="24602">
                  <c:v>4.8350999999999998E-4</c:v>
                </c:pt>
                <c:pt idx="24603">
                  <c:v>7.4883999999999997E-4</c:v>
                </c:pt>
                <c:pt idx="24604">
                  <c:v>-6.6702999999999999E-4</c:v>
                </c:pt>
                <c:pt idx="24605">
                  <c:v>-4.9233999999999997E-4</c:v>
                </c:pt>
                <c:pt idx="24606">
                  <c:v>-5.2267000000000004E-4</c:v>
                </c:pt>
                <c:pt idx="24607">
                  <c:v>-1.6197E-3</c:v>
                </c:pt>
                <c:pt idx="24608" formatCode="0.00E+00">
                  <c:v>7.292E-5</c:v>
                </c:pt>
                <c:pt idx="24609">
                  <c:v>1.6417E-4</c:v>
                </c:pt>
                <c:pt idx="24610">
                  <c:v>-1.0441E-4</c:v>
                </c:pt>
                <c:pt idx="24611">
                  <c:v>3.0341E-4</c:v>
                </c:pt>
                <c:pt idx="24612">
                  <c:v>-4.3008E-4</c:v>
                </c:pt>
                <c:pt idx="24613">
                  <c:v>-2.4349200000000001E-3</c:v>
                </c:pt>
                <c:pt idx="24614">
                  <c:v>-1.7321000000000001E-3</c:v>
                </c:pt>
                <c:pt idx="24615">
                  <c:v>-1.3907100000000001E-3</c:v>
                </c:pt>
                <c:pt idx="24616">
                  <c:v>-1.4451900000000001E-3</c:v>
                </c:pt>
                <c:pt idx="24617">
                  <c:v>1.6459999999999999E-4</c:v>
                </c:pt>
                <c:pt idx="24618">
                  <c:v>1.08326E-3</c:v>
                </c:pt>
                <c:pt idx="24619">
                  <c:v>-4.6191E-4</c:v>
                </c:pt>
                <c:pt idx="24620">
                  <c:v>-1.2116900000000001E-3</c:v>
                </c:pt>
                <c:pt idx="24621">
                  <c:v>-1.15452E-3</c:v>
                </c:pt>
                <c:pt idx="24622">
                  <c:v>-2.0541299999999999E-3</c:v>
                </c:pt>
                <c:pt idx="24623">
                  <c:v>-8.4564000000000004E-4</c:v>
                </c:pt>
                <c:pt idx="24624">
                  <c:v>1.7027000000000001E-4</c:v>
                </c:pt>
                <c:pt idx="24625">
                  <c:v>7.7382999999999998E-4</c:v>
                </c:pt>
                <c:pt idx="24626">
                  <c:v>6.7557999999999995E-4</c:v>
                </c:pt>
                <c:pt idx="24627">
                  <c:v>2.0015100000000002E-3</c:v>
                </c:pt>
                <c:pt idx="24628">
                  <c:v>1.18234E-3</c:v>
                </c:pt>
                <c:pt idx="24629">
                  <c:v>-1.78962E-3</c:v>
                </c:pt>
                <c:pt idx="24630">
                  <c:v>-2.14978E-3</c:v>
                </c:pt>
                <c:pt idx="24631">
                  <c:v>-1.6098900000000001E-3</c:v>
                </c:pt>
                <c:pt idx="24632">
                  <c:v>3.7034999999999998E-4</c:v>
                </c:pt>
                <c:pt idx="24633">
                  <c:v>-3.9910999999999999E-4</c:v>
                </c:pt>
                <c:pt idx="24634">
                  <c:v>-1.39258E-3</c:v>
                </c:pt>
                <c:pt idx="24635">
                  <c:v>-5.2238000000000002E-4</c:v>
                </c:pt>
                <c:pt idx="24636">
                  <c:v>1.2400000000000001E-4</c:v>
                </c:pt>
                <c:pt idx="24637" formatCode="0.00E+00">
                  <c:v>7.5980000000000001E-5</c:v>
                </c:pt>
                <c:pt idx="24638">
                  <c:v>1.1335799999999999E-3</c:v>
                </c:pt>
                <c:pt idx="24639">
                  <c:v>3.2961999999999998E-4</c:v>
                </c:pt>
                <c:pt idx="24640">
                  <c:v>-1.5302899999999999E-3</c:v>
                </c:pt>
                <c:pt idx="24641">
                  <c:v>-1.60592E-3</c:v>
                </c:pt>
                <c:pt idx="24642">
                  <c:v>-1.29368E-3</c:v>
                </c:pt>
                <c:pt idx="24643">
                  <c:v>-1.04787E-3</c:v>
                </c:pt>
                <c:pt idx="24644">
                  <c:v>-1.2757E-4</c:v>
                </c:pt>
                <c:pt idx="24645" formatCode="0.00E+00">
                  <c:v>-2.1990000000000001E-5</c:v>
                </c:pt>
                <c:pt idx="24646">
                  <c:v>5.5124000000000004E-4</c:v>
                </c:pt>
                <c:pt idx="24647">
                  <c:v>9.2946999999999995E-4</c:v>
                </c:pt>
                <c:pt idx="24648">
                  <c:v>8.8632999999999995E-4</c:v>
                </c:pt>
                <c:pt idx="24649">
                  <c:v>-1.0427E-4</c:v>
                </c:pt>
                <c:pt idx="24650" formatCode="0.00E+00">
                  <c:v>-8.2159999999999999E-5</c:v>
                </c:pt>
                <c:pt idx="24651">
                  <c:v>8.7746000000000005E-4</c:v>
                </c:pt>
                <c:pt idx="24652">
                  <c:v>9.6533999999999997E-4</c:v>
                </c:pt>
                <c:pt idx="24653">
                  <c:v>1.0366399999999999E-3</c:v>
                </c:pt>
                <c:pt idx="24654">
                  <c:v>6.8340000000000002E-4</c:v>
                </c:pt>
                <c:pt idx="24655">
                  <c:v>9.1018000000000002E-4</c:v>
                </c:pt>
                <c:pt idx="24656">
                  <c:v>5.5329000000000001E-4</c:v>
                </c:pt>
                <c:pt idx="24657" formatCode="0.00E+00">
                  <c:v>-9.8380000000000003E-5</c:v>
                </c:pt>
                <c:pt idx="24658">
                  <c:v>6.2284000000000005E-4</c:v>
                </c:pt>
                <c:pt idx="24659">
                  <c:v>3.7991000000000001E-4</c:v>
                </c:pt>
                <c:pt idx="24660">
                  <c:v>1.28655E-3</c:v>
                </c:pt>
                <c:pt idx="24661">
                  <c:v>7.7200999999999995E-4</c:v>
                </c:pt>
                <c:pt idx="24662" formatCode="0.00E+00">
                  <c:v>-7.3579999999999997E-5</c:v>
                </c:pt>
                <c:pt idx="24663">
                  <c:v>1.3205599999999999E-3</c:v>
                </c:pt>
                <c:pt idx="24664">
                  <c:v>6.9649999999999996E-4</c:v>
                </c:pt>
                <c:pt idx="24665">
                  <c:v>-6.7100999999999999E-4</c:v>
                </c:pt>
                <c:pt idx="24666">
                  <c:v>-1.6107300000000001E-3</c:v>
                </c:pt>
                <c:pt idx="24667">
                  <c:v>-2.0836100000000001E-3</c:v>
                </c:pt>
                <c:pt idx="24668">
                  <c:v>-1.9137399999999999E-3</c:v>
                </c:pt>
                <c:pt idx="24669">
                  <c:v>-1.27148E-3</c:v>
                </c:pt>
                <c:pt idx="24670">
                  <c:v>2.4512999999999998E-4</c:v>
                </c:pt>
                <c:pt idx="24671">
                  <c:v>1.0084E-3</c:v>
                </c:pt>
                <c:pt idx="24672">
                  <c:v>5.7908999999999999E-4</c:v>
                </c:pt>
                <c:pt idx="24673">
                  <c:v>-2.04484E-3</c:v>
                </c:pt>
                <c:pt idx="24674">
                  <c:v>-3.0286000000000001E-4</c:v>
                </c:pt>
                <c:pt idx="24675">
                  <c:v>1.13521E-3</c:v>
                </c:pt>
                <c:pt idx="24676">
                  <c:v>6.8130000000000003E-4</c:v>
                </c:pt>
                <c:pt idx="24677">
                  <c:v>2.9529199999999999E-3</c:v>
                </c:pt>
                <c:pt idx="24678">
                  <c:v>1.0397500000000001E-3</c:v>
                </c:pt>
                <c:pt idx="24679">
                  <c:v>1.3253000000000001E-4</c:v>
                </c:pt>
                <c:pt idx="24680">
                  <c:v>8.5267999999999997E-4</c:v>
                </c:pt>
                <c:pt idx="24681">
                  <c:v>-2.20922E-3</c:v>
                </c:pt>
                <c:pt idx="24682">
                  <c:v>-1.9672499999999998E-3</c:v>
                </c:pt>
                <c:pt idx="24683">
                  <c:v>-1.61808E-3</c:v>
                </c:pt>
                <c:pt idx="24684">
                  <c:v>-2.99132E-3</c:v>
                </c:pt>
                <c:pt idx="24685">
                  <c:v>-5.1625E-4</c:v>
                </c:pt>
                <c:pt idx="24686">
                  <c:v>5.4394999999999997E-4</c:v>
                </c:pt>
                <c:pt idx="24687">
                  <c:v>-8.9490000000000001E-4</c:v>
                </c:pt>
                <c:pt idx="24688">
                  <c:v>-1.60498E-3</c:v>
                </c:pt>
                <c:pt idx="24689">
                  <c:v>-1.0916400000000001E-3</c:v>
                </c:pt>
                <c:pt idx="24690">
                  <c:v>9.7108999999999997E-4</c:v>
                </c:pt>
                <c:pt idx="24691">
                  <c:v>-1.14898E-3</c:v>
                </c:pt>
                <c:pt idx="24692">
                  <c:v>-1.6233300000000001E-3</c:v>
                </c:pt>
                <c:pt idx="24693">
                  <c:v>-5.0639999999999995E-4</c:v>
                </c:pt>
                <c:pt idx="24694">
                  <c:v>-1.2810499999999999E-3</c:v>
                </c:pt>
                <c:pt idx="24695">
                  <c:v>-1.05916E-3</c:v>
                </c:pt>
                <c:pt idx="24696">
                  <c:v>1.0890400000000001E-3</c:v>
                </c:pt>
                <c:pt idx="24697">
                  <c:v>3.0752599999999998E-3</c:v>
                </c:pt>
                <c:pt idx="24698">
                  <c:v>2.6943499999999999E-3</c:v>
                </c:pt>
                <c:pt idx="24699">
                  <c:v>1.1566300000000001E-3</c:v>
                </c:pt>
                <c:pt idx="24700">
                  <c:v>6.6343999999999995E-4</c:v>
                </c:pt>
                <c:pt idx="24701">
                  <c:v>1.29487E-3</c:v>
                </c:pt>
                <c:pt idx="24702">
                  <c:v>9.9194999999999991E-4</c:v>
                </c:pt>
                <c:pt idx="24703">
                  <c:v>1.81014E-3</c:v>
                </c:pt>
                <c:pt idx="24704">
                  <c:v>9.8495000000000006E-4</c:v>
                </c:pt>
                <c:pt idx="24705">
                  <c:v>1.4611999999999999E-4</c:v>
                </c:pt>
                <c:pt idx="24706">
                  <c:v>7.0567000000000004E-4</c:v>
                </c:pt>
                <c:pt idx="24707">
                  <c:v>2.2722000000000001E-4</c:v>
                </c:pt>
                <c:pt idx="24708">
                  <c:v>1.5051800000000001E-3</c:v>
                </c:pt>
                <c:pt idx="24709">
                  <c:v>-3.0403E-4</c:v>
                </c:pt>
                <c:pt idx="24710">
                  <c:v>1.1845E-3</c:v>
                </c:pt>
                <c:pt idx="24711">
                  <c:v>1.58906E-3</c:v>
                </c:pt>
                <c:pt idx="24712">
                  <c:v>1.3147000000000001E-4</c:v>
                </c:pt>
                <c:pt idx="24713">
                  <c:v>8.9198999999999995E-4</c:v>
                </c:pt>
                <c:pt idx="24714">
                  <c:v>2.2620999999999999E-4</c:v>
                </c:pt>
                <c:pt idx="24715">
                  <c:v>5.1632000000000002E-4</c:v>
                </c:pt>
                <c:pt idx="24716">
                  <c:v>-1.91059E-3</c:v>
                </c:pt>
                <c:pt idx="24717">
                  <c:v>-3.4792199999999999E-3</c:v>
                </c:pt>
                <c:pt idx="24718">
                  <c:v>-1.55697E-3</c:v>
                </c:pt>
                <c:pt idx="24719">
                  <c:v>-1.3814999999999999E-3</c:v>
                </c:pt>
                <c:pt idx="24720">
                  <c:v>-1.58848E-3</c:v>
                </c:pt>
                <c:pt idx="24721">
                  <c:v>7.9157000000000001E-4</c:v>
                </c:pt>
                <c:pt idx="24722">
                  <c:v>2.3275499999999998E-3</c:v>
                </c:pt>
                <c:pt idx="24723">
                  <c:v>3.0331199999999998E-3</c:v>
                </c:pt>
                <c:pt idx="24724">
                  <c:v>3.69419E-3</c:v>
                </c:pt>
                <c:pt idx="24725">
                  <c:v>8.9709000000000002E-4</c:v>
                </c:pt>
                <c:pt idx="24726" formatCode="0.00E+00">
                  <c:v>6.881E-5</c:v>
                </c:pt>
                <c:pt idx="24727">
                  <c:v>9.1569999999999998E-4</c:v>
                </c:pt>
                <c:pt idx="24728">
                  <c:v>1.3154200000000001E-3</c:v>
                </c:pt>
                <c:pt idx="24729">
                  <c:v>1.28418E-3</c:v>
                </c:pt>
                <c:pt idx="24730">
                  <c:v>1.0736000000000001E-3</c:v>
                </c:pt>
                <c:pt idx="24731">
                  <c:v>-6.3506000000000001E-4</c:v>
                </c:pt>
                <c:pt idx="24732">
                  <c:v>-2.8940900000000002E-3</c:v>
                </c:pt>
                <c:pt idx="24733">
                  <c:v>-1.4341899999999999E-3</c:v>
                </c:pt>
                <c:pt idx="24734">
                  <c:v>-1.3263800000000001E-3</c:v>
                </c:pt>
                <c:pt idx="24735">
                  <c:v>-2.0983999999999998E-3</c:v>
                </c:pt>
                <c:pt idx="24736">
                  <c:v>-9.0490999999999998E-4</c:v>
                </c:pt>
                <c:pt idx="24737">
                  <c:v>9.6142000000000005E-4</c:v>
                </c:pt>
                <c:pt idx="24738">
                  <c:v>2.3780300000000002E-3</c:v>
                </c:pt>
                <c:pt idx="24739">
                  <c:v>2.5394900000000001E-3</c:v>
                </c:pt>
                <c:pt idx="24740">
                  <c:v>2.9681099999999999E-3</c:v>
                </c:pt>
                <c:pt idx="24741">
                  <c:v>1.44473E-3</c:v>
                </c:pt>
                <c:pt idx="24742">
                  <c:v>1.51307E-3</c:v>
                </c:pt>
                <c:pt idx="24743">
                  <c:v>2.0438600000000002E-3</c:v>
                </c:pt>
                <c:pt idx="24744">
                  <c:v>1.0777199999999999E-3</c:v>
                </c:pt>
                <c:pt idx="24745">
                  <c:v>1.0547600000000001E-3</c:v>
                </c:pt>
                <c:pt idx="24746">
                  <c:v>1.8119799999999999E-3</c:v>
                </c:pt>
                <c:pt idx="24747">
                  <c:v>3.4565899999999998E-3</c:v>
                </c:pt>
                <c:pt idx="24748">
                  <c:v>1.7393E-3</c:v>
                </c:pt>
                <c:pt idx="24749">
                  <c:v>1.09837E-3</c:v>
                </c:pt>
                <c:pt idx="24750">
                  <c:v>1.6676799999999999E-3</c:v>
                </c:pt>
                <c:pt idx="24751">
                  <c:v>-2.5695999999999998E-4</c:v>
                </c:pt>
                <c:pt idx="24752">
                  <c:v>-2.1434100000000001E-3</c:v>
                </c:pt>
                <c:pt idx="24753">
                  <c:v>-4.2355200000000004E-3</c:v>
                </c:pt>
                <c:pt idx="24754">
                  <c:v>-3.5920100000000001E-3</c:v>
                </c:pt>
                <c:pt idx="24755">
                  <c:v>-4.1695100000000004E-3</c:v>
                </c:pt>
                <c:pt idx="24756">
                  <c:v>-2.37134E-3</c:v>
                </c:pt>
                <c:pt idx="24757">
                  <c:v>-6.4986000000000004E-4</c:v>
                </c:pt>
                <c:pt idx="24758">
                  <c:v>-1.1122199999999999E-3</c:v>
                </c:pt>
                <c:pt idx="24759">
                  <c:v>-1.78874E-3</c:v>
                </c:pt>
                <c:pt idx="24760">
                  <c:v>-2.1132299999999998E-3</c:v>
                </c:pt>
                <c:pt idx="24761">
                  <c:v>-1.84789E-3</c:v>
                </c:pt>
                <c:pt idx="24762">
                  <c:v>-1.9039199999999999E-3</c:v>
                </c:pt>
                <c:pt idx="24763">
                  <c:v>-1.77988E-3</c:v>
                </c:pt>
                <c:pt idx="24764">
                  <c:v>-2.51468E-3</c:v>
                </c:pt>
                <c:pt idx="24765">
                  <c:v>-2.2363800000000001E-3</c:v>
                </c:pt>
                <c:pt idx="24766">
                  <c:v>-2.2002E-4</c:v>
                </c:pt>
                <c:pt idx="24767">
                  <c:v>2.5711000000000002E-3</c:v>
                </c:pt>
                <c:pt idx="24768">
                  <c:v>3.5490999999999999E-3</c:v>
                </c:pt>
                <c:pt idx="24769">
                  <c:v>1.7579900000000001E-3</c:v>
                </c:pt>
                <c:pt idx="24770">
                  <c:v>2.3542599999999999E-3</c:v>
                </c:pt>
                <c:pt idx="24771">
                  <c:v>1.0341300000000001E-3</c:v>
                </c:pt>
                <c:pt idx="24772">
                  <c:v>-1.0320399999999999E-3</c:v>
                </c:pt>
                <c:pt idx="24773">
                  <c:v>-3.41896E-3</c:v>
                </c:pt>
                <c:pt idx="24774">
                  <c:v>-3.0224800000000001E-3</c:v>
                </c:pt>
                <c:pt idx="24775">
                  <c:v>-2.1369900000000001E-3</c:v>
                </c:pt>
                <c:pt idx="24776">
                  <c:v>-3.1533500000000001E-3</c:v>
                </c:pt>
                <c:pt idx="24777" formatCode="0.00E+00">
                  <c:v>1.6419999999999999E-5</c:v>
                </c:pt>
                <c:pt idx="24778">
                  <c:v>2.19214E-3</c:v>
                </c:pt>
                <c:pt idx="24779">
                  <c:v>4.3592800000000001E-3</c:v>
                </c:pt>
                <c:pt idx="24780">
                  <c:v>4.7731199999999996E-3</c:v>
                </c:pt>
                <c:pt idx="24781">
                  <c:v>1.2455400000000001E-3</c:v>
                </c:pt>
                <c:pt idx="24782">
                  <c:v>2.3703800000000001E-3</c:v>
                </c:pt>
                <c:pt idx="24783">
                  <c:v>3.22018E-3</c:v>
                </c:pt>
                <c:pt idx="24784">
                  <c:v>1.7062100000000001E-3</c:v>
                </c:pt>
                <c:pt idx="24785">
                  <c:v>2.0600599999999998E-3</c:v>
                </c:pt>
                <c:pt idx="24786">
                  <c:v>1.25157E-3</c:v>
                </c:pt>
                <c:pt idx="24787">
                  <c:v>-1.0521E-4</c:v>
                </c:pt>
                <c:pt idx="24788">
                  <c:v>-2.1211200000000002E-3</c:v>
                </c:pt>
                <c:pt idx="24789">
                  <c:v>-3.4214100000000002E-3</c:v>
                </c:pt>
                <c:pt idx="24790">
                  <c:v>-2.27042E-3</c:v>
                </c:pt>
                <c:pt idx="24791">
                  <c:v>-1.93753E-3</c:v>
                </c:pt>
                <c:pt idx="24792">
                  <c:v>-1.2073400000000001E-3</c:v>
                </c:pt>
                <c:pt idx="24793">
                  <c:v>2.3772099999999998E-3</c:v>
                </c:pt>
                <c:pt idx="24794">
                  <c:v>4.0216599999999998E-3</c:v>
                </c:pt>
                <c:pt idx="24795">
                  <c:v>4.3737999999999997E-3</c:v>
                </c:pt>
                <c:pt idx="24796">
                  <c:v>4.72865E-3</c:v>
                </c:pt>
                <c:pt idx="24797">
                  <c:v>3.8633000000000001E-3</c:v>
                </c:pt>
                <c:pt idx="24798">
                  <c:v>3.7138800000000001E-3</c:v>
                </c:pt>
                <c:pt idx="24799">
                  <c:v>2.7339199999999999E-3</c:v>
                </c:pt>
                <c:pt idx="24800">
                  <c:v>2.9227099999999998E-3</c:v>
                </c:pt>
                <c:pt idx="24801">
                  <c:v>2.4570299999999998E-3</c:v>
                </c:pt>
                <c:pt idx="24802">
                  <c:v>4.35112E-3</c:v>
                </c:pt>
                <c:pt idx="24803">
                  <c:v>3.76919E-3</c:v>
                </c:pt>
                <c:pt idx="24804">
                  <c:v>2.0764400000000001E-3</c:v>
                </c:pt>
                <c:pt idx="24805">
                  <c:v>3.2508599999999999E-3</c:v>
                </c:pt>
                <c:pt idx="24806">
                  <c:v>2.25873E-3</c:v>
                </c:pt>
                <c:pt idx="24807">
                  <c:v>-2.1131000000000001E-4</c:v>
                </c:pt>
                <c:pt idx="24808">
                  <c:v>-2.9111499999999999E-3</c:v>
                </c:pt>
                <c:pt idx="24809">
                  <c:v>-5.3234600000000003E-3</c:v>
                </c:pt>
                <c:pt idx="24810">
                  <c:v>-5.7780899999999996E-3</c:v>
                </c:pt>
                <c:pt idx="24811">
                  <c:v>-4.6939599999999996E-3</c:v>
                </c:pt>
                <c:pt idx="24812">
                  <c:v>-3.50907E-3</c:v>
                </c:pt>
                <c:pt idx="24813">
                  <c:v>-3.0580400000000002E-3</c:v>
                </c:pt>
                <c:pt idx="24814">
                  <c:v>-2.4569700000000002E-3</c:v>
                </c:pt>
                <c:pt idx="24815">
                  <c:v>-2.2028999999999998E-3</c:v>
                </c:pt>
                <c:pt idx="24816">
                  <c:v>-3.2204999999999998E-3</c:v>
                </c:pt>
                <c:pt idx="24817">
                  <c:v>-3.5902199999999999E-3</c:v>
                </c:pt>
                <c:pt idx="24818">
                  <c:v>-3.17652E-3</c:v>
                </c:pt>
                <c:pt idx="24819">
                  <c:v>-2.6564499999999999E-3</c:v>
                </c:pt>
                <c:pt idx="24820">
                  <c:v>-3.0052400000000002E-3</c:v>
                </c:pt>
                <c:pt idx="24821">
                  <c:v>-2.3806500000000002E-3</c:v>
                </c:pt>
                <c:pt idx="24822">
                  <c:v>1.1856499999999999E-3</c:v>
                </c:pt>
                <c:pt idx="24823">
                  <c:v>2.9633900000000002E-3</c:v>
                </c:pt>
                <c:pt idx="24824">
                  <c:v>4.15512E-3</c:v>
                </c:pt>
                <c:pt idx="24825">
                  <c:v>4.0947900000000001E-3</c:v>
                </c:pt>
                <c:pt idx="24826">
                  <c:v>1.8249E-3</c:v>
                </c:pt>
                <c:pt idx="24827">
                  <c:v>1.6895899999999999E-3</c:v>
                </c:pt>
                <c:pt idx="24828">
                  <c:v>-6.5435000000000005E-4</c:v>
                </c:pt>
                <c:pt idx="24829">
                  <c:v>-3.8835699999999998E-3</c:v>
                </c:pt>
                <c:pt idx="24830">
                  <c:v>-3.2071000000000001E-3</c:v>
                </c:pt>
                <c:pt idx="24831">
                  <c:v>-2.79663E-3</c:v>
                </c:pt>
                <c:pt idx="24832">
                  <c:v>-2.9884199999999999E-3</c:v>
                </c:pt>
                <c:pt idx="24833">
                  <c:v>2.8536000000000002E-4</c:v>
                </c:pt>
                <c:pt idx="24834">
                  <c:v>4.0709099999999996E-3</c:v>
                </c:pt>
                <c:pt idx="24835">
                  <c:v>5.4721800000000001E-3</c:v>
                </c:pt>
                <c:pt idx="24836">
                  <c:v>5.8271099999999999E-3</c:v>
                </c:pt>
                <c:pt idx="24837">
                  <c:v>3.4344200000000001E-3</c:v>
                </c:pt>
                <c:pt idx="24838">
                  <c:v>4.0112899999999998E-3</c:v>
                </c:pt>
                <c:pt idx="24839">
                  <c:v>3.36615E-3</c:v>
                </c:pt>
                <c:pt idx="24840">
                  <c:v>3.1498199999999998E-3</c:v>
                </c:pt>
                <c:pt idx="24841">
                  <c:v>2.9650700000000002E-3</c:v>
                </c:pt>
                <c:pt idx="24842">
                  <c:v>4.0298999999999999E-4</c:v>
                </c:pt>
                <c:pt idx="24843">
                  <c:v>-1.65193E-3</c:v>
                </c:pt>
                <c:pt idx="24844">
                  <c:v>-3.66615E-3</c:v>
                </c:pt>
                <c:pt idx="24845">
                  <c:v>-3.8670200000000001E-3</c:v>
                </c:pt>
                <c:pt idx="24846">
                  <c:v>-3.1997599999999998E-3</c:v>
                </c:pt>
                <c:pt idx="24847">
                  <c:v>-2.67293E-3</c:v>
                </c:pt>
                <c:pt idx="24848">
                  <c:v>-7.6475000000000002E-4</c:v>
                </c:pt>
                <c:pt idx="24849">
                  <c:v>2.9495900000000002E-3</c:v>
                </c:pt>
                <c:pt idx="24850">
                  <c:v>5.5036399999999997E-3</c:v>
                </c:pt>
                <c:pt idx="24851">
                  <c:v>5.83324E-3</c:v>
                </c:pt>
                <c:pt idx="24852">
                  <c:v>4.6360100000000003E-3</c:v>
                </c:pt>
                <c:pt idx="24853">
                  <c:v>4.3183500000000003E-3</c:v>
                </c:pt>
                <c:pt idx="24854">
                  <c:v>4.2530600000000003E-3</c:v>
                </c:pt>
                <c:pt idx="24855">
                  <c:v>4.5779799999999997E-3</c:v>
                </c:pt>
                <c:pt idx="24856">
                  <c:v>4.4301399999999999E-3</c:v>
                </c:pt>
                <c:pt idx="24857">
                  <c:v>3.37112E-3</c:v>
                </c:pt>
                <c:pt idx="24858">
                  <c:v>3.7839100000000001E-3</c:v>
                </c:pt>
                <c:pt idx="24859">
                  <c:v>4.1570799999999996E-3</c:v>
                </c:pt>
                <c:pt idx="24860">
                  <c:v>4.0529800000000003E-3</c:v>
                </c:pt>
                <c:pt idx="24861">
                  <c:v>3.0924500000000001E-3</c:v>
                </c:pt>
                <c:pt idx="24862">
                  <c:v>1.46981E-3</c:v>
                </c:pt>
                <c:pt idx="24863">
                  <c:v>-1.47755E-3</c:v>
                </c:pt>
                <c:pt idx="24864">
                  <c:v>-2.8470399999999999E-3</c:v>
                </c:pt>
                <c:pt idx="24865">
                  <c:v>-4.5178199999999996E-3</c:v>
                </c:pt>
                <c:pt idx="24866">
                  <c:v>-6.2758299999999996E-3</c:v>
                </c:pt>
                <c:pt idx="24867">
                  <c:v>-5.1978800000000002E-3</c:v>
                </c:pt>
                <c:pt idx="24868">
                  <c:v>-4.5211599999999998E-3</c:v>
                </c:pt>
                <c:pt idx="24869">
                  <c:v>-4.6574499999999996E-3</c:v>
                </c:pt>
                <c:pt idx="24870">
                  <c:v>-3.7826800000000001E-3</c:v>
                </c:pt>
                <c:pt idx="24871">
                  <c:v>-3.8354399999999999E-3</c:v>
                </c:pt>
                <c:pt idx="24872">
                  <c:v>-4.3155099999999998E-3</c:v>
                </c:pt>
                <c:pt idx="24873">
                  <c:v>-4.0238599999999998E-3</c:v>
                </c:pt>
                <c:pt idx="24874">
                  <c:v>-4.0734500000000002E-3</c:v>
                </c:pt>
                <c:pt idx="24875">
                  <c:v>-2.9680599999999998E-3</c:v>
                </c:pt>
                <c:pt idx="24876">
                  <c:v>-2.6020100000000001E-3</c:v>
                </c:pt>
                <c:pt idx="24877">
                  <c:v>-1.85144E-3</c:v>
                </c:pt>
                <c:pt idx="24878">
                  <c:v>1.1395000000000001E-4</c:v>
                </c:pt>
                <c:pt idx="24879">
                  <c:v>3.3422500000000002E-3</c:v>
                </c:pt>
                <c:pt idx="24880">
                  <c:v>4.1152300000000001E-3</c:v>
                </c:pt>
                <c:pt idx="24881">
                  <c:v>2.5274199999999998E-3</c:v>
                </c:pt>
                <c:pt idx="24882">
                  <c:v>3.2646300000000001E-3</c:v>
                </c:pt>
                <c:pt idx="24883">
                  <c:v>4.5909E-4</c:v>
                </c:pt>
                <c:pt idx="24884">
                  <c:v>-2.3435999999999999E-3</c:v>
                </c:pt>
                <c:pt idx="24885">
                  <c:v>-4.2228300000000003E-3</c:v>
                </c:pt>
                <c:pt idx="24886">
                  <c:v>-3.9874000000000003E-3</c:v>
                </c:pt>
                <c:pt idx="24887">
                  <c:v>-3.9177200000000004E-3</c:v>
                </c:pt>
                <c:pt idx="24888">
                  <c:v>-2.2220899999999999E-3</c:v>
                </c:pt>
                <c:pt idx="24889">
                  <c:v>1.14814E-3</c:v>
                </c:pt>
                <c:pt idx="24890">
                  <c:v>3.0800300000000001E-3</c:v>
                </c:pt>
                <c:pt idx="24891">
                  <c:v>5.7798199999999997E-3</c:v>
                </c:pt>
                <c:pt idx="24892">
                  <c:v>6.39494E-3</c:v>
                </c:pt>
                <c:pt idx="24893">
                  <c:v>5.2880399999999999E-3</c:v>
                </c:pt>
                <c:pt idx="24894">
                  <c:v>4.6714599999999997E-3</c:v>
                </c:pt>
                <c:pt idx="24895">
                  <c:v>3.2368900000000001E-3</c:v>
                </c:pt>
                <c:pt idx="24896">
                  <c:v>3.87974E-3</c:v>
                </c:pt>
                <c:pt idx="24897">
                  <c:v>3.1940499999999999E-3</c:v>
                </c:pt>
                <c:pt idx="24898">
                  <c:v>1.68754E-3</c:v>
                </c:pt>
                <c:pt idx="24899">
                  <c:v>-8.4101E-4</c:v>
                </c:pt>
                <c:pt idx="24900">
                  <c:v>-3.4989700000000001E-3</c:v>
                </c:pt>
                <c:pt idx="24901">
                  <c:v>-4.9932700000000002E-3</c:v>
                </c:pt>
                <c:pt idx="24902">
                  <c:v>-4.3907399999999997E-3</c:v>
                </c:pt>
                <c:pt idx="24903">
                  <c:v>-1.6522399999999999E-3</c:v>
                </c:pt>
                <c:pt idx="24904">
                  <c:v>1.6793999999999999E-4</c:v>
                </c:pt>
                <c:pt idx="24905">
                  <c:v>3.7693399999999999E-3</c:v>
                </c:pt>
                <c:pt idx="24906">
                  <c:v>5.9254800000000003E-3</c:v>
                </c:pt>
                <c:pt idx="24907">
                  <c:v>6.8344699999999996E-3</c:v>
                </c:pt>
                <c:pt idx="24908">
                  <c:v>6.7541900000000002E-3</c:v>
                </c:pt>
                <c:pt idx="24909">
                  <c:v>4.00848E-3</c:v>
                </c:pt>
                <c:pt idx="24910">
                  <c:v>4.3663499999999997E-3</c:v>
                </c:pt>
                <c:pt idx="24911">
                  <c:v>6.1845900000000002E-3</c:v>
                </c:pt>
                <c:pt idx="24912">
                  <c:v>4.2495299999999996E-3</c:v>
                </c:pt>
                <c:pt idx="24913">
                  <c:v>4.3277300000000001E-3</c:v>
                </c:pt>
                <c:pt idx="24914">
                  <c:v>5.4121999999999998E-3</c:v>
                </c:pt>
                <c:pt idx="24915">
                  <c:v>4.6281500000000001E-3</c:v>
                </c:pt>
                <c:pt idx="24916">
                  <c:v>5.1105500000000002E-3</c:v>
                </c:pt>
                <c:pt idx="24917">
                  <c:v>3.4421500000000002E-3</c:v>
                </c:pt>
                <c:pt idx="24918">
                  <c:v>2.0946699999999999E-3</c:v>
                </c:pt>
                <c:pt idx="24919">
                  <c:v>2.4199000000000001E-4</c:v>
                </c:pt>
                <c:pt idx="24920">
                  <c:v>-2.70477E-3</c:v>
                </c:pt>
                <c:pt idx="24921">
                  <c:v>-5.8420900000000003E-3</c:v>
                </c:pt>
                <c:pt idx="24922">
                  <c:v>-7.6903199999999996E-3</c:v>
                </c:pt>
                <c:pt idx="24923">
                  <c:v>-6.8252900000000003E-3</c:v>
                </c:pt>
                <c:pt idx="24924">
                  <c:v>-4.5741599999999999E-3</c:v>
                </c:pt>
                <c:pt idx="24925">
                  <c:v>-5.2092299999999996E-3</c:v>
                </c:pt>
                <c:pt idx="24926">
                  <c:v>-5.9891199999999997E-3</c:v>
                </c:pt>
                <c:pt idx="24927">
                  <c:v>-4.6972699999999999E-3</c:v>
                </c:pt>
                <c:pt idx="24928">
                  <c:v>-5.4327100000000003E-3</c:v>
                </c:pt>
                <c:pt idx="24929">
                  <c:v>-5.2720700000000002E-3</c:v>
                </c:pt>
                <c:pt idx="24930">
                  <c:v>-4.4917400000000001E-3</c:v>
                </c:pt>
                <c:pt idx="24931">
                  <c:v>-4.2697999999999998E-3</c:v>
                </c:pt>
                <c:pt idx="24932">
                  <c:v>-3.2046399999999999E-3</c:v>
                </c:pt>
                <c:pt idx="24933">
                  <c:v>-3.9035099999999998E-3</c:v>
                </c:pt>
                <c:pt idx="24934">
                  <c:v>-1.0806100000000001E-3</c:v>
                </c:pt>
                <c:pt idx="24935">
                  <c:v>4.0569999999999998E-3</c:v>
                </c:pt>
                <c:pt idx="24936">
                  <c:v>5.0970700000000004E-3</c:v>
                </c:pt>
                <c:pt idx="24937">
                  <c:v>5.1681699999999997E-3</c:v>
                </c:pt>
                <c:pt idx="24938">
                  <c:v>3.6208799999999999E-3</c:v>
                </c:pt>
                <c:pt idx="24939">
                  <c:v>3.7634000000000002E-4</c:v>
                </c:pt>
                <c:pt idx="24940">
                  <c:v>-1.41771E-3</c:v>
                </c:pt>
                <c:pt idx="24941">
                  <c:v>-3.2955300000000001E-3</c:v>
                </c:pt>
                <c:pt idx="24942">
                  <c:v>-5.51718E-3</c:v>
                </c:pt>
                <c:pt idx="24943">
                  <c:v>-4.4958899999999998E-3</c:v>
                </c:pt>
                <c:pt idx="24944">
                  <c:v>-8.8575999999999998E-4</c:v>
                </c:pt>
                <c:pt idx="24945">
                  <c:v>8.2629999999999997E-4</c:v>
                </c:pt>
                <c:pt idx="24946">
                  <c:v>3.2231899999999999E-3</c:v>
                </c:pt>
                <c:pt idx="24947">
                  <c:v>7.0995499999999996E-3</c:v>
                </c:pt>
                <c:pt idx="24948">
                  <c:v>7.1082699999999999E-3</c:v>
                </c:pt>
                <c:pt idx="24949">
                  <c:v>6.5028100000000004E-3</c:v>
                </c:pt>
                <c:pt idx="24950">
                  <c:v>5.9918799999999998E-3</c:v>
                </c:pt>
                <c:pt idx="24951">
                  <c:v>4.7971699999999999E-3</c:v>
                </c:pt>
                <c:pt idx="24952">
                  <c:v>4.9696599999999999E-3</c:v>
                </c:pt>
                <c:pt idx="24953">
                  <c:v>3.46876E-3</c:v>
                </c:pt>
                <c:pt idx="24954">
                  <c:v>1.7188100000000001E-3</c:v>
                </c:pt>
                <c:pt idx="24955">
                  <c:v>-2.5614399999999999E-3</c:v>
                </c:pt>
                <c:pt idx="24956">
                  <c:v>-4.2175099999999998E-3</c:v>
                </c:pt>
                <c:pt idx="24957">
                  <c:v>-4.7590000000000002E-3</c:v>
                </c:pt>
                <c:pt idx="24958">
                  <c:v>-5.7280300000000003E-3</c:v>
                </c:pt>
                <c:pt idx="24959">
                  <c:v>-2.9161199999999999E-3</c:v>
                </c:pt>
                <c:pt idx="24960" formatCode="0.00E+00">
                  <c:v>1.3689999999999999E-5</c:v>
                </c:pt>
                <c:pt idx="24961">
                  <c:v>2.82942E-3</c:v>
                </c:pt>
                <c:pt idx="24962">
                  <c:v>6.7640299999999999E-3</c:v>
                </c:pt>
                <c:pt idx="24963">
                  <c:v>7.4605899999999996E-3</c:v>
                </c:pt>
                <c:pt idx="24964">
                  <c:v>7.0202299999999997E-3</c:v>
                </c:pt>
                <c:pt idx="24965">
                  <c:v>5.7211099999999997E-3</c:v>
                </c:pt>
                <c:pt idx="24966">
                  <c:v>5.3563300000000003E-3</c:v>
                </c:pt>
                <c:pt idx="24967">
                  <c:v>5.4719499999999997E-3</c:v>
                </c:pt>
                <c:pt idx="24968">
                  <c:v>5.2187300000000004E-3</c:v>
                </c:pt>
                <c:pt idx="24969">
                  <c:v>6.0971599999999999E-3</c:v>
                </c:pt>
                <c:pt idx="24970">
                  <c:v>6.1487399999999998E-3</c:v>
                </c:pt>
                <c:pt idx="24971">
                  <c:v>6.1254200000000003E-3</c:v>
                </c:pt>
                <c:pt idx="24972">
                  <c:v>4.8977700000000001E-3</c:v>
                </c:pt>
                <c:pt idx="24973">
                  <c:v>3.3614000000000001E-3</c:v>
                </c:pt>
                <c:pt idx="24974">
                  <c:v>1.9510199999999999E-3</c:v>
                </c:pt>
                <c:pt idx="24975">
                  <c:v>-3.5561000000000002E-4</c:v>
                </c:pt>
                <c:pt idx="24976">
                  <c:v>-2.6086899999999999E-3</c:v>
                </c:pt>
                <c:pt idx="24977">
                  <c:v>-5.2490799999999997E-3</c:v>
                </c:pt>
                <c:pt idx="24978">
                  <c:v>-8.0479799999999997E-3</c:v>
                </c:pt>
                <c:pt idx="24979">
                  <c:v>-7.3410100000000002E-3</c:v>
                </c:pt>
                <c:pt idx="24980">
                  <c:v>-5.2415099999999996E-3</c:v>
                </c:pt>
                <c:pt idx="24981">
                  <c:v>-5.2298600000000002E-3</c:v>
                </c:pt>
                <c:pt idx="24982">
                  <c:v>-5.6036200000000001E-3</c:v>
                </c:pt>
                <c:pt idx="24983">
                  <c:v>-5.2386300000000002E-3</c:v>
                </c:pt>
                <c:pt idx="24984">
                  <c:v>-4.9607599999999998E-3</c:v>
                </c:pt>
                <c:pt idx="24985">
                  <c:v>-6.1867399999999996E-3</c:v>
                </c:pt>
                <c:pt idx="24986">
                  <c:v>-5.7351800000000003E-3</c:v>
                </c:pt>
                <c:pt idx="24987">
                  <c:v>-6.1170699999999996E-3</c:v>
                </c:pt>
                <c:pt idx="24988">
                  <c:v>-5.1179299999999997E-3</c:v>
                </c:pt>
                <c:pt idx="24989">
                  <c:v>-2.0781200000000001E-3</c:v>
                </c:pt>
                <c:pt idx="24990">
                  <c:v>-2.1944E-4</c:v>
                </c:pt>
                <c:pt idx="24991">
                  <c:v>4.1929899999999997E-3</c:v>
                </c:pt>
                <c:pt idx="24992">
                  <c:v>5.67535E-3</c:v>
                </c:pt>
                <c:pt idx="24993">
                  <c:v>3.0286100000000002E-3</c:v>
                </c:pt>
                <c:pt idx="24994">
                  <c:v>2.8014699999999999E-3</c:v>
                </c:pt>
                <c:pt idx="24995">
                  <c:v>1.1225499999999999E-3</c:v>
                </c:pt>
                <c:pt idx="24996">
                  <c:v>-2.0454700000000002E-3</c:v>
                </c:pt>
                <c:pt idx="24997">
                  <c:v>-4.2241500000000003E-3</c:v>
                </c:pt>
                <c:pt idx="24998">
                  <c:v>-4.7955100000000002E-3</c:v>
                </c:pt>
                <c:pt idx="24999">
                  <c:v>-5.7281500000000004E-3</c:v>
                </c:pt>
                <c:pt idx="25000">
                  <c:v>-3.4975100000000001E-3</c:v>
                </c:pt>
                <c:pt idx="25001">
                  <c:v>2.2022700000000001E-3</c:v>
                </c:pt>
                <c:pt idx="25002">
                  <c:v>3.7965400000000002E-3</c:v>
                </c:pt>
                <c:pt idx="25003">
                  <c:v>6.7638500000000001E-3</c:v>
                </c:pt>
                <c:pt idx="25004">
                  <c:v>9.8402400000000001E-3</c:v>
                </c:pt>
                <c:pt idx="25005">
                  <c:v>6.8020600000000004E-3</c:v>
                </c:pt>
                <c:pt idx="25006">
                  <c:v>5.5352999999999999E-3</c:v>
                </c:pt>
                <c:pt idx="25007">
                  <c:v>4.7970699999999996E-3</c:v>
                </c:pt>
                <c:pt idx="25008">
                  <c:v>5.0744700000000002E-3</c:v>
                </c:pt>
                <c:pt idx="25009">
                  <c:v>3.9198599999999998E-3</c:v>
                </c:pt>
                <c:pt idx="25010">
                  <c:v>1.56945E-3</c:v>
                </c:pt>
                <c:pt idx="25011">
                  <c:v>-7.4677999999999995E-4</c:v>
                </c:pt>
                <c:pt idx="25012">
                  <c:v>-5.0075199999999997E-3</c:v>
                </c:pt>
                <c:pt idx="25013">
                  <c:v>-4.5757300000000001E-3</c:v>
                </c:pt>
                <c:pt idx="25014">
                  <c:v>-4.2621400000000002E-3</c:v>
                </c:pt>
                <c:pt idx="25015">
                  <c:v>-3.7206700000000001E-3</c:v>
                </c:pt>
                <c:pt idx="25016">
                  <c:v>2.5929000000000002E-4</c:v>
                </c:pt>
                <c:pt idx="25017">
                  <c:v>3.4689600000000001E-3</c:v>
                </c:pt>
                <c:pt idx="25018">
                  <c:v>6.1717400000000002E-3</c:v>
                </c:pt>
                <c:pt idx="25019">
                  <c:v>9.3591300000000002E-3</c:v>
                </c:pt>
                <c:pt idx="25020">
                  <c:v>9.0498899999999997E-3</c:v>
                </c:pt>
                <c:pt idx="25021">
                  <c:v>5.8250000000000003E-3</c:v>
                </c:pt>
                <c:pt idx="25022">
                  <c:v>7.13964E-3</c:v>
                </c:pt>
                <c:pt idx="25023">
                  <c:v>6.5154599999999998E-3</c:v>
                </c:pt>
                <c:pt idx="25024">
                  <c:v>5.1164000000000001E-3</c:v>
                </c:pt>
                <c:pt idx="25025">
                  <c:v>5.6260199999999998E-3</c:v>
                </c:pt>
                <c:pt idx="25026">
                  <c:v>5.4523899999999997E-3</c:v>
                </c:pt>
                <c:pt idx="25027">
                  <c:v>6.02733E-3</c:v>
                </c:pt>
                <c:pt idx="25028">
                  <c:v>5.66498E-3</c:v>
                </c:pt>
                <c:pt idx="25029">
                  <c:v>4.9559299999999999E-3</c:v>
                </c:pt>
                <c:pt idx="25030">
                  <c:v>3.5582299999999999E-3</c:v>
                </c:pt>
                <c:pt idx="25031">
                  <c:v>-7.1597000000000002E-4</c:v>
                </c:pt>
                <c:pt idx="25032">
                  <c:v>-3.9347899999999996E-3</c:v>
                </c:pt>
                <c:pt idx="25033">
                  <c:v>-5.9821700000000002E-3</c:v>
                </c:pt>
                <c:pt idx="25034">
                  <c:v>-7.4285100000000001E-3</c:v>
                </c:pt>
                <c:pt idx="25035">
                  <c:v>-6.9809199999999998E-3</c:v>
                </c:pt>
                <c:pt idx="25036">
                  <c:v>-5.95839E-3</c:v>
                </c:pt>
                <c:pt idx="25037">
                  <c:v>-6.2507700000000001E-3</c:v>
                </c:pt>
                <c:pt idx="25038">
                  <c:v>-6.7503900000000002E-3</c:v>
                </c:pt>
                <c:pt idx="25039">
                  <c:v>-5.8029199999999996E-3</c:v>
                </c:pt>
                <c:pt idx="25040">
                  <c:v>-4.6541400000000002E-3</c:v>
                </c:pt>
                <c:pt idx="25041">
                  <c:v>-5.3771699999999997E-3</c:v>
                </c:pt>
                <c:pt idx="25042">
                  <c:v>-5.3527899999999996E-3</c:v>
                </c:pt>
                <c:pt idx="25043">
                  <c:v>-6.4659299999999999E-3</c:v>
                </c:pt>
                <c:pt idx="25044">
                  <c:v>-7.3710800000000003E-3</c:v>
                </c:pt>
                <c:pt idx="25045">
                  <c:v>-6.2643000000000004E-3</c:v>
                </c:pt>
                <c:pt idx="25046">
                  <c:v>-7.4972199999999998E-3</c:v>
                </c:pt>
                <c:pt idx="25047">
                  <c:v>-6.9999700000000003E-3</c:v>
                </c:pt>
                <c:pt idx="25048">
                  <c:v>-4.9719999999999999E-3</c:v>
                </c:pt>
                <c:pt idx="25049">
                  <c:v>-4.6453800000000002E-3</c:v>
                </c:pt>
                <c:pt idx="25050">
                  <c:v>-4.5935699999999999E-3</c:v>
                </c:pt>
                <c:pt idx="25051">
                  <c:v>-5.5716999999999995E-4</c:v>
                </c:pt>
                <c:pt idx="25052">
                  <c:v>4.1257899999999998E-3</c:v>
                </c:pt>
                <c:pt idx="25053">
                  <c:v>5.2831700000000002E-3</c:v>
                </c:pt>
                <c:pt idx="25054">
                  <c:v>6.6424400000000003E-3</c:v>
                </c:pt>
                <c:pt idx="25055">
                  <c:v>4.7595299999999997E-3</c:v>
                </c:pt>
                <c:pt idx="25056">
                  <c:v>2.3691799999999998E-3</c:v>
                </c:pt>
                <c:pt idx="25057">
                  <c:v>-1.4274000000000001E-4</c:v>
                </c:pt>
                <c:pt idx="25058">
                  <c:v>-3.2257900000000001E-3</c:v>
                </c:pt>
                <c:pt idx="25059">
                  <c:v>-7.3338800000000001E-3</c:v>
                </c:pt>
                <c:pt idx="25060">
                  <c:v>-9.2247800000000001E-3</c:v>
                </c:pt>
                <c:pt idx="25061">
                  <c:v>-8.8317900000000008E-3</c:v>
                </c:pt>
                <c:pt idx="25062">
                  <c:v>-8.5480899999999995E-3</c:v>
                </c:pt>
                <c:pt idx="25063">
                  <c:v>-6.8183699999999998E-3</c:v>
                </c:pt>
                <c:pt idx="25064">
                  <c:v>-5.6691700000000003E-3</c:v>
                </c:pt>
                <c:pt idx="25065">
                  <c:v>-3.96979E-3</c:v>
                </c:pt>
                <c:pt idx="25066">
                  <c:v>2.4093000000000001E-4</c:v>
                </c:pt>
                <c:pt idx="25067">
                  <c:v>2.6945699999999999E-3</c:v>
                </c:pt>
                <c:pt idx="25068">
                  <c:v>3.5041999999999998E-3</c:v>
                </c:pt>
                <c:pt idx="25069">
                  <c:v>4.9740399999999999E-3</c:v>
                </c:pt>
                <c:pt idx="25070">
                  <c:v>5.1206999999999997E-3</c:v>
                </c:pt>
                <c:pt idx="25071">
                  <c:v>3.7281800000000002E-3</c:v>
                </c:pt>
                <c:pt idx="25072">
                  <c:v>2.8667999999999999E-4</c:v>
                </c:pt>
                <c:pt idx="25073">
                  <c:v>-2.679E-3</c:v>
                </c:pt>
                <c:pt idx="25074">
                  <c:v>-4.7338800000000002E-3</c:v>
                </c:pt>
                <c:pt idx="25075">
                  <c:v>-7.4172500000000002E-3</c:v>
                </c:pt>
                <c:pt idx="25076">
                  <c:v>-6.7878000000000001E-3</c:v>
                </c:pt>
                <c:pt idx="25077">
                  <c:v>-7.99798E-3</c:v>
                </c:pt>
                <c:pt idx="25078">
                  <c:v>-8.28862E-3</c:v>
                </c:pt>
                <c:pt idx="25079">
                  <c:v>-5.77175E-3</c:v>
                </c:pt>
                <c:pt idx="25080">
                  <c:v>-6.9398699999999999E-3</c:v>
                </c:pt>
                <c:pt idx="25081">
                  <c:v>-6.5676800000000002E-3</c:v>
                </c:pt>
                <c:pt idx="25082">
                  <c:v>-6.0779800000000002E-3</c:v>
                </c:pt>
                <c:pt idx="25083">
                  <c:v>-7.5661000000000001E-3</c:v>
                </c:pt>
                <c:pt idx="25084">
                  <c:v>-5.4863799999999999E-3</c:v>
                </c:pt>
                <c:pt idx="25085">
                  <c:v>-4.6462500000000002E-3</c:v>
                </c:pt>
                <c:pt idx="25086">
                  <c:v>-4.0188300000000001E-3</c:v>
                </c:pt>
                <c:pt idx="25087" formatCode="0.00E+00">
                  <c:v>-5.215E-5</c:v>
                </c:pt>
                <c:pt idx="25088">
                  <c:v>2.8702599999999999E-3</c:v>
                </c:pt>
                <c:pt idx="25089">
                  <c:v>5.9606800000000003E-3</c:v>
                </c:pt>
                <c:pt idx="25090">
                  <c:v>8.3750700000000001E-3</c:v>
                </c:pt>
                <c:pt idx="25091">
                  <c:v>7.0376900000000001E-3</c:v>
                </c:pt>
                <c:pt idx="25092">
                  <c:v>6.8912499999999998E-3</c:v>
                </c:pt>
                <c:pt idx="25093">
                  <c:v>7.1138900000000003E-3</c:v>
                </c:pt>
                <c:pt idx="25094">
                  <c:v>7.8717300000000004E-3</c:v>
                </c:pt>
                <c:pt idx="25095">
                  <c:v>5.9118399999999998E-3</c:v>
                </c:pt>
                <c:pt idx="25096">
                  <c:v>5.3186700000000002E-3</c:v>
                </c:pt>
                <c:pt idx="25097">
                  <c:v>6.8634000000000004E-3</c:v>
                </c:pt>
                <c:pt idx="25098">
                  <c:v>5.6599900000000002E-3</c:v>
                </c:pt>
                <c:pt idx="25099">
                  <c:v>6.1417199999999998E-3</c:v>
                </c:pt>
                <c:pt idx="25100">
                  <c:v>6.6958599999999997E-3</c:v>
                </c:pt>
                <c:pt idx="25101">
                  <c:v>6.8517099999999996E-3</c:v>
                </c:pt>
                <c:pt idx="25102">
                  <c:v>7.1285000000000003E-3</c:v>
                </c:pt>
                <c:pt idx="25103">
                  <c:v>6.1873500000000003E-3</c:v>
                </c:pt>
                <c:pt idx="25104">
                  <c:v>5.90158E-3</c:v>
                </c:pt>
                <c:pt idx="25105">
                  <c:v>6.0098399999999998E-3</c:v>
                </c:pt>
                <c:pt idx="25106">
                  <c:v>4.3296799999999998E-3</c:v>
                </c:pt>
                <c:pt idx="25107">
                  <c:v>-5.4998000000000004E-4</c:v>
                </c:pt>
                <c:pt idx="25108">
                  <c:v>-4.4396499999999998E-3</c:v>
                </c:pt>
                <c:pt idx="25109">
                  <c:v>-4.6564099999999997E-3</c:v>
                </c:pt>
                <c:pt idx="25110">
                  <c:v>-5.7874500000000004E-3</c:v>
                </c:pt>
                <c:pt idx="25111">
                  <c:v>-5.2602200000000003E-3</c:v>
                </c:pt>
                <c:pt idx="25112">
                  <c:v>-8.6421000000000002E-4</c:v>
                </c:pt>
                <c:pt idx="25113">
                  <c:v>6.9707999999999999E-4</c:v>
                </c:pt>
                <c:pt idx="25114">
                  <c:v>4.7235799999999998E-3</c:v>
                </c:pt>
                <c:pt idx="25115">
                  <c:v>8.36164E-3</c:v>
                </c:pt>
                <c:pt idx="25116">
                  <c:v>8.6035499999999997E-3</c:v>
                </c:pt>
                <c:pt idx="25117">
                  <c:v>7.7966299999999997E-3</c:v>
                </c:pt>
                <c:pt idx="25118">
                  <c:v>7.1652900000000004E-3</c:v>
                </c:pt>
                <c:pt idx="25119">
                  <c:v>7.7530799999999999E-3</c:v>
                </c:pt>
                <c:pt idx="25120">
                  <c:v>5.8785299999999999E-3</c:v>
                </c:pt>
                <c:pt idx="25121">
                  <c:v>4.8937499999999997E-3</c:v>
                </c:pt>
                <c:pt idx="25122">
                  <c:v>2.1215499999999998E-3</c:v>
                </c:pt>
                <c:pt idx="25123">
                  <c:v>-2.3708100000000001E-3</c:v>
                </c:pt>
                <c:pt idx="25124">
                  <c:v>-4.00615E-3</c:v>
                </c:pt>
                <c:pt idx="25125">
                  <c:v>-5.4924300000000004E-3</c:v>
                </c:pt>
                <c:pt idx="25126">
                  <c:v>-5.6990699999999997E-3</c:v>
                </c:pt>
                <c:pt idx="25127">
                  <c:v>-3.2644100000000001E-3</c:v>
                </c:pt>
                <c:pt idx="25128">
                  <c:v>4.9222000000000003E-4</c:v>
                </c:pt>
                <c:pt idx="25129">
                  <c:v>3.4456399999999998E-3</c:v>
                </c:pt>
                <c:pt idx="25130">
                  <c:v>6.9201100000000001E-3</c:v>
                </c:pt>
                <c:pt idx="25131">
                  <c:v>8.4623800000000002E-3</c:v>
                </c:pt>
                <c:pt idx="25132">
                  <c:v>7.5705900000000003E-3</c:v>
                </c:pt>
                <c:pt idx="25133">
                  <c:v>8.3268000000000005E-3</c:v>
                </c:pt>
                <c:pt idx="25134">
                  <c:v>7.7092100000000002E-3</c:v>
                </c:pt>
                <c:pt idx="25135">
                  <c:v>6.3608900000000001E-3</c:v>
                </c:pt>
                <c:pt idx="25136">
                  <c:v>6.7953800000000002E-3</c:v>
                </c:pt>
                <c:pt idx="25137">
                  <c:v>5.8447100000000004E-3</c:v>
                </c:pt>
                <c:pt idx="25138">
                  <c:v>7.8052599999999996E-3</c:v>
                </c:pt>
                <c:pt idx="25139">
                  <c:v>7.6201200000000002E-3</c:v>
                </c:pt>
                <c:pt idx="25140">
                  <c:v>6.0977599999999998E-3</c:v>
                </c:pt>
                <c:pt idx="25141">
                  <c:v>5.3510600000000004E-3</c:v>
                </c:pt>
                <c:pt idx="25142">
                  <c:v>3.0040599999999998E-3</c:v>
                </c:pt>
                <c:pt idx="25143">
                  <c:v>-4.8004999999999999E-4</c:v>
                </c:pt>
                <c:pt idx="25144">
                  <c:v>-2.72792E-3</c:v>
                </c:pt>
                <c:pt idx="25145">
                  <c:v>-4.59239E-3</c:v>
                </c:pt>
                <c:pt idx="25146">
                  <c:v>-7.9790599999999996E-3</c:v>
                </c:pt>
                <c:pt idx="25147">
                  <c:v>-7.38575E-3</c:v>
                </c:pt>
                <c:pt idx="25148">
                  <c:v>-6.7923300000000001E-3</c:v>
                </c:pt>
                <c:pt idx="25149">
                  <c:v>-7.0178200000000001E-3</c:v>
                </c:pt>
                <c:pt idx="25150">
                  <c:v>-6.7474700000000002E-3</c:v>
                </c:pt>
                <c:pt idx="25151">
                  <c:v>-6.6333800000000004E-3</c:v>
                </c:pt>
                <c:pt idx="25152">
                  <c:v>-6.3647E-3</c:v>
                </c:pt>
                <c:pt idx="25153">
                  <c:v>-7.4446099999999999E-3</c:v>
                </c:pt>
                <c:pt idx="25154">
                  <c:v>-6.8933299999999996E-3</c:v>
                </c:pt>
                <c:pt idx="25155">
                  <c:v>-7.0130000000000001E-3</c:v>
                </c:pt>
                <c:pt idx="25156">
                  <c:v>-5.5572099999999999E-3</c:v>
                </c:pt>
                <c:pt idx="25157">
                  <c:v>-2.1846299999999999E-3</c:v>
                </c:pt>
                <c:pt idx="25158">
                  <c:v>7.5066E-4</c:v>
                </c:pt>
                <c:pt idx="25159">
                  <c:v>2.7780399999999998E-3</c:v>
                </c:pt>
                <c:pt idx="25160">
                  <c:v>3.9026E-3</c:v>
                </c:pt>
                <c:pt idx="25161">
                  <c:v>4.8251700000000002E-3</c:v>
                </c:pt>
                <c:pt idx="25162">
                  <c:v>4.47512E-3</c:v>
                </c:pt>
                <c:pt idx="25163">
                  <c:v>2.3815099999999999E-3</c:v>
                </c:pt>
                <c:pt idx="25164">
                  <c:v>-1.9547900000000001E-3</c:v>
                </c:pt>
                <c:pt idx="25165">
                  <c:v>-4.5816199999999998E-3</c:v>
                </c:pt>
                <c:pt idx="25166">
                  <c:v>-5.4282599999999999E-3</c:v>
                </c:pt>
                <c:pt idx="25167">
                  <c:v>-5.0946200000000002E-3</c:v>
                </c:pt>
                <c:pt idx="25168">
                  <c:v>-2.7605199999999998E-3</c:v>
                </c:pt>
                <c:pt idx="25169">
                  <c:v>7.0065999999999998E-4</c:v>
                </c:pt>
                <c:pt idx="25170">
                  <c:v>3.8403700000000001E-3</c:v>
                </c:pt>
                <c:pt idx="25171">
                  <c:v>5.3597000000000002E-3</c:v>
                </c:pt>
                <c:pt idx="25172">
                  <c:v>7.98367E-3</c:v>
                </c:pt>
                <c:pt idx="25173">
                  <c:v>8.6047399999999996E-3</c:v>
                </c:pt>
                <c:pt idx="25174">
                  <c:v>7.7589699999999996E-3</c:v>
                </c:pt>
                <c:pt idx="25175">
                  <c:v>7.3301599999999996E-3</c:v>
                </c:pt>
                <c:pt idx="25176">
                  <c:v>4.76619E-3</c:v>
                </c:pt>
                <c:pt idx="25177">
                  <c:v>3.50162E-3</c:v>
                </c:pt>
                <c:pt idx="25178">
                  <c:v>2.0218900000000001E-3</c:v>
                </c:pt>
                <c:pt idx="25179">
                  <c:v>-2.90427E-3</c:v>
                </c:pt>
                <c:pt idx="25180">
                  <c:v>-4.1804900000000002E-3</c:v>
                </c:pt>
                <c:pt idx="25181">
                  <c:v>-5.2309799999999997E-3</c:v>
                </c:pt>
                <c:pt idx="25182">
                  <c:v>-5.0795500000000004E-3</c:v>
                </c:pt>
                <c:pt idx="25183">
                  <c:v>-1.6741200000000001E-3</c:v>
                </c:pt>
                <c:pt idx="25184">
                  <c:v>1.2146000000000001E-4</c:v>
                </c:pt>
                <c:pt idx="25185">
                  <c:v>2.63029E-3</c:v>
                </c:pt>
                <c:pt idx="25186">
                  <c:v>6.4365300000000002E-3</c:v>
                </c:pt>
                <c:pt idx="25187">
                  <c:v>8.4863400000000002E-3</c:v>
                </c:pt>
                <c:pt idx="25188">
                  <c:v>9.2934999999999997E-3</c:v>
                </c:pt>
                <c:pt idx="25189">
                  <c:v>8.2116299999999993E-3</c:v>
                </c:pt>
                <c:pt idx="25190">
                  <c:v>7.2221300000000002E-3</c:v>
                </c:pt>
                <c:pt idx="25191">
                  <c:v>6.8203500000000002E-3</c:v>
                </c:pt>
                <c:pt idx="25192">
                  <c:v>6.4991800000000002E-3</c:v>
                </c:pt>
                <c:pt idx="25193">
                  <c:v>6.5397399999999996E-3</c:v>
                </c:pt>
                <c:pt idx="25194">
                  <c:v>7.7755899999999998E-3</c:v>
                </c:pt>
                <c:pt idx="25195">
                  <c:v>6.7461400000000003E-3</c:v>
                </c:pt>
                <c:pt idx="25196">
                  <c:v>6.7024199999999997E-3</c:v>
                </c:pt>
                <c:pt idx="25197">
                  <c:v>5.9937899999999997E-3</c:v>
                </c:pt>
                <c:pt idx="25198">
                  <c:v>2.6497700000000001E-3</c:v>
                </c:pt>
                <c:pt idx="25199">
                  <c:v>5.5643999999999995E-4</c:v>
                </c:pt>
                <c:pt idx="25200">
                  <c:v>-2.6479799999999999E-3</c:v>
                </c:pt>
                <c:pt idx="25201">
                  <c:v>-5.4900499999999998E-3</c:v>
                </c:pt>
                <c:pt idx="25202">
                  <c:v>-8.1968200000000005E-3</c:v>
                </c:pt>
                <c:pt idx="25203">
                  <c:v>-7.8301900000000008E-3</c:v>
                </c:pt>
                <c:pt idx="25204">
                  <c:v>-6.0535800000000002E-3</c:v>
                </c:pt>
                <c:pt idx="25205">
                  <c:v>-6.5875300000000003E-3</c:v>
                </c:pt>
                <c:pt idx="25206">
                  <c:v>-6.8315700000000004E-3</c:v>
                </c:pt>
                <c:pt idx="25207">
                  <c:v>-7.9932800000000002E-3</c:v>
                </c:pt>
                <c:pt idx="25208">
                  <c:v>-8.3248799999999998E-3</c:v>
                </c:pt>
                <c:pt idx="25209">
                  <c:v>-7.7259599999999996E-3</c:v>
                </c:pt>
                <c:pt idx="25210">
                  <c:v>-7.3631599999999997E-3</c:v>
                </c:pt>
                <c:pt idx="25211">
                  <c:v>-6.7590100000000002E-3</c:v>
                </c:pt>
                <c:pt idx="25212">
                  <c:v>-4.8859100000000003E-3</c:v>
                </c:pt>
                <c:pt idx="25213">
                  <c:v>-2.9655100000000002E-3</c:v>
                </c:pt>
                <c:pt idx="25214">
                  <c:v>5.8153000000000002E-4</c:v>
                </c:pt>
                <c:pt idx="25215">
                  <c:v>3.3029000000000001E-3</c:v>
                </c:pt>
                <c:pt idx="25216">
                  <c:v>4.8393300000000002E-3</c:v>
                </c:pt>
                <c:pt idx="25217">
                  <c:v>5.2110699999999999E-3</c:v>
                </c:pt>
                <c:pt idx="25218">
                  <c:v>3.6462399999999998E-3</c:v>
                </c:pt>
                <c:pt idx="25219">
                  <c:v>9.3769000000000003E-4</c:v>
                </c:pt>
                <c:pt idx="25220">
                  <c:v>-2.18673E-3</c:v>
                </c:pt>
                <c:pt idx="25221">
                  <c:v>-4.1893099999999999E-3</c:v>
                </c:pt>
                <c:pt idx="25222">
                  <c:v>-4.2465000000000003E-3</c:v>
                </c:pt>
                <c:pt idx="25223">
                  <c:v>-3.7025000000000001E-3</c:v>
                </c:pt>
                <c:pt idx="25224">
                  <c:v>-1.68231E-3</c:v>
                </c:pt>
                <c:pt idx="25225">
                  <c:v>1.1010900000000001E-3</c:v>
                </c:pt>
                <c:pt idx="25226">
                  <c:v>3.46773E-3</c:v>
                </c:pt>
                <c:pt idx="25227">
                  <c:v>7.2186200000000002E-3</c:v>
                </c:pt>
                <c:pt idx="25228">
                  <c:v>8.4103500000000005E-3</c:v>
                </c:pt>
                <c:pt idx="25229">
                  <c:v>7.2670699999999996E-3</c:v>
                </c:pt>
                <c:pt idx="25230">
                  <c:v>7.73145E-3</c:v>
                </c:pt>
                <c:pt idx="25231">
                  <c:v>6.9895799999999996E-3</c:v>
                </c:pt>
                <c:pt idx="25232">
                  <c:v>5.2076500000000003E-3</c:v>
                </c:pt>
                <c:pt idx="25233">
                  <c:v>3.7491400000000002E-3</c:v>
                </c:pt>
                <c:pt idx="25234">
                  <c:v>1.12576E-3</c:v>
                </c:pt>
                <c:pt idx="25235">
                  <c:v>-1.77348E-3</c:v>
                </c:pt>
                <c:pt idx="25236">
                  <c:v>-3.9687799999999999E-3</c:v>
                </c:pt>
                <c:pt idx="25237">
                  <c:v>-6.18959E-3</c:v>
                </c:pt>
                <c:pt idx="25238">
                  <c:v>-6.2221200000000003E-3</c:v>
                </c:pt>
                <c:pt idx="25239">
                  <c:v>-3.1916900000000001E-3</c:v>
                </c:pt>
                <c:pt idx="25240">
                  <c:v>6.6403000000000002E-4</c:v>
                </c:pt>
                <c:pt idx="25241">
                  <c:v>3.80978E-3</c:v>
                </c:pt>
                <c:pt idx="25242">
                  <c:v>6.0591799999999999E-3</c:v>
                </c:pt>
                <c:pt idx="25243">
                  <c:v>7.7734199999999996E-3</c:v>
                </c:pt>
                <c:pt idx="25244">
                  <c:v>8.1726300000000002E-3</c:v>
                </c:pt>
                <c:pt idx="25245">
                  <c:v>6.9719300000000003E-3</c:v>
                </c:pt>
                <c:pt idx="25246">
                  <c:v>7.1137800000000001E-3</c:v>
                </c:pt>
                <c:pt idx="25247">
                  <c:v>6.7509800000000002E-3</c:v>
                </c:pt>
                <c:pt idx="25248">
                  <c:v>6.6112100000000002E-3</c:v>
                </c:pt>
                <c:pt idx="25249">
                  <c:v>6.15338E-3</c:v>
                </c:pt>
                <c:pt idx="25250">
                  <c:v>7.0075700000000003E-3</c:v>
                </c:pt>
                <c:pt idx="25251">
                  <c:v>7.5749700000000003E-3</c:v>
                </c:pt>
                <c:pt idx="25252">
                  <c:v>5.1704000000000003E-3</c:v>
                </c:pt>
                <c:pt idx="25253">
                  <c:v>4.5894999999999998E-3</c:v>
                </c:pt>
                <c:pt idx="25254">
                  <c:v>3.8404400000000001E-3</c:v>
                </c:pt>
                <c:pt idx="25255" formatCode="0.00E+00">
                  <c:v>-7.7960000000000006E-5</c:v>
                </c:pt>
                <c:pt idx="25256">
                  <c:v>-3.75115E-3</c:v>
                </c:pt>
                <c:pt idx="25257">
                  <c:v>-6.2467199999999999E-3</c:v>
                </c:pt>
                <c:pt idx="25258">
                  <c:v>-7.4154399999999997E-3</c:v>
                </c:pt>
                <c:pt idx="25259">
                  <c:v>-6.5410700000000004E-3</c:v>
                </c:pt>
                <c:pt idx="25260">
                  <c:v>-6.5570400000000001E-3</c:v>
                </c:pt>
                <c:pt idx="25261">
                  <c:v>-7.8651699999999995E-3</c:v>
                </c:pt>
                <c:pt idx="25262">
                  <c:v>-6.5695199999999997E-3</c:v>
                </c:pt>
                <c:pt idx="25263">
                  <c:v>-7.4400899999999999E-3</c:v>
                </c:pt>
                <c:pt idx="25264">
                  <c:v>-6.4567000000000001E-3</c:v>
                </c:pt>
                <c:pt idx="25265">
                  <c:v>-4.8814000000000001E-3</c:v>
                </c:pt>
                <c:pt idx="25266">
                  <c:v>-7.4436299999999997E-3</c:v>
                </c:pt>
                <c:pt idx="25267">
                  <c:v>-7.8442200000000007E-3</c:v>
                </c:pt>
                <c:pt idx="25268">
                  <c:v>-7.6977299999999999E-3</c:v>
                </c:pt>
                <c:pt idx="25269">
                  <c:v>-9.1770299999999992E-3</c:v>
                </c:pt>
                <c:pt idx="25270">
                  <c:v>-8.1850299999999994E-3</c:v>
                </c:pt>
                <c:pt idx="25271">
                  <c:v>-6.0563099999999996E-3</c:v>
                </c:pt>
                <c:pt idx="25272">
                  <c:v>-5.4914999999999999E-3</c:v>
                </c:pt>
                <c:pt idx="25273">
                  <c:v>-5.0532900000000002E-3</c:v>
                </c:pt>
                <c:pt idx="25274">
                  <c:v>-2.7111000000000001E-3</c:v>
                </c:pt>
                <c:pt idx="25275">
                  <c:v>2.9650999999999999E-4</c:v>
                </c:pt>
                <c:pt idx="25276">
                  <c:v>2.6246300000000002E-3</c:v>
                </c:pt>
                <c:pt idx="25277">
                  <c:v>4.1633599999999996E-3</c:v>
                </c:pt>
                <c:pt idx="25278">
                  <c:v>4.60524E-3</c:v>
                </c:pt>
                <c:pt idx="25279">
                  <c:v>4.4578500000000002E-3</c:v>
                </c:pt>
                <c:pt idx="25280">
                  <c:v>2.6840700000000002E-3</c:v>
                </c:pt>
                <c:pt idx="25281">
                  <c:v>-7.18E-4</c:v>
                </c:pt>
                <c:pt idx="25282">
                  <c:v>-4.2831500000000003E-3</c:v>
                </c:pt>
                <c:pt idx="25283">
                  <c:v>-7.2650900000000001E-3</c:v>
                </c:pt>
                <c:pt idx="25284">
                  <c:v>-6.41145E-3</c:v>
                </c:pt>
                <c:pt idx="25285">
                  <c:v>-6.8870199999999998E-3</c:v>
                </c:pt>
                <c:pt idx="25286">
                  <c:v>-6.9882800000000004E-3</c:v>
                </c:pt>
                <c:pt idx="25287">
                  <c:v>-6.8958600000000002E-3</c:v>
                </c:pt>
                <c:pt idx="25288">
                  <c:v>-6.0619699999999999E-3</c:v>
                </c:pt>
                <c:pt idx="25289">
                  <c:v>-2.8586699999999998E-3</c:v>
                </c:pt>
                <c:pt idx="25290">
                  <c:v>-9.2619999999999996E-4</c:v>
                </c:pt>
                <c:pt idx="25291">
                  <c:v>1.8772299999999999E-3</c:v>
                </c:pt>
                <c:pt idx="25292">
                  <c:v>3.3782399999999998E-3</c:v>
                </c:pt>
                <c:pt idx="25293">
                  <c:v>5.0155E-3</c:v>
                </c:pt>
                <c:pt idx="25294">
                  <c:v>4.53719E-3</c:v>
                </c:pt>
                <c:pt idx="25295">
                  <c:v>1.4581100000000001E-3</c:v>
                </c:pt>
                <c:pt idx="25296">
                  <c:v>8.6967000000000001E-4</c:v>
                </c:pt>
                <c:pt idx="25297">
                  <c:v>-2.9296299999999999E-3</c:v>
                </c:pt>
                <c:pt idx="25298">
                  <c:v>-5.8059699999999997E-3</c:v>
                </c:pt>
                <c:pt idx="25299">
                  <c:v>-6.6146399999999998E-3</c:v>
                </c:pt>
                <c:pt idx="25300">
                  <c:v>-6.8014599999999996E-3</c:v>
                </c:pt>
                <c:pt idx="25301">
                  <c:v>-6.3294099999999997E-3</c:v>
                </c:pt>
                <c:pt idx="25302">
                  <c:v>-6.7325500000000003E-3</c:v>
                </c:pt>
                <c:pt idx="25303">
                  <c:v>-7.2447700000000002E-3</c:v>
                </c:pt>
                <c:pt idx="25304">
                  <c:v>-7.0456599999999996E-3</c:v>
                </c:pt>
                <c:pt idx="25305">
                  <c:v>-6.6793499999999997E-3</c:v>
                </c:pt>
                <c:pt idx="25306">
                  <c:v>-6.6911100000000001E-3</c:v>
                </c:pt>
                <c:pt idx="25307">
                  <c:v>-6.1191199999999996E-3</c:v>
                </c:pt>
                <c:pt idx="25308">
                  <c:v>-5.2208100000000002E-3</c:v>
                </c:pt>
                <c:pt idx="25309">
                  <c:v>-4.2387099999999997E-3</c:v>
                </c:pt>
                <c:pt idx="25310">
                  <c:v>-1.77443E-3</c:v>
                </c:pt>
                <c:pt idx="25311">
                  <c:v>1.3265499999999999E-3</c:v>
                </c:pt>
                <c:pt idx="25312">
                  <c:v>2.8842500000000001E-3</c:v>
                </c:pt>
                <c:pt idx="25313">
                  <c:v>4.70515E-3</c:v>
                </c:pt>
                <c:pt idx="25314">
                  <c:v>6.4386299999999999E-3</c:v>
                </c:pt>
                <c:pt idx="25315">
                  <c:v>6.2950300000000001E-3</c:v>
                </c:pt>
                <c:pt idx="25316">
                  <c:v>7.0818900000000004E-3</c:v>
                </c:pt>
                <c:pt idx="25317">
                  <c:v>7.5678899999999999E-3</c:v>
                </c:pt>
                <c:pt idx="25318">
                  <c:v>5.9740499999999998E-3</c:v>
                </c:pt>
                <c:pt idx="25319">
                  <c:v>5.6212600000000003E-3</c:v>
                </c:pt>
                <c:pt idx="25320">
                  <c:v>6.9569599999999999E-3</c:v>
                </c:pt>
                <c:pt idx="25321">
                  <c:v>6.1719699999999997E-3</c:v>
                </c:pt>
                <c:pt idx="25322">
                  <c:v>5.5193899999999999E-3</c:v>
                </c:pt>
                <c:pt idx="25323">
                  <c:v>6.2273299999999997E-3</c:v>
                </c:pt>
                <c:pt idx="25324">
                  <c:v>6.8703100000000001E-3</c:v>
                </c:pt>
                <c:pt idx="25325">
                  <c:v>5.9783700000000002E-3</c:v>
                </c:pt>
                <c:pt idx="25326">
                  <c:v>6.8977300000000004E-3</c:v>
                </c:pt>
                <c:pt idx="25327">
                  <c:v>7.05742E-3</c:v>
                </c:pt>
                <c:pt idx="25328">
                  <c:v>6.1513399999999999E-3</c:v>
                </c:pt>
                <c:pt idx="25329">
                  <c:v>4.9579200000000002E-3</c:v>
                </c:pt>
                <c:pt idx="25330">
                  <c:v>2.7077500000000001E-3</c:v>
                </c:pt>
                <c:pt idx="25331" formatCode="0.00E+00">
                  <c:v>-4.4599999999999996E-6</c:v>
                </c:pt>
                <c:pt idx="25332">
                  <c:v>-2.9782599999999999E-3</c:v>
                </c:pt>
                <c:pt idx="25333">
                  <c:v>-3.45868E-3</c:v>
                </c:pt>
                <c:pt idx="25334">
                  <c:v>-3.8007000000000002E-3</c:v>
                </c:pt>
                <c:pt idx="25335">
                  <c:v>-2.6862100000000001E-3</c:v>
                </c:pt>
                <c:pt idx="25336">
                  <c:v>-8.2669000000000004E-4</c:v>
                </c:pt>
                <c:pt idx="25337">
                  <c:v>1.1172700000000001E-3</c:v>
                </c:pt>
                <c:pt idx="25338">
                  <c:v>3.6272800000000001E-3</c:v>
                </c:pt>
                <c:pt idx="25339">
                  <c:v>5.6757800000000001E-3</c:v>
                </c:pt>
                <c:pt idx="25340">
                  <c:v>7.5943599999999997E-3</c:v>
                </c:pt>
                <c:pt idx="25341">
                  <c:v>6.6069199999999996E-3</c:v>
                </c:pt>
                <c:pt idx="25342">
                  <c:v>6.4815000000000003E-3</c:v>
                </c:pt>
                <c:pt idx="25343">
                  <c:v>6.5235600000000003E-3</c:v>
                </c:pt>
                <c:pt idx="25344">
                  <c:v>5.6967600000000004E-3</c:v>
                </c:pt>
                <c:pt idx="25345">
                  <c:v>3.8359900000000001E-3</c:v>
                </c:pt>
                <c:pt idx="25346">
                  <c:v>1.2877E-4</c:v>
                </c:pt>
                <c:pt idx="25347">
                  <c:v>-4.0304000000000002E-4</c:v>
                </c:pt>
                <c:pt idx="25348">
                  <c:v>-2.6663899999999998E-3</c:v>
                </c:pt>
                <c:pt idx="25349">
                  <c:v>-6.5851800000000004E-3</c:v>
                </c:pt>
                <c:pt idx="25350">
                  <c:v>-3.20608E-3</c:v>
                </c:pt>
                <c:pt idx="25351">
                  <c:v>-1.4868100000000001E-3</c:v>
                </c:pt>
                <c:pt idx="25352">
                  <c:v>-5.8016999999999997E-4</c:v>
                </c:pt>
                <c:pt idx="25353">
                  <c:v>3.52199E-3</c:v>
                </c:pt>
                <c:pt idx="25354">
                  <c:v>4.3466599999999996E-3</c:v>
                </c:pt>
                <c:pt idx="25355">
                  <c:v>5.7238000000000002E-3</c:v>
                </c:pt>
                <c:pt idx="25356">
                  <c:v>7.3320499999999997E-3</c:v>
                </c:pt>
                <c:pt idx="25357">
                  <c:v>5.7669599999999998E-3</c:v>
                </c:pt>
                <c:pt idx="25358">
                  <c:v>6.6218099999999997E-3</c:v>
                </c:pt>
                <c:pt idx="25359">
                  <c:v>5.8175099999999997E-3</c:v>
                </c:pt>
                <c:pt idx="25360">
                  <c:v>5.8143800000000001E-3</c:v>
                </c:pt>
                <c:pt idx="25361">
                  <c:v>6.4028899999999996E-3</c:v>
                </c:pt>
                <c:pt idx="25362">
                  <c:v>5.5356199999999998E-3</c:v>
                </c:pt>
                <c:pt idx="25363">
                  <c:v>6.4459199999999999E-3</c:v>
                </c:pt>
                <c:pt idx="25364">
                  <c:v>6.0903199999999998E-3</c:v>
                </c:pt>
                <c:pt idx="25365">
                  <c:v>3.9922600000000001E-3</c:v>
                </c:pt>
                <c:pt idx="25366">
                  <c:v>2.0549700000000001E-3</c:v>
                </c:pt>
                <c:pt idx="25367">
                  <c:v>3.1356999999999999E-4</c:v>
                </c:pt>
                <c:pt idx="25368">
                  <c:v>-3.00074E-3</c:v>
                </c:pt>
                <c:pt idx="25369">
                  <c:v>-4.8444300000000003E-3</c:v>
                </c:pt>
                <c:pt idx="25370">
                  <c:v>-5.4867700000000002E-3</c:v>
                </c:pt>
                <c:pt idx="25371">
                  <c:v>-6.4138399999999996E-3</c:v>
                </c:pt>
                <c:pt idx="25372">
                  <c:v>-6.0907799999999996E-3</c:v>
                </c:pt>
                <c:pt idx="25373">
                  <c:v>-5.9955E-3</c:v>
                </c:pt>
                <c:pt idx="25374">
                  <c:v>-4.6509999999999998E-3</c:v>
                </c:pt>
                <c:pt idx="25375">
                  <c:v>-5.8647100000000004E-3</c:v>
                </c:pt>
                <c:pt idx="25376">
                  <c:v>-6.9010800000000004E-3</c:v>
                </c:pt>
                <c:pt idx="25377">
                  <c:v>-6.1927700000000002E-3</c:v>
                </c:pt>
                <c:pt idx="25378">
                  <c:v>-6.1868899999999996E-3</c:v>
                </c:pt>
                <c:pt idx="25379">
                  <c:v>-4.6105699999999996E-3</c:v>
                </c:pt>
                <c:pt idx="25380">
                  <c:v>-5.0522900000000001E-3</c:v>
                </c:pt>
                <c:pt idx="25381">
                  <c:v>-3.52725E-3</c:v>
                </c:pt>
                <c:pt idx="25382">
                  <c:v>9.9846000000000006E-4</c:v>
                </c:pt>
                <c:pt idx="25383">
                  <c:v>1.5171799999999999E-3</c:v>
                </c:pt>
                <c:pt idx="25384">
                  <c:v>3.0674600000000002E-3</c:v>
                </c:pt>
                <c:pt idx="25385">
                  <c:v>3.5188799999999998E-3</c:v>
                </c:pt>
                <c:pt idx="25386">
                  <c:v>1.7067499999999999E-3</c:v>
                </c:pt>
                <c:pt idx="25387">
                  <c:v>9.8759999999999994E-4</c:v>
                </c:pt>
                <c:pt idx="25388">
                  <c:v>-1.53988E-3</c:v>
                </c:pt>
                <c:pt idx="25389">
                  <c:v>-3.2697999999999998E-3</c:v>
                </c:pt>
                <c:pt idx="25390">
                  <c:v>-1.8741400000000001E-3</c:v>
                </c:pt>
                <c:pt idx="25391">
                  <c:v>-1.73715E-3</c:v>
                </c:pt>
                <c:pt idx="25392">
                  <c:v>-8.8829999999999996E-4</c:v>
                </c:pt>
                <c:pt idx="25393">
                  <c:v>1.4674499999999999E-3</c:v>
                </c:pt>
                <c:pt idx="25394">
                  <c:v>2.4971500000000001E-3</c:v>
                </c:pt>
                <c:pt idx="25395">
                  <c:v>4.0812799999999996E-3</c:v>
                </c:pt>
                <c:pt idx="25396">
                  <c:v>5.4674700000000003E-3</c:v>
                </c:pt>
                <c:pt idx="25397">
                  <c:v>5.7855299999999997E-3</c:v>
                </c:pt>
                <c:pt idx="25398">
                  <c:v>6.8993099999999996E-3</c:v>
                </c:pt>
                <c:pt idx="25399">
                  <c:v>5.7475199999999999E-3</c:v>
                </c:pt>
                <c:pt idx="25400">
                  <c:v>4.67886E-3</c:v>
                </c:pt>
                <c:pt idx="25401">
                  <c:v>3.6488800000000002E-3</c:v>
                </c:pt>
                <c:pt idx="25402">
                  <c:v>5.1091999999999999E-4</c:v>
                </c:pt>
                <c:pt idx="25403">
                  <c:v>-2.8366699999999999E-3</c:v>
                </c:pt>
                <c:pt idx="25404">
                  <c:v>-3.3840400000000001E-3</c:v>
                </c:pt>
                <c:pt idx="25405">
                  <c:v>-3.1883699999999998E-3</c:v>
                </c:pt>
                <c:pt idx="25406">
                  <c:v>-3.06595E-3</c:v>
                </c:pt>
                <c:pt idx="25407">
                  <c:v>-1.6246100000000001E-3</c:v>
                </c:pt>
                <c:pt idx="25408">
                  <c:v>2.1146000000000001E-4</c:v>
                </c:pt>
                <c:pt idx="25409">
                  <c:v>2.1694000000000001E-3</c:v>
                </c:pt>
                <c:pt idx="25410">
                  <c:v>2.9555100000000002E-3</c:v>
                </c:pt>
                <c:pt idx="25411">
                  <c:v>4.7569700000000001E-3</c:v>
                </c:pt>
                <c:pt idx="25412">
                  <c:v>5.0340899999999997E-3</c:v>
                </c:pt>
                <c:pt idx="25413">
                  <c:v>4.7948599999999997E-3</c:v>
                </c:pt>
                <c:pt idx="25414">
                  <c:v>6.6211300000000002E-3</c:v>
                </c:pt>
                <c:pt idx="25415">
                  <c:v>6.2698299999999997E-3</c:v>
                </c:pt>
                <c:pt idx="25416">
                  <c:v>5.9449999999999998E-3</c:v>
                </c:pt>
                <c:pt idx="25417">
                  <c:v>4.3906800000000001E-3</c:v>
                </c:pt>
                <c:pt idx="25418">
                  <c:v>4.6898900000000004E-3</c:v>
                </c:pt>
                <c:pt idx="25419">
                  <c:v>4.8826499999999997E-3</c:v>
                </c:pt>
                <c:pt idx="25420">
                  <c:v>2.7763200000000001E-3</c:v>
                </c:pt>
                <c:pt idx="25421">
                  <c:v>2.5527599999999998E-3</c:v>
                </c:pt>
                <c:pt idx="25422">
                  <c:v>2.2292900000000001E-3</c:v>
                </c:pt>
                <c:pt idx="25423">
                  <c:v>1.6881E-4</c:v>
                </c:pt>
                <c:pt idx="25424">
                  <c:v>-1.35676E-3</c:v>
                </c:pt>
                <c:pt idx="25425">
                  <c:v>-2.5187199999999999E-3</c:v>
                </c:pt>
                <c:pt idx="25426">
                  <c:v>-4.6402600000000002E-3</c:v>
                </c:pt>
                <c:pt idx="25427">
                  <c:v>-5.2853300000000004E-3</c:v>
                </c:pt>
                <c:pt idx="25428">
                  <c:v>-3.6481500000000002E-3</c:v>
                </c:pt>
                <c:pt idx="25429">
                  <c:v>-4.1256599999999997E-3</c:v>
                </c:pt>
                <c:pt idx="25430">
                  <c:v>-4.2831500000000003E-3</c:v>
                </c:pt>
                <c:pt idx="25431">
                  <c:v>-4.2058199999999999E-3</c:v>
                </c:pt>
                <c:pt idx="25432">
                  <c:v>-5.0058999999999998E-3</c:v>
                </c:pt>
                <c:pt idx="25433">
                  <c:v>-4.6228900000000002E-3</c:v>
                </c:pt>
                <c:pt idx="25434">
                  <c:v>-5.7985099999999998E-3</c:v>
                </c:pt>
                <c:pt idx="25435">
                  <c:v>-5.7651999999999998E-3</c:v>
                </c:pt>
                <c:pt idx="25436">
                  <c:v>-5.1384000000000004E-3</c:v>
                </c:pt>
                <c:pt idx="25437">
                  <c:v>-6.1357499999999997E-3</c:v>
                </c:pt>
                <c:pt idx="25438">
                  <c:v>-5.7856100000000001E-3</c:v>
                </c:pt>
                <c:pt idx="25439">
                  <c:v>-4.8074800000000003E-3</c:v>
                </c:pt>
                <c:pt idx="25440">
                  <c:v>-3.5756500000000001E-3</c:v>
                </c:pt>
                <c:pt idx="25441">
                  <c:v>-3.71645E-3</c:v>
                </c:pt>
                <c:pt idx="25442">
                  <c:v>-1.1242299999999999E-3</c:v>
                </c:pt>
                <c:pt idx="25443">
                  <c:v>3.3756999999999998E-4</c:v>
                </c:pt>
                <c:pt idx="25444">
                  <c:v>6.3579999999999995E-4</c:v>
                </c:pt>
                <c:pt idx="25445">
                  <c:v>1.9062199999999999E-3</c:v>
                </c:pt>
                <c:pt idx="25446">
                  <c:v>1.72521E-3</c:v>
                </c:pt>
                <c:pt idx="25447">
                  <c:v>1.4946E-3</c:v>
                </c:pt>
                <c:pt idx="25448">
                  <c:v>1.9924299999999999E-3</c:v>
                </c:pt>
                <c:pt idx="25449">
                  <c:v>7.4790999999999996E-4</c:v>
                </c:pt>
                <c:pt idx="25450">
                  <c:v>-1.54918E-3</c:v>
                </c:pt>
                <c:pt idx="25451">
                  <c:v>-2.6786800000000001E-3</c:v>
                </c:pt>
                <c:pt idx="25452">
                  <c:v>-4.6782500000000001E-3</c:v>
                </c:pt>
                <c:pt idx="25453">
                  <c:v>-5.0278500000000004E-3</c:v>
                </c:pt>
                <c:pt idx="25454">
                  <c:v>-4.9912100000000003E-3</c:v>
                </c:pt>
                <c:pt idx="25455">
                  <c:v>-4.3724100000000002E-3</c:v>
                </c:pt>
                <c:pt idx="25456">
                  <c:v>-3.1763799999999999E-3</c:v>
                </c:pt>
                <c:pt idx="25457">
                  <c:v>-2.6837800000000002E-3</c:v>
                </c:pt>
                <c:pt idx="25458">
                  <c:v>4.5167999999999999E-4</c:v>
                </c:pt>
                <c:pt idx="25459">
                  <c:v>1.5405499999999999E-3</c:v>
                </c:pt>
                <c:pt idx="25460">
                  <c:v>1.6494400000000001E-3</c:v>
                </c:pt>
                <c:pt idx="25461">
                  <c:v>2.0295000000000001E-3</c:v>
                </c:pt>
                <c:pt idx="25462">
                  <c:v>1.16775E-3</c:v>
                </c:pt>
                <c:pt idx="25463">
                  <c:v>3.2684000000000001E-4</c:v>
                </c:pt>
                <c:pt idx="25464">
                  <c:v>-6.6074999999999999E-4</c:v>
                </c:pt>
                <c:pt idx="25465">
                  <c:v>-1.63649E-3</c:v>
                </c:pt>
                <c:pt idx="25466">
                  <c:v>-2.84893E-3</c:v>
                </c:pt>
                <c:pt idx="25467">
                  <c:v>-2.9225000000000002E-3</c:v>
                </c:pt>
                <c:pt idx="25468">
                  <c:v>-2.88354E-3</c:v>
                </c:pt>
                <c:pt idx="25469">
                  <c:v>-4.9874200000000002E-3</c:v>
                </c:pt>
                <c:pt idx="25470">
                  <c:v>-3.6501599999999999E-3</c:v>
                </c:pt>
                <c:pt idx="25471">
                  <c:v>-3.0473399999999999E-3</c:v>
                </c:pt>
                <c:pt idx="25472">
                  <c:v>-4.7520699999999997E-3</c:v>
                </c:pt>
                <c:pt idx="25473">
                  <c:v>-4.9699499999999999E-3</c:v>
                </c:pt>
                <c:pt idx="25474">
                  <c:v>-4.7330100000000002E-3</c:v>
                </c:pt>
                <c:pt idx="25475">
                  <c:v>-5.5376699999999997E-3</c:v>
                </c:pt>
                <c:pt idx="25476">
                  <c:v>-3.46532E-3</c:v>
                </c:pt>
                <c:pt idx="25477">
                  <c:v>-2.5451800000000002E-3</c:v>
                </c:pt>
                <c:pt idx="25478">
                  <c:v>-2.2419100000000002E-3</c:v>
                </c:pt>
                <c:pt idx="25479">
                  <c:v>-3.0040999999999998E-4</c:v>
                </c:pt>
                <c:pt idx="25480">
                  <c:v>5.7207999999999998E-4</c:v>
                </c:pt>
                <c:pt idx="25481">
                  <c:v>1.6278099999999999E-3</c:v>
                </c:pt>
                <c:pt idx="25482">
                  <c:v>4.2484300000000001E-3</c:v>
                </c:pt>
                <c:pt idx="25483">
                  <c:v>5.00017E-3</c:v>
                </c:pt>
                <c:pt idx="25484">
                  <c:v>3.7160700000000001E-3</c:v>
                </c:pt>
                <c:pt idx="25485">
                  <c:v>4.4442600000000002E-3</c:v>
                </c:pt>
                <c:pt idx="25486">
                  <c:v>3.6749199999999999E-3</c:v>
                </c:pt>
                <c:pt idx="25487">
                  <c:v>4.4102200000000003E-3</c:v>
                </c:pt>
                <c:pt idx="25488">
                  <c:v>4.9026E-3</c:v>
                </c:pt>
                <c:pt idx="25489">
                  <c:v>3.7625499999999999E-3</c:v>
                </c:pt>
                <c:pt idx="25490">
                  <c:v>3.9019900000000001E-3</c:v>
                </c:pt>
                <c:pt idx="25491">
                  <c:v>2.6564100000000001E-3</c:v>
                </c:pt>
                <c:pt idx="25492">
                  <c:v>2.3894900000000002E-3</c:v>
                </c:pt>
                <c:pt idx="25493">
                  <c:v>9.2394000000000005E-4</c:v>
                </c:pt>
                <c:pt idx="25494">
                  <c:v>-3.8235E-4</c:v>
                </c:pt>
                <c:pt idx="25495">
                  <c:v>-7.8401000000000002E-4</c:v>
                </c:pt>
                <c:pt idx="25496">
                  <c:v>-7.1602000000000005E-4</c:v>
                </c:pt>
                <c:pt idx="25497">
                  <c:v>-1.37392E-3</c:v>
                </c:pt>
                <c:pt idx="25498">
                  <c:v>-1.16307E-3</c:v>
                </c:pt>
                <c:pt idx="25499">
                  <c:v>3.0519999999999999E-4</c:v>
                </c:pt>
                <c:pt idx="25500">
                  <c:v>1.07263E-3</c:v>
                </c:pt>
                <c:pt idx="25501">
                  <c:v>4.0714000000000001E-4</c:v>
                </c:pt>
                <c:pt idx="25502">
                  <c:v>1.3120600000000001E-3</c:v>
                </c:pt>
                <c:pt idx="25503">
                  <c:v>1.2882099999999999E-3</c:v>
                </c:pt>
                <c:pt idx="25504">
                  <c:v>-1.2417800000000001E-3</c:v>
                </c:pt>
                <c:pt idx="25505">
                  <c:v>-6.2854999999999996E-4</c:v>
                </c:pt>
                <c:pt idx="25506">
                  <c:v>-8.5161000000000004E-4</c:v>
                </c:pt>
                <c:pt idx="25507">
                  <c:v>-1.82942E-3</c:v>
                </c:pt>
                <c:pt idx="25508">
                  <c:v>-2.6555799999999998E-3</c:v>
                </c:pt>
                <c:pt idx="25509">
                  <c:v>-4.1785700000000004E-3</c:v>
                </c:pt>
                <c:pt idx="25510">
                  <c:v>-3.1789800000000001E-3</c:v>
                </c:pt>
                <c:pt idx="25511">
                  <c:v>-3.47642E-3</c:v>
                </c:pt>
                <c:pt idx="25512">
                  <c:v>-2.55215E-3</c:v>
                </c:pt>
                <c:pt idx="25513">
                  <c:v>-6.6425000000000002E-4</c:v>
                </c:pt>
                <c:pt idx="25514">
                  <c:v>8.7297000000000004E-4</c:v>
                </c:pt>
                <c:pt idx="25515">
                  <c:v>6.0928000000000002E-4</c:v>
                </c:pt>
                <c:pt idx="25516">
                  <c:v>4.7052999999999998E-4</c:v>
                </c:pt>
                <c:pt idx="25517">
                  <c:v>8.7905999999999998E-4</c:v>
                </c:pt>
                <c:pt idx="25518" formatCode="0.00E+00">
                  <c:v>7.5000000000000002E-6</c:v>
                </c:pt>
                <c:pt idx="25519">
                  <c:v>3.4828000000000002E-4</c:v>
                </c:pt>
                <c:pt idx="25520">
                  <c:v>-1.26951E-3</c:v>
                </c:pt>
                <c:pt idx="25521">
                  <c:v>-9.4454000000000001E-4</c:v>
                </c:pt>
                <c:pt idx="25522">
                  <c:v>-9.8283000000000008E-4</c:v>
                </c:pt>
                <c:pt idx="25523">
                  <c:v>-3.1257799999999999E-3</c:v>
                </c:pt>
                <c:pt idx="25524">
                  <c:v>-2.1656000000000002E-3</c:v>
                </c:pt>
                <c:pt idx="25525">
                  <c:v>-3.2028999999999998E-3</c:v>
                </c:pt>
                <c:pt idx="25526">
                  <c:v>-3.9455499999999999E-3</c:v>
                </c:pt>
                <c:pt idx="25527">
                  <c:v>-3.6115000000000001E-3</c:v>
                </c:pt>
                <c:pt idx="25528">
                  <c:v>-3.39165E-3</c:v>
                </c:pt>
                <c:pt idx="25529">
                  <c:v>-3.0451499999999999E-3</c:v>
                </c:pt>
                <c:pt idx="25530">
                  <c:v>-3.2521400000000002E-3</c:v>
                </c:pt>
                <c:pt idx="25531">
                  <c:v>-2.0788E-3</c:v>
                </c:pt>
                <c:pt idx="25532">
                  <c:v>-2.5035700000000001E-3</c:v>
                </c:pt>
                <c:pt idx="25533">
                  <c:v>-2.0618500000000001E-3</c:v>
                </c:pt>
                <c:pt idx="25534">
                  <c:v>2.6001000000000003E-4</c:v>
                </c:pt>
                <c:pt idx="25535">
                  <c:v>6.8524000000000005E-4</c:v>
                </c:pt>
                <c:pt idx="25536">
                  <c:v>1.2162799999999999E-3</c:v>
                </c:pt>
                <c:pt idx="25537">
                  <c:v>1.07868E-3</c:v>
                </c:pt>
                <c:pt idx="25538">
                  <c:v>1.0165899999999999E-3</c:v>
                </c:pt>
                <c:pt idx="25539">
                  <c:v>2.91888E-3</c:v>
                </c:pt>
                <c:pt idx="25540">
                  <c:v>3.9965000000000001E-3</c:v>
                </c:pt>
                <c:pt idx="25541">
                  <c:v>1.7747399999999999E-3</c:v>
                </c:pt>
                <c:pt idx="25542">
                  <c:v>1.7231499999999999E-3</c:v>
                </c:pt>
                <c:pt idx="25543">
                  <c:v>2.7557200000000001E-3</c:v>
                </c:pt>
                <c:pt idx="25544">
                  <c:v>2.9755200000000002E-3</c:v>
                </c:pt>
                <c:pt idx="25545">
                  <c:v>2.7968099999999998E-3</c:v>
                </c:pt>
                <c:pt idx="25546">
                  <c:v>2.3053100000000001E-3</c:v>
                </c:pt>
                <c:pt idx="25547">
                  <c:v>3.8774899999999999E-3</c:v>
                </c:pt>
                <c:pt idx="25548">
                  <c:v>3.78613E-3</c:v>
                </c:pt>
                <c:pt idx="25549">
                  <c:v>1.6316900000000001E-3</c:v>
                </c:pt>
                <c:pt idx="25550">
                  <c:v>3.9208999999999997E-3</c:v>
                </c:pt>
                <c:pt idx="25551">
                  <c:v>4.0800999999999997E-3</c:v>
                </c:pt>
                <c:pt idx="25552">
                  <c:v>1.7262600000000001E-3</c:v>
                </c:pt>
                <c:pt idx="25553">
                  <c:v>1.83427E-3</c:v>
                </c:pt>
                <c:pt idx="25554">
                  <c:v>-5.2979999999999998E-4</c:v>
                </c:pt>
                <c:pt idx="25555">
                  <c:v>-6.8800999999999997E-4</c:v>
                </c:pt>
                <c:pt idx="25556" formatCode="0.00E+00">
                  <c:v>-3.7320000000000002E-5</c:v>
                </c:pt>
                <c:pt idx="25557">
                  <c:v>-1.2614E-3</c:v>
                </c:pt>
                <c:pt idx="25558">
                  <c:v>4.8715E-4</c:v>
                </c:pt>
                <c:pt idx="25559">
                  <c:v>3.8361999999999999E-4</c:v>
                </c:pt>
                <c:pt idx="25560">
                  <c:v>4.0709999999999997E-4</c:v>
                </c:pt>
                <c:pt idx="25561">
                  <c:v>1.08876E-3</c:v>
                </c:pt>
                <c:pt idx="25562">
                  <c:v>1.6478300000000001E-3</c:v>
                </c:pt>
                <c:pt idx="25563">
                  <c:v>1.40398E-3</c:v>
                </c:pt>
                <c:pt idx="25564">
                  <c:v>2.2732099999999999E-3</c:v>
                </c:pt>
                <c:pt idx="25565">
                  <c:v>2.2089900000000001E-3</c:v>
                </c:pt>
                <c:pt idx="25566">
                  <c:v>1.6390300000000001E-3</c:v>
                </c:pt>
                <c:pt idx="25567">
                  <c:v>2.5845400000000002E-3</c:v>
                </c:pt>
                <c:pt idx="25568">
                  <c:v>2.1301900000000001E-3</c:v>
                </c:pt>
                <c:pt idx="25569">
                  <c:v>8.1125999999999995E-4</c:v>
                </c:pt>
                <c:pt idx="25570" formatCode="0.00E+00">
                  <c:v>-3.2140000000000001E-5</c:v>
                </c:pt>
                <c:pt idx="25571">
                  <c:v>-5.7498E-4</c:v>
                </c:pt>
                <c:pt idx="25572">
                  <c:v>2.8354999999999998E-4</c:v>
                </c:pt>
                <c:pt idx="25573">
                  <c:v>-4.3898E-4</c:v>
                </c:pt>
                <c:pt idx="25574">
                  <c:v>-1.5166999999999999E-3</c:v>
                </c:pt>
                <c:pt idx="25575">
                  <c:v>-8.8767999999999996E-4</c:v>
                </c:pt>
                <c:pt idx="25576" formatCode="0.00E+00">
                  <c:v>5.2750000000000001E-5</c:v>
                </c:pt>
                <c:pt idx="25577">
                  <c:v>1.1831999999999999E-3</c:v>
                </c:pt>
                <c:pt idx="25578" formatCode="0.00E+00">
                  <c:v>-6.8730000000000001E-5</c:v>
                </c:pt>
                <c:pt idx="25579">
                  <c:v>2.6715000000000002E-4</c:v>
                </c:pt>
                <c:pt idx="25580">
                  <c:v>2.1989000000000002E-3</c:v>
                </c:pt>
                <c:pt idx="25581">
                  <c:v>2.2800300000000002E-3</c:v>
                </c:pt>
                <c:pt idx="25582">
                  <c:v>2.2449900000000001E-3</c:v>
                </c:pt>
                <c:pt idx="25583">
                  <c:v>2.5734400000000002E-3</c:v>
                </c:pt>
                <c:pt idx="25584">
                  <c:v>2.3647400000000002E-3</c:v>
                </c:pt>
                <c:pt idx="25585">
                  <c:v>1.1868600000000001E-3</c:v>
                </c:pt>
                <c:pt idx="25586">
                  <c:v>1.7736399999999999E-3</c:v>
                </c:pt>
                <c:pt idx="25587">
                  <c:v>1.6851100000000001E-3</c:v>
                </c:pt>
                <c:pt idx="25588">
                  <c:v>2.03783E-3</c:v>
                </c:pt>
                <c:pt idx="25589">
                  <c:v>1.6186E-3</c:v>
                </c:pt>
                <c:pt idx="25590">
                  <c:v>3.4951999999999997E-4</c:v>
                </c:pt>
                <c:pt idx="25591">
                  <c:v>-3.0849000000000002E-4</c:v>
                </c:pt>
                <c:pt idx="25592">
                  <c:v>-4.2311999999999997E-4</c:v>
                </c:pt>
                <c:pt idx="25593">
                  <c:v>8.8404E-4</c:v>
                </c:pt>
                <c:pt idx="25594">
                  <c:v>3.6003000000000001E-4</c:v>
                </c:pt>
                <c:pt idx="25595">
                  <c:v>-8.3827000000000001E-4</c:v>
                </c:pt>
                <c:pt idx="25596">
                  <c:v>-9.920599999999999E-4</c:v>
                </c:pt>
                <c:pt idx="25597">
                  <c:v>-2.1571799999999999E-3</c:v>
                </c:pt>
                <c:pt idx="25598">
                  <c:v>-2.2005599999999998E-3</c:v>
                </c:pt>
                <c:pt idx="25599">
                  <c:v>-1.41358E-3</c:v>
                </c:pt>
                <c:pt idx="25600">
                  <c:v>-1.7943900000000001E-3</c:v>
                </c:pt>
                <c:pt idx="25601">
                  <c:v>-2.5390999999999999E-3</c:v>
                </c:pt>
                <c:pt idx="25602">
                  <c:v>-1.81153E-3</c:v>
                </c:pt>
                <c:pt idx="25603">
                  <c:v>-1.2892299999999999E-3</c:v>
                </c:pt>
                <c:pt idx="25604">
                  <c:v>-6.6217999999999995E-4</c:v>
                </c:pt>
                <c:pt idx="25605">
                  <c:v>-8.0489999999999999E-4</c:v>
                </c:pt>
                <c:pt idx="25606">
                  <c:v>9.4625999999999998E-4</c:v>
                </c:pt>
                <c:pt idx="25607">
                  <c:v>5.0695999999999998E-4</c:v>
                </c:pt>
                <c:pt idx="25608">
                  <c:v>-1.76541E-3</c:v>
                </c:pt>
                <c:pt idx="25609">
                  <c:v>-4.7185E-4</c:v>
                </c:pt>
                <c:pt idx="25610">
                  <c:v>-1.14781E-3</c:v>
                </c:pt>
                <c:pt idx="25611">
                  <c:v>-9.0048000000000005E-4</c:v>
                </c:pt>
                <c:pt idx="25612">
                  <c:v>6.0910999999999995E-4</c:v>
                </c:pt>
                <c:pt idx="25613">
                  <c:v>9.0545000000000003E-4</c:v>
                </c:pt>
                <c:pt idx="25614">
                  <c:v>1.52071E-3</c:v>
                </c:pt>
                <c:pt idx="25615">
                  <c:v>1.09173E-3</c:v>
                </c:pt>
                <c:pt idx="25616">
                  <c:v>1.09391E-3</c:v>
                </c:pt>
                <c:pt idx="25617">
                  <c:v>-5.6019999999999996E-4</c:v>
                </c:pt>
                <c:pt idx="25618">
                  <c:v>-4.4713000000000001E-4</c:v>
                </c:pt>
                <c:pt idx="25619">
                  <c:v>-9.4954999999999996E-4</c:v>
                </c:pt>
                <c:pt idx="25620" formatCode="0.00E+00">
                  <c:v>7.5140000000000002E-5</c:v>
                </c:pt>
                <c:pt idx="25621">
                  <c:v>1.45937E-3</c:v>
                </c:pt>
                <c:pt idx="25622">
                  <c:v>2.7817E-4</c:v>
                </c:pt>
                <c:pt idx="25623">
                  <c:v>1.01508E-3</c:v>
                </c:pt>
                <c:pt idx="25624" formatCode="0.00E+00">
                  <c:v>-8.6489999999999994E-5</c:v>
                </c:pt>
                <c:pt idx="25625">
                  <c:v>-8.9475999999999998E-4</c:v>
                </c:pt>
                <c:pt idx="25626">
                  <c:v>-2.7331000000000002E-4</c:v>
                </c:pt>
                <c:pt idx="25627">
                  <c:v>5.2225000000000004E-4</c:v>
                </c:pt>
                <c:pt idx="25628">
                  <c:v>1.4348E-3</c:v>
                </c:pt>
                <c:pt idx="25629">
                  <c:v>9.8429000000000008E-4</c:v>
                </c:pt>
                <c:pt idx="25630">
                  <c:v>2.8946000000000001E-4</c:v>
                </c:pt>
                <c:pt idx="25631">
                  <c:v>2.6278E-4</c:v>
                </c:pt>
                <c:pt idx="25632">
                  <c:v>7.0217999999999995E-4</c:v>
                </c:pt>
                <c:pt idx="25633">
                  <c:v>-8.9125999999999995E-4</c:v>
                </c:pt>
                <c:pt idx="25634">
                  <c:v>-9.2540000000000005E-4</c:v>
                </c:pt>
                <c:pt idx="25635">
                  <c:v>-8.6839000000000003E-4</c:v>
                </c:pt>
                <c:pt idx="25636">
                  <c:v>-1.5987999999999999E-4</c:v>
                </c:pt>
                <c:pt idx="25637">
                  <c:v>1.8296899999999999E-3</c:v>
                </c:pt>
                <c:pt idx="25638">
                  <c:v>9.6571999999999999E-4</c:v>
                </c:pt>
                <c:pt idx="25639">
                  <c:v>7.3291000000000003E-4</c:v>
                </c:pt>
                <c:pt idx="25640">
                  <c:v>1.2419499999999999E-3</c:v>
                </c:pt>
                <c:pt idx="25641">
                  <c:v>1.27227E-3</c:v>
                </c:pt>
                <c:pt idx="25642">
                  <c:v>1.2574999999999999E-3</c:v>
                </c:pt>
                <c:pt idx="25643">
                  <c:v>-2.2594999999999999E-4</c:v>
                </c:pt>
                <c:pt idx="25644">
                  <c:v>3.4846999999999998E-4</c:v>
                </c:pt>
                <c:pt idx="25645">
                  <c:v>-2.8121999999999999E-4</c:v>
                </c:pt>
                <c:pt idx="25646">
                  <c:v>-1.5950300000000001E-3</c:v>
                </c:pt>
                <c:pt idx="25647">
                  <c:v>6.8044000000000004E-4</c:v>
                </c:pt>
                <c:pt idx="25648">
                  <c:v>3.6701000000000003E-4</c:v>
                </c:pt>
                <c:pt idx="25649">
                  <c:v>9.2613000000000005E-4</c:v>
                </c:pt>
                <c:pt idx="25650">
                  <c:v>2.5689200000000001E-3</c:v>
                </c:pt>
                <c:pt idx="25651">
                  <c:v>-1.1613E-4</c:v>
                </c:pt>
                <c:pt idx="25652">
                  <c:v>-1.06226E-3</c:v>
                </c:pt>
                <c:pt idx="25653">
                  <c:v>2.6075000000000002E-4</c:v>
                </c:pt>
                <c:pt idx="25654">
                  <c:v>4.7251999999999998E-4</c:v>
                </c:pt>
                <c:pt idx="25655">
                  <c:v>-7.8412999999999996E-4</c:v>
                </c:pt>
                <c:pt idx="25656">
                  <c:v>-1.8104499999999999E-3</c:v>
                </c:pt>
                <c:pt idx="25657">
                  <c:v>-1.2283699999999999E-3</c:v>
                </c:pt>
                <c:pt idx="25658">
                  <c:v>-3.5492E-4</c:v>
                </c:pt>
                <c:pt idx="25659">
                  <c:v>-2.0209899999999999E-3</c:v>
                </c:pt>
                <c:pt idx="25660" formatCode="0.00E+00">
                  <c:v>1.7450000000000001E-5</c:v>
                </c:pt>
                <c:pt idx="25661">
                  <c:v>1.7327200000000001E-3</c:v>
                </c:pt>
                <c:pt idx="25662">
                  <c:v>-3.0075000000000002E-4</c:v>
                </c:pt>
                <c:pt idx="25663">
                  <c:v>-4.3520000000000001E-4</c:v>
                </c:pt>
                <c:pt idx="25664">
                  <c:v>-6.3951000000000004E-4</c:v>
                </c:pt>
                <c:pt idx="25665">
                  <c:v>-1.62448E-3</c:v>
                </c:pt>
                <c:pt idx="25666">
                  <c:v>-6.3022000000000002E-4</c:v>
                </c:pt>
                <c:pt idx="25667">
                  <c:v>-9.1454000000000004E-4</c:v>
                </c:pt>
                <c:pt idx="25668">
                  <c:v>1.5847999999999999E-4</c:v>
                </c:pt>
                <c:pt idx="25669">
                  <c:v>3.1065099999999998E-3</c:v>
                </c:pt>
                <c:pt idx="25670">
                  <c:v>5.3905000000000001E-4</c:v>
                </c:pt>
                <c:pt idx="25671">
                  <c:v>7.3229000000000002E-4</c:v>
                </c:pt>
                <c:pt idx="25672">
                  <c:v>3.50666E-3</c:v>
                </c:pt>
                <c:pt idx="25673">
                  <c:v>6.2898000000000001E-4</c:v>
                </c:pt>
                <c:pt idx="25674">
                  <c:v>-8.9037000000000003E-4</c:v>
                </c:pt>
                <c:pt idx="25675">
                  <c:v>-2.6878599999999998E-3</c:v>
                </c:pt>
                <c:pt idx="25676">
                  <c:v>-1.95246E-3</c:v>
                </c:pt>
                <c:pt idx="25677" formatCode="0.00E+00">
                  <c:v>2.103E-5</c:v>
                </c:pt>
                <c:pt idx="25678">
                  <c:v>-6.2569000000000004E-4</c:v>
                </c:pt>
                <c:pt idx="25679" formatCode="0.00E+00">
                  <c:v>-6.3609999999999996E-5</c:v>
                </c:pt>
                <c:pt idx="25680" formatCode="0.00E+00">
                  <c:v>4.9570000000000001E-5</c:v>
                </c:pt>
                <c:pt idx="25681">
                  <c:v>-6.4389999999999998E-4</c:v>
                </c:pt>
                <c:pt idx="25682">
                  <c:v>-1.3320000000000001E-4</c:v>
                </c:pt>
                <c:pt idx="25683">
                  <c:v>1.14566E-3</c:v>
                </c:pt>
                <c:pt idx="25684">
                  <c:v>1.46776E-3</c:v>
                </c:pt>
                <c:pt idx="25685">
                  <c:v>2.2594999999999998E-3</c:v>
                </c:pt>
                <c:pt idx="25686">
                  <c:v>2.1777400000000001E-3</c:v>
                </c:pt>
                <c:pt idx="25687">
                  <c:v>6.8214000000000002E-4</c:v>
                </c:pt>
                <c:pt idx="25688">
                  <c:v>5.7930000000000004E-4</c:v>
                </c:pt>
                <c:pt idx="25689">
                  <c:v>-1.20791E-3</c:v>
                </c:pt>
                <c:pt idx="25690">
                  <c:v>-1.8716900000000001E-3</c:v>
                </c:pt>
                <c:pt idx="25691">
                  <c:v>-2.3332800000000001E-3</c:v>
                </c:pt>
                <c:pt idx="25692">
                  <c:v>-2.12013E-3</c:v>
                </c:pt>
                <c:pt idx="25693">
                  <c:v>-6.8333000000000001E-4</c:v>
                </c:pt>
                <c:pt idx="25694" formatCode="0.00E+00">
                  <c:v>9.6700000000000006E-6</c:v>
                </c:pt>
                <c:pt idx="25695">
                  <c:v>-4.3705000000000003E-4</c:v>
                </c:pt>
                <c:pt idx="25696">
                  <c:v>-5.9394999999999999E-4</c:v>
                </c:pt>
                <c:pt idx="25697">
                  <c:v>-6.5536999999999995E-4</c:v>
                </c:pt>
                <c:pt idx="25698">
                  <c:v>-1.1381799999999999E-3</c:v>
                </c:pt>
                <c:pt idx="25699">
                  <c:v>-1.0357E-4</c:v>
                </c:pt>
                <c:pt idx="25700">
                  <c:v>5.1039E-4</c:v>
                </c:pt>
                <c:pt idx="25701">
                  <c:v>1.9665000000000001E-4</c:v>
                </c:pt>
                <c:pt idx="25702">
                  <c:v>2.5446000000000003E-4</c:v>
                </c:pt>
                <c:pt idx="25703" formatCode="0.00E+00">
                  <c:v>-7.64E-5</c:v>
                </c:pt>
                <c:pt idx="25704">
                  <c:v>1.1443200000000001E-3</c:v>
                </c:pt>
                <c:pt idx="25705">
                  <c:v>2.1040400000000002E-3</c:v>
                </c:pt>
                <c:pt idx="25706">
                  <c:v>2.32329E-3</c:v>
                </c:pt>
                <c:pt idx="25707">
                  <c:v>2.6017100000000001E-3</c:v>
                </c:pt>
                <c:pt idx="25708">
                  <c:v>1.6719700000000001E-3</c:v>
                </c:pt>
                <c:pt idx="25709">
                  <c:v>1.28425E-3</c:v>
                </c:pt>
                <c:pt idx="25710">
                  <c:v>7.1425999999999998E-4</c:v>
                </c:pt>
                <c:pt idx="25711">
                  <c:v>6.7044999999999995E-4</c:v>
                </c:pt>
                <c:pt idx="25712">
                  <c:v>1.19944E-3</c:v>
                </c:pt>
                <c:pt idx="25713">
                  <c:v>7.3839999999999995E-4</c:v>
                </c:pt>
                <c:pt idx="25714">
                  <c:v>1.0837399999999999E-3</c:v>
                </c:pt>
                <c:pt idx="25715">
                  <c:v>1.1978799999999999E-3</c:v>
                </c:pt>
                <c:pt idx="25716">
                  <c:v>1.0230700000000001E-3</c:v>
                </c:pt>
                <c:pt idx="25717">
                  <c:v>2.4364E-3</c:v>
                </c:pt>
                <c:pt idx="25718">
                  <c:v>2.1253700000000001E-3</c:v>
                </c:pt>
                <c:pt idx="25719">
                  <c:v>3.0375999999999998E-4</c:v>
                </c:pt>
                <c:pt idx="25720">
                  <c:v>1.3599E-3</c:v>
                </c:pt>
                <c:pt idx="25721">
                  <c:v>6.2943999999999999E-4</c:v>
                </c:pt>
                <c:pt idx="25722">
                  <c:v>7.4806999999999998E-4</c:v>
                </c:pt>
                <c:pt idx="25723">
                  <c:v>1.1921000000000001E-4</c:v>
                </c:pt>
                <c:pt idx="25724">
                  <c:v>-1.5716899999999999E-3</c:v>
                </c:pt>
                <c:pt idx="25725">
                  <c:v>-2.1248700000000001E-3</c:v>
                </c:pt>
                <c:pt idx="25726">
                  <c:v>-1.93735E-3</c:v>
                </c:pt>
                <c:pt idx="25727">
                  <c:v>-1.1976000000000001E-3</c:v>
                </c:pt>
                <c:pt idx="25728">
                  <c:v>-2.23895E-3</c:v>
                </c:pt>
                <c:pt idx="25729">
                  <c:v>4.1090000000000001E-4</c:v>
                </c:pt>
                <c:pt idx="25730">
                  <c:v>2.5315099999999998E-3</c:v>
                </c:pt>
                <c:pt idx="25731">
                  <c:v>2.56536E-3</c:v>
                </c:pt>
                <c:pt idx="25732">
                  <c:v>3.5067000000000002E-3</c:v>
                </c:pt>
                <c:pt idx="25733">
                  <c:v>1.3153399999999999E-3</c:v>
                </c:pt>
                <c:pt idx="25734" formatCode="0.00E+00">
                  <c:v>3.269E-5</c:v>
                </c:pt>
                <c:pt idx="25735">
                  <c:v>4.0116000000000001E-4</c:v>
                </c:pt>
                <c:pt idx="25736">
                  <c:v>1.7558599999999999E-3</c:v>
                </c:pt>
                <c:pt idx="25737">
                  <c:v>2.0433299999999999E-3</c:v>
                </c:pt>
                <c:pt idx="25738">
                  <c:v>1.6285099999999999E-3</c:v>
                </c:pt>
                <c:pt idx="25739">
                  <c:v>-2.5000000000000001E-4</c:v>
                </c:pt>
                <c:pt idx="25740">
                  <c:v>-2.9734800000000001E-3</c:v>
                </c:pt>
                <c:pt idx="25741">
                  <c:v>-2.96336E-3</c:v>
                </c:pt>
                <c:pt idx="25742">
                  <c:v>-2.6641299999999998E-3</c:v>
                </c:pt>
                <c:pt idx="25743">
                  <c:v>-3.1932800000000002E-3</c:v>
                </c:pt>
                <c:pt idx="25744" formatCode="0.00E+00">
                  <c:v>-2.2240000000000001E-5</c:v>
                </c:pt>
                <c:pt idx="25745">
                  <c:v>2.2936100000000002E-3</c:v>
                </c:pt>
                <c:pt idx="25746">
                  <c:v>2.5299699999999999E-3</c:v>
                </c:pt>
                <c:pt idx="25747">
                  <c:v>3.99856E-3</c:v>
                </c:pt>
                <c:pt idx="25748">
                  <c:v>3.83469E-3</c:v>
                </c:pt>
                <c:pt idx="25749">
                  <c:v>1.38806E-3</c:v>
                </c:pt>
                <c:pt idx="25750">
                  <c:v>1.3319600000000001E-3</c:v>
                </c:pt>
                <c:pt idx="25751">
                  <c:v>1.9619400000000001E-3</c:v>
                </c:pt>
                <c:pt idx="25752">
                  <c:v>7.9978000000000004E-4</c:v>
                </c:pt>
                <c:pt idx="25753">
                  <c:v>2.1319199999999998E-3</c:v>
                </c:pt>
                <c:pt idx="25754">
                  <c:v>2.5811800000000002E-3</c:v>
                </c:pt>
                <c:pt idx="25755">
                  <c:v>3.0539E-4</c:v>
                </c:pt>
                <c:pt idx="25756">
                  <c:v>8.5413999999999998E-4</c:v>
                </c:pt>
                <c:pt idx="25757">
                  <c:v>1.83771E-3</c:v>
                </c:pt>
                <c:pt idx="25758">
                  <c:v>4.6516999999999999E-4</c:v>
                </c:pt>
                <c:pt idx="25759">
                  <c:v>-3.6160000000000001E-4</c:v>
                </c:pt>
                <c:pt idx="25760">
                  <c:v>-6.311E-4</c:v>
                </c:pt>
                <c:pt idx="25761">
                  <c:v>-2.6035400000000001E-3</c:v>
                </c:pt>
                <c:pt idx="25762">
                  <c:v>-3.3094499999999998E-3</c:v>
                </c:pt>
                <c:pt idx="25763">
                  <c:v>-2.65942E-3</c:v>
                </c:pt>
                <c:pt idx="25764">
                  <c:v>-2.66709E-3</c:v>
                </c:pt>
                <c:pt idx="25765">
                  <c:v>-2.5582700000000001E-3</c:v>
                </c:pt>
                <c:pt idx="25766">
                  <c:v>-1.8140000000000001E-3</c:v>
                </c:pt>
                <c:pt idx="25767">
                  <c:v>-2.0357299999999999E-3</c:v>
                </c:pt>
                <c:pt idx="25768">
                  <c:v>-2.2311800000000001E-3</c:v>
                </c:pt>
                <c:pt idx="25769">
                  <c:v>-2.3201799999999998E-3</c:v>
                </c:pt>
                <c:pt idx="25770">
                  <c:v>-2.2447000000000001E-3</c:v>
                </c:pt>
                <c:pt idx="25771">
                  <c:v>-3.67096E-3</c:v>
                </c:pt>
                <c:pt idx="25772">
                  <c:v>-2.1737599999999998E-3</c:v>
                </c:pt>
                <c:pt idx="25773">
                  <c:v>-9.0837999999999997E-4</c:v>
                </c:pt>
                <c:pt idx="25774">
                  <c:v>-2.9402400000000002E-3</c:v>
                </c:pt>
                <c:pt idx="25775">
                  <c:v>-2.69914E-3</c:v>
                </c:pt>
                <c:pt idx="25776">
                  <c:v>-1.37448E-3</c:v>
                </c:pt>
                <c:pt idx="25777">
                  <c:v>-1.7277499999999999E-3</c:v>
                </c:pt>
                <c:pt idx="25778">
                  <c:v>-2.1434100000000001E-3</c:v>
                </c:pt>
                <c:pt idx="25779">
                  <c:v>-1.1640299999999999E-3</c:v>
                </c:pt>
                <c:pt idx="25780">
                  <c:v>1.5887E-4</c:v>
                </c:pt>
                <c:pt idx="25781">
                  <c:v>1.59687E-3</c:v>
                </c:pt>
                <c:pt idx="25782">
                  <c:v>3.0190299999999998E-3</c:v>
                </c:pt>
                <c:pt idx="25783">
                  <c:v>4.37186E-3</c:v>
                </c:pt>
                <c:pt idx="25784">
                  <c:v>2.1141200000000001E-3</c:v>
                </c:pt>
                <c:pt idx="25785">
                  <c:v>-1.1333000000000001E-3</c:v>
                </c:pt>
                <c:pt idx="25786">
                  <c:v>-2.00147E-3</c:v>
                </c:pt>
                <c:pt idx="25787">
                  <c:v>-3.2636200000000001E-3</c:v>
                </c:pt>
                <c:pt idx="25788">
                  <c:v>-4.24684E-3</c:v>
                </c:pt>
                <c:pt idx="25789">
                  <c:v>-4.4649700000000004E-3</c:v>
                </c:pt>
                <c:pt idx="25790">
                  <c:v>-3.1126600000000002E-3</c:v>
                </c:pt>
                <c:pt idx="25791">
                  <c:v>-3.33666E-3</c:v>
                </c:pt>
                <c:pt idx="25792">
                  <c:v>-2.2813500000000001E-3</c:v>
                </c:pt>
                <c:pt idx="25793">
                  <c:v>-1.6752500000000001E-3</c:v>
                </c:pt>
                <c:pt idx="25794">
                  <c:v>-6.1160000000000001E-4</c:v>
                </c:pt>
                <c:pt idx="25795">
                  <c:v>1.5809000000000001E-3</c:v>
                </c:pt>
                <c:pt idx="25796">
                  <c:v>2.2471000000000001E-3</c:v>
                </c:pt>
                <c:pt idx="25797">
                  <c:v>3.4519099999999999E-3</c:v>
                </c:pt>
                <c:pt idx="25798">
                  <c:v>3.0852900000000001E-3</c:v>
                </c:pt>
                <c:pt idx="25799">
                  <c:v>1.2983199999999999E-3</c:v>
                </c:pt>
                <c:pt idx="25800">
                  <c:v>1.1728E-4</c:v>
                </c:pt>
                <c:pt idx="25801">
                  <c:v>-2.0546599999999998E-3</c:v>
                </c:pt>
                <c:pt idx="25802">
                  <c:v>-4.5509699999999997E-3</c:v>
                </c:pt>
                <c:pt idx="25803">
                  <c:v>-4.2829000000000001E-3</c:v>
                </c:pt>
                <c:pt idx="25804">
                  <c:v>-3.18243E-3</c:v>
                </c:pt>
                <c:pt idx="25805">
                  <c:v>-3.10056E-3</c:v>
                </c:pt>
                <c:pt idx="25806">
                  <c:v>-2.6024300000000002E-3</c:v>
                </c:pt>
                <c:pt idx="25807">
                  <c:v>-3.7452100000000001E-3</c:v>
                </c:pt>
                <c:pt idx="25808">
                  <c:v>-3.6920999999999998E-3</c:v>
                </c:pt>
                <c:pt idx="25809">
                  <c:v>-3.7157100000000001E-3</c:v>
                </c:pt>
                <c:pt idx="25810">
                  <c:v>-3.3185200000000002E-3</c:v>
                </c:pt>
                <c:pt idx="25811">
                  <c:v>-2.20951E-3</c:v>
                </c:pt>
                <c:pt idx="25812">
                  <c:v>-2.4795300000000002E-3</c:v>
                </c:pt>
                <c:pt idx="25813">
                  <c:v>-2.7492100000000002E-3</c:v>
                </c:pt>
                <c:pt idx="25814">
                  <c:v>-9.8252999999999991E-4</c:v>
                </c:pt>
                <c:pt idx="25815">
                  <c:v>7.8375000000000005E-4</c:v>
                </c:pt>
                <c:pt idx="25816">
                  <c:v>1.7910999999999999E-3</c:v>
                </c:pt>
                <c:pt idx="25817">
                  <c:v>3.7351200000000002E-3</c:v>
                </c:pt>
                <c:pt idx="25818">
                  <c:v>5.1751000000000002E-3</c:v>
                </c:pt>
                <c:pt idx="25819">
                  <c:v>4.5384700000000002E-3</c:v>
                </c:pt>
                <c:pt idx="25820">
                  <c:v>3.2807399999999999E-3</c:v>
                </c:pt>
                <c:pt idx="25821">
                  <c:v>3.15102E-3</c:v>
                </c:pt>
                <c:pt idx="25822">
                  <c:v>3.2739000000000002E-3</c:v>
                </c:pt>
                <c:pt idx="25823">
                  <c:v>2.5763700000000001E-3</c:v>
                </c:pt>
                <c:pt idx="25824">
                  <c:v>3.3963299999999999E-3</c:v>
                </c:pt>
                <c:pt idx="25825">
                  <c:v>3.62204E-3</c:v>
                </c:pt>
                <c:pt idx="25826">
                  <c:v>2.9053999999999998E-3</c:v>
                </c:pt>
                <c:pt idx="25827">
                  <c:v>2.9711899999999999E-3</c:v>
                </c:pt>
                <c:pt idx="25828">
                  <c:v>2.7851500000000001E-3</c:v>
                </c:pt>
                <c:pt idx="25829">
                  <c:v>2.8187300000000002E-3</c:v>
                </c:pt>
                <c:pt idx="25830">
                  <c:v>3.8351000000000001E-3</c:v>
                </c:pt>
                <c:pt idx="25831">
                  <c:v>2.6333300000000001E-3</c:v>
                </c:pt>
                <c:pt idx="25832">
                  <c:v>3.0816699999999999E-3</c:v>
                </c:pt>
                <c:pt idx="25833">
                  <c:v>4.4328800000000002E-3</c:v>
                </c:pt>
                <c:pt idx="25834">
                  <c:v>2.2258299999999998E-3</c:v>
                </c:pt>
                <c:pt idx="25835">
                  <c:v>-6.9390999999999995E-4</c:v>
                </c:pt>
                <c:pt idx="25836">
                  <c:v>-2.31219E-3</c:v>
                </c:pt>
                <c:pt idx="25837">
                  <c:v>-3.7494799999999999E-3</c:v>
                </c:pt>
                <c:pt idx="25838">
                  <c:v>-3.7607500000000002E-3</c:v>
                </c:pt>
                <c:pt idx="25839">
                  <c:v>-2.67308E-3</c:v>
                </c:pt>
                <c:pt idx="25840">
                  <c:v>-3.1404900000000001E-3</c:v>
                </c:pt>
                <c:pt idx="25841">
                  <c:v>2.4910999999999998E-4</c:v>
                </c:pt>
                <c:pt idx="25842">
                  <c:v>2.9981399999999998E-3</c:v>
                </c:pt>
                <c:pt idx="25843">
                  <c:v>3.2802199999999999E-3</c:v>
                </c:pt>
                <c:pt idx="25844">
                  <c:v>5.97417E-3</c:v>
                </c:pt>
                <c:pt idx="25845">
                  <c:v>3.8228899999999998E-3</c:v>
                </c:pt>
                <c:pt idx="25846">
                  <c:v>2.9046499999999999E-3</c:v>
                </c:pt>
                <c:pt idx="25847">
                  <c:v>2.8732200000000001E-3</c:v>
                </c:pt>
                <c:pt idx="25848">
                  <c:v>1.6673E-3</c:v>
                </c:pt>
                <c:pt idx="25849">
                  <c:v>3.7335200000000002E-3</c:v>
                </c:pt>
                <c:pt idx="25850">
                  <c:v>1.71331E-3</c:v>
                </c:pt>
                <c:pt idx="25851">
                  <c:v>-1.0242000000000001E-3</c:v>
                </c:pt>
                <c:pt idx="25852">
                  <c:v>-2.87529E-3</c:v>
                </c:pt>
                <c:pt idx="25853">
                  <c:v>-5.31723E-3</c:v>
                </c:pt>
                <c:pt idx="25854">
                  <c:v>-3.16044E-3</c:v>
                </c:pt>
                <c:pt idx="25855">
                  <c:v>-2.8364800000000002E-3</c:v>
                </c:pt>
                <c:pt idx="25856">
                  <c:v>-1.25085E-3</c:v>
                </c:pt>
                <c:pt idx="25857">
                  <c:v>3.28554E-3</c:v>
                </c:pt>
                <c:pt idx="25858">
                  <c:v>4.6442699999999998E-3</c:v>
                </c:pt>
                <c:pt idx="25859">
                  <c:v>5.7929799999999997E-3</c:v>
                </c:pt>
                <c:pt idx="25860">
                  <c:v>4.8822700000000002E-3</c:v>
                </c:pt>
                <c:pt idx="25861">
                  <c:v>3.22609E-3</c:v>
                </c:pt>
                <c:pt idx="25862">
                  <c:v>4.1399699999999998E-3</c:v>
                </c:pt>
                <c:pt idx="25863">
                  <c:v>3.6640599999999998E-3</c:v>
                </c:pt>
                <c:pt idx="25864">
                  <c:v>4.3616799999999997E-3</c:v>
                </c:pt>
                <c:pt idx="25865">
                  <c:v>4.67433E-3</c:v>
                </c:pt>
                <c:pt idx="25866">
                  <c:v>4.6380400000000004E-3</c:v>
                </c:pt>
                <c:pt idx="25867">
                  <c:v>4.1770000000000002E-3</c:v>
                </c:pt>
                <c:pt idx="25868">
                  <c:v>4.2320600000000002E-3</c:v>
                </c:pt>
                <c:pt idx="25869">
                  <c:v>4.6474200000000002E-3</c:v>
                </c:pt>
                <c:pt idx="25870">
                  <c:v>2.1290900000000001E-3</c:v>
                </c:pt>
                <c:pt idx="25871">
                  <c:v>-1.2249E-4</c:v>
                </c:pt>
                <c:pt idx="25872">
                  <c:v>-2.5380099999999998E-3</c:v>
                </c:pt>
                <c:pt idx="25873">
                  <c:v>-5.0155399999999998E-3</c:v>
                </c:pt>
                <c:pt idx="25874">
                  <c:v>-5.8255700000000004E-3</c:v>
                </c:pt>
                <c:pt idx="25875">
                  <c:v>-5.5958400000000004E-3</c:v>
                </c:pt>
                <c:pt idx="25876">
                  <c:v>-4.0439100000000004E-3</c:v>
                </c:pt>
                <c:pt idx="25877">
                  <c:v>-4.6665999999999999E-3</c:v>
                </c:pt>
                <c:pt idx="25878">
                  <c:v>-5.1335399999999998E-3</c:v>
                </c:pt>
                <c:pt idx="25879">
                  <c:v>-3.7041600000000002E-3</c:v>
                </c:pt>
                <c:pt idx="25880">
                  <c:v>-3.80365E-3</c:v>
                </c:pt>
                <c:pt idx="25881">
                  <c:v>-6.2104899999999999E-3</c:v>
                </c:pt>
                <c:pt idx="25882">
                  <c:v>-5.1988199999999998E-3</c:v>
                </c:pt>
                <c:pt idx="25883">
                  <c:v>-3.5903100000000002E-3</c:v>
                </c:pt>
                <c:pt idx="25884">
                  <c:v>-2.95159E-3</c:v>
                </c:pt>
                <c:pt idx="25885">
                  <c:v>-2.9252499999999999E-3</c:v>
                </c:pt>
                <c:pt idx="25886">
                  <c:v>1.3446000000000001E-4</c:v>
                </c:pt>
                <c:pt idx="25887">
                  <c:v>3.5287500000000002E-3</c:v>
                </c:pt>
                <c:pt idx="25888">
                  <c:v>3.0729099999999999E-3</c:v>
                </c:pt>
                <c:pt idx="25889">
                  <c:v>4.9623499999999999E-3</c:v>
                </c:pt>
                <c:pt idx="25890">
                  <c:v>3.3665499999999998E-3</c:v>
                </c:pt>
                <c:pt idx="25891">
                  <c:v>6.0512000000000001E-4</c:v>
                </c:pt>
                <c:pt idx="25892">
                  <c:v>-9.4373999999999999E-4</c:v>
                </c:pt>
                <c:pt idx="25893">
                  <c:v>-3.6474900000000002E-3</c:v>
                </c:pt>
                <c:pt idx="25894">
                  <c:v>-4.9553399999999999E-3</c:v>
                </c:pt>
                <c:pt idx="25895">
                  <c:v>-4.38121E-3</c:v>
                </c:pt>
                <c:pt idx="25896">
                  <c:v>-2.8413399999999999E-3</c:v>
                </c:pt>
                <c:pt idx="25897">
                  <c:v>2.6539000000000001E-4</c:v>
                </c:pt>
                <c:pt idx="25898">
                  <c:v>3.8549399999999998E-3</c:v>
                </c:pt>
                <c:pt idx="25899">
                  <c:v>4.43027E-3</c:v>
                </c:pt>
                <c:pt idx="25900">
                  <c:v>5.3067399999999999E-3</c:v>
                </c:pt>
                <c:pt idx="25901">
                  <c:v>4.1259799999999996E-3</c:v>
                </c:pt>
                <c:pt idx="25902">
                  <c:v>4.3379200000000003E-3</c:v>
                </c:pt>
                <c:pt idx="25903">
                  <c:v>4.86376E-3</c:v>
                </c:pt>
                <c:pt idx="25904">
                  <c:v>3.4213799999999999E-3</c:v>
                </c:pt>
                <c:pt idx="25905">
                  <c:v>3.0385799999999999E-3</c:v>
                </c:pt>
                <c:pt idx="25906">
                  <c:v>2.23522E-3</c:v>
                </c:pt>
                <c:pt idx="25907">
                  <c:v>-7.0109000000000002E-4</c:v>
                </c:pt>
                <c:pt idx="25908">
                  <c:v>-5.03813E-3</c:v>
                </c:pt>
                <c:pt idx="25909">
                  <c:v>-5.0748900000000003E-3</c:v>
                </c:pt>
                <c:pt idx="25910">
                  <c:v>-3.6818300000000001E-3</c:v>
                </c:pt>
                <c:pt idx="25911">
                  <c:v>-3.1676500000000002E-3</c:v>
                </c:pt>
                <c:pt idx="25912">
                  <c:v>1.0683000000000001E-4</c:v>
                </c:pt>
                <c:pt idx="25913">
                  <c:v>3.4286400000000002E-3</c:v>
                </c:pt>
                <c:pt idx="25914">
                  <c:v>5.4202900000000004E-3</c:v>
                </c:pt>
                <c:pt idx="25915">
                  <c:v>5.2172599999999996E-3</c:v>
                </c:pt>
                <c:pt idx="25916">
                  <c:v>6.2544799999999998E-3</c:v>
                </c:pt>
                <c:pt idx="25917">
                  <c:v>5.50492E-3</c:v>
                </c:pt>
                <c:pt idx="25918">
                  <c:v>4.6733699999999996E-3</c:v>
                </c:pt>
                <c:pt idx="25919">
                  <c:v>5.4259199999999999E-3</c:v>
                </c:pt>
                <c:pt idx="25920">
                  <c:v>3.9209800000000001E-3</c:v>
                </c:pt>
                <c:pt idx="25921">
                  <c:v>5.0552000000000001E-3</c:v>
                </c:pt>
                <c:pt idx="25922">
                  <c:v>4.90816E-3</c:v>
                </c:pt>
                <c:pt idx="25923">
                  <c:v>4.5193899999999999E-3</c:v>
                </c:pt>
                <c:pt idx="25924">
                  <c:v>4.1311000000000004E-3</c:v>
                </c:pt>
                <c:pt idx="25925">
                  <c:v>3.4962399999999999E-3</c:v>
                </c:pt>
                <c:pt idx="25926">
                  <c:v>4.17805E-3</c:v>
                </c:pt>
                <c:pt idx="25927">
                  <c:v>-1.24292E-3</c:v>
                </c:pt>
                <c:pt idx="25928">
                  <c:v>-5.16943E-3</c:v>
                </c:pt>
                <c:pt idx="25929">
                  <c:v>-5.6757099999999996E-3</c:v>
                </c:pt>
                <c:pt idx="25930">
                  <c:v>-6.8516200000000001E-3</c:v>
                </c:pt>
                <c:pt idx="25931">
                  <c:v>-6.1542100000000002E-3</c:v>
                </c:pt>
                <c:pt idx="25932">
                  <c:v>-4.2920199999999997E-3</c:v>
                </c:pt>
                <c:pt idx="25933">
                  <c:v>-5.9386400000000002E-3</c:v>
                </c:pt>
                <c:pt idx="25934">
                  <c:v>-5.6077499999999999E-3</c:v>
                </c:pt>
                <c:pt idx="25935">
                  <c:v>-4.6726800000000002E-3</c:v>
                </c:pt>
                <c:pt idx="25936">
                  <c:v>-5.9477000000000002E-3</c:v>
                </c:pt>
                <c:pt idx="25937">
                  <c:v>-5.5361300000000002E-3</c:v>
                </c:pt>
                <c:pt idx="25938">
                  <c:v>-5.6112200000000001E-3</c:v>
                </c:pt>
                <c:pt idx="25939">
                  <c:v>-4.6772599999999999E-3</c:v>
                </c:pt>
                <c:pt idx="25940">
                  <c:v>-3.9109100000000001E-3</c:v>
                </c:pt>
                <c:pt idx="25941">
                  <c:v>-3.0259599999999998E-3</c:v>
                </c:pt>
                <c:pt idx="25942">
                  <c:v>-3.7859999999999999E-4</c:v>
                </c:pt>
                <c:pt idx="25943">
                  <c:v>2.1595899999999999E-3</c:v>
                </c:pt>
                <c:pt idx="25944">
                  <c:v>4.5976200000000002E-3</c:v>
                </c:pt>
                <c:pt idx="25945">
                  <c:v>5.7386299999999998E-3</c:v>
                </c:pt>
                <c:pt idx="25946">
                  <c:v>3.5253699999999999E-3</c:v>
                </c:pt>
                <c:pt idx="25947">
                  <c:v>-9.9579000000000009E-4</c:v>
                </c:pt>
                <c:pt idx="25948">
                  <c:v>-2.3213800000000001E-3</c:v>
                </c:pt>
                <c:pt idx="25949">
                  <c:v>-3.5640099999999998E-3</c:v>
                </c:pt>
                <c:pt idx="25950">
                  <c:v>-5.6577099999999998E-3</c:v>
                </c:pt>
                <c:pt idx="25951">
                  <c:v>-3.8273600000000001E-3</c:v>
                </c:pt>
                <c:pt idx="25952">
                  <c:v>-1.1982E-4</c:v>
                </c:pt>
                <c:pt idx="25953">
                  <c:v>1.07734E-3</c:v>
                </c:pt>
                <c:pt idx="25954">
                  <c:v>4.4354199999999998E-3</c:v>
                </c:pt>
                <c:pt idx="25955">
                  <c:v>5.9651799999999996E-3</c:v>
                </c:pt>
                <c:pt idx="25956">
                  <c:v>6.4114100000000002E-3</c:v>
                </c:pt>
                <c:pt idx="25957">
                  <c:v>6.1774400000000002E-3</c:v>
                </c:pt>
                <c:pt idx="25958">
                  <c:v>4.83074E-3</c:v>
                </c:pt>
                <c:pt idx="25959">
                  <c:v>5.8556199999999997E-3</c:v>
                </c:pt>
                <c:pt idx="25960">
                  <c:v>4.4721400000000003E-3</c:v>
                </c:pt>
                <c:pt idx="25961">
                  <c:v>2.9673E-3</c:v>
                </c:pt>
                <c:pt idx="25962">
                  <c:v>1.1176599999999999E-3</c:v>
                </c:pt>
                <c:pt idx="25963">
                  <c:v>-1.89179E-3</c:v>
                </c:pt>
                <c:pt idx="25964">
                  <c:v>-3.14168E-3</c:v>
                </c:pt>
                <c:pt idx="25965">
                  <c:v>-4.6326600000000002E-3</c:v>
                </c:pt>
                <c:pt idx="25966">
                  <c:v>-3.2757900000000002E-3</c:v>
                </c:pt>
                <c:pt idx="25967">
                  <c:v>-3.4775100000000001E-3</c:v>
                </c:pt>
                <c:pt idx="25968">
                  <c:v>-1.9458999999999999E-4</c:v>
                </c:pt>
                <c:pt idx="25969">
                  <c:v>4.5356800000000003E-3</c:v>
                </c:pt>
                <c:pt idx="25970">
                  <c:v>4.8380699999999999E-3</c:v>
                </c:pt>
                <c:pt idx="25971">
                  <c:v>7.4620499999999996E-3</c:v>
                </c:pt>
                <c:pt idx="25972">
                  <c:v>7.8151899999999996E-3</c:v>
                </c:pt>
                <c:pt idx="25973">
                  <c:v>6.40472E-3</c:v>
                </c:pt>
                <c:pt idx="25974">
                  <c:v>6.0983299999999999E-3</c:v>
                </c:pt>
                <c:pt idx="25975">
                  <c:v>6.0845700000000001E-3</c:v>
                </c:pt>
                <c:pt idx="25976">
                  <c:v>5.1052399999999996E-3</c:v>
                </c:pt>
                <c:pt idx="25977">
                  <c:v>5.59649E-3</c:v>
                </c:pt>
                <c:pt idx="25978">
                  <c:v>5.8549199999999996E-3</c:v>
                </c:pt>
                <c:pt idx="25979">
                  <c:v>5.7954399999999998E-3</c:v>
                </c:pt>
                <c:pt idx="25980">
                  <c:v>5.0981400000000001E-3</c:v>
                </c:pt>
                <c:pt idx="25981">
                  <c:v>3.9180700000000001E-3</c:v>
                </c:pt>
                <c:pt idx="25982">
                  <c:v>3.5176999999999999E-3</c:v>
                </c:pt>
                <c:pt idx="25983">
                  <c:v>-7.0065999999999998E-4</c:v>
                </c:pt>
                <c:pt idx="25984">
                  <c:v>-4.5207700000000003E-3</c:v>
                </c:pt>
                <c:pt idx="25985">
                  <c:v>-7.3358900000000003E-3</c:v>
                </c:pt>
                <c:pt idx="25986">
                  <c:v>-6.5237699999999999E-3</c:v>
                </c:pt>
                <c:pt idx="25987">
                  <c:v>-7.2130099999999997E-3</c:v>
                </c:pt>
                <c:pt idx="25988">
                  <c:v>-6.3548900000000002E-3</c:v>
                </c:pt>
                <c:pt idx="25989">
                  <c:v>-4.7825200000000002E-3</c:v>
                </c:pt>
                <c:pt idx="25990">
                  <c:v>-5.2909599999999999E-3</c:v>
                </c:pt>
                <c:pt idx="25991">
                  <c:v>-4.9357699999999999E-3</c:v>
                </c:pt>
                <c:pt idx="25992">
                  <c:v>-6.2075699999999999E-3</c:v>
                </c:pt>
                <c:pt idx="25993">
                  <c:v>-6.4549200000000003E-3</c:v>
                </c:pt>
                <c:pt idx="25994">
                  <c:v>-5.4728900000000002E-3</c:v>
                </c:pt>
                <c:pt idx="25995">
                  <c:v>-5.79161E-3</c:v>
                </c:pt>
                <c:pt idx="25996">
                  <c:v>-6.2230799999999998E-3</c:v>
                </c:pt>
                <c:pt idx="25997">
                  <c:v>-6.0291299999999997E-3</c:v>
                </c:pt>
                <c:pt idx="25998">
                  <c:v>-5.6952799999999996E-3</c:v>
                </c:pt>
                <c:pt idx="25999">
                  <c:v>-5.7677700000000002E-3</c:v>
                </c:pt>
                <c:pt idx="26000">
                  <c:v>-5.50258E-3</c:v>
                </c:pt>
                <c:pt idx="26001">
                  <c:v>-4.8850500000000002E-3</c:v>
                </c:pt>
                <c:pt idx="26002">
                  <c:v>-3.4189799999999998E-3</c:v>
                </c:pt>
                <c:pt idx="26003">
                  <c:v>-8.4862000000000002E-4</c:v>
                </c:pt>
                <c:pt idx="26004">
                  <c:v>2.9210600000000001E-3</c:v>
                </c:pt>
                <c:pt idx="26005">
                  <c:v>5.06179E-3</c:v>
                </c:pt>
                <c:pt idx="26006">
                  <c:v>5.2224799999999998E-3</c:v>
                </c:pt>
                <c:pt idx="26007">
                  <c:v>4.6207000000000002E-3</c:v>
                </c:pt>
                <c:pt idx="26008">
                  <c:v>1.9379899999999999E-3</c:v>
                </c:pt>
                <c:pt idx="26009">
                  <c:v>-2.51666E-3</c:v>
                </c:pt>
                <c:pt idx="26010">
                  <c:v>-5.1873900000000001E-3</c:v>
                </c:pt>
                <c:pt idx="26011">
                  <c:v>-7.0845099999999996E-3</c:v>
                </c:pt>
                <c:pt idx="26012">
                  <c:v>-9.7724200000000004E-3</c:v>
                </c:pt>
                <c:pt idx="26013">
                  <c:v>-8.7691100000000001E-3</c:v>
                </c:pt>
                <c:pt idx="26014">
                  <c:v>-6.7175100000000003E-3</c:v>
                </c:pt>
                <c:pt idx="26015">
                  <c:v>-6.9472400000000004E-3</c:v>
                </c:pt>
                <c:pt idx="26016">
                  <c:v>-5.4312300000000004E-3</c:v>
                </c:pt>
                <c:pt idx="26017">
                  <c:v>-2.8899500000000001E-3</c:v>
                </c:pt>
                <c:pt idx="26018">
                  <c:v>-1.7687000000000001E-4</c:v>
                </c:pt>
                <c:pt idx="26019">
                  <c:v>2.0497499999999999E-3</c:v>
                </c:pt>
                <c:pt idx="26020">
                  <c:v>3.7674200000000001E-3</c:v>
                </c:pt>
                <c:pt idx="26021">
                  <c:v>4.3031800000000002E-3</c:v>
                </c:pt>
                <c:pt idx="26022">
                  <c:v>3.96715E-3</c:v>
                </c:pt>
                <c:pt idx="26023">
                  <c:v>3.2553199999999999E-3</c:v>
                </c:pt>
                <c:pt idx="26024" formatCode="0.00E+00">
                  <c:v>-2.5579999999999999E-5</c:v>
                </c:pt>
                <c:pt idx="26025">
                  <c:v>-3.1063100000000001E-3</c:v>
                </c:pt>
                <c:pt idx="26026">
                  <c:v>-5.2996600000000003E-3</c:v>
                </c:pt>
                <c:pt idx="26027">
                  <c:v>-8.1422200000000004E-3</c:v>
                </c:pt>
                <c:pt idx="26028">
                  <c:v>-8.3172200000000002E-3</c:v>
                </c:pt>
                <c:pt idx="26029">
                  <c:v>-6.9290699999999998E-3</c:v>
                </c:pt>
                <c:pt idx="26030">
                  <c:v>-7.1192399999999998E-3</c:v>
                </c:pt>
                <c:pt idx="26031">
                  <c:v>-6.1483299999999996E-3</c:v>
                </c:pt>
                <c:pt idx="26032">
                  <c:v>-5.7798900000000002E-3</c:v>
                </c:pt>
                <c:pt idx="26033">
                  <c:v>-7.3355499999999997E-3</c:v>
                </c:pt>
                <c:pt idx="26034">
                  <c:v>-6.0047099999999999E-3</c:v>
                </c:pt>
                <c:pt idx="26035">
                  <c:v>-6.3899400000000002E-3</c:v>
                </c:pt>
                <c:pt idx="26036">
                  <c:v>-5.1788700000000003E-3</c:v>
                </c:pt>
                <c:pt idx="26037">
                  <c:v>-4.3845000000000004E-3</c:v>
                </c:pt>
                <c:pt idx="26038">
                  <c:v>-3.76304E-3</c:v>
                </c:pt>
                <c:pt idx="26039">
                  <c:v>-7.8019999999999999E-4</c:v>
                </c:pt>
                <c:pt idx="26040">
                  <c:v>1.53002E-3</c:v>
                </c:pt>
                <c:pt idx="26041">
                  <c:v>6.8366499999999997E-3</c:v>
                </c:pt>
                <c:pt idx="26042">
                  <c:v>8.1030000000000008E-3</c:v>
                </c:pt>
                <c:pt idx="26043">
                  <c:v>6.0616200000000002E-3</c:v>
                </c:pt>
                <c:pt idx="26044">
                  <c:v>7.7272299999999999E-3</c:v>
                </c:pt>
                <c:pt idx="26045">
                  <c:v>7.4900499999999998E-3</c:v>
                </c:pt>
                <c:pt idx="26046">
                  <c:v>7.1800900000000001E-3</c:v>
                </c:pt>
                <c:pt idx="26047">
                  <c:v>7.0312400000000002E-3</c:v>
                </c:pt>
                <c:pt idx="26048">
                  <c:v>5.1996200000000003E-3</c:v>
                </c:pt>
                <c:pt idx="26049">
                  <c:v>6.1008E-3</c:v>
                </c:pt>
                <c:pt idx="26050">
                  <c:v>6.8517400000000003E-3</c:v>
                </c:pt>
                <c:pt idx="26051">
                  <c:v>5.2402100000000004E-3</c:v>
                </c:pt>
                <c:pt idx="26052">
                  <c:v>7.4480199999999996E-3</c:v>
                </c:pt>
                <c:pt idx="26053">
                  <c:v>6.88391E-3</c:v>
                </c:pt>
                <c:pt idx="26054">
                  <c:v>6.7198600000000002E-3</c:v>
                </c:pt>
                <c:pt idx="26055">
                  <c:v>7.3750999999999999E-3</c:v>
                </c:pt>
                <c:pt idx="26056">
                  <c:v>5.7871099999999998E-3</c:v>
                </c:pt>
                <c:pt idx="26057">
                  <c:v>5.1981800000000002E-3</c:v>
                </c:pt>
                <c:pt idx="26058">
                  <c:v>3.9551300000000003E-3</c:v>
                </c:pt>
                <c:pt idx="26059">
                  <c:v>4.7152000000000001E-4</c:v>
                </c:pt>
                <c:pt idx="26060">
                  <c:v>-3.0589800000000002E-3</c:v>
                </c:pt>
                <c:pt idx="26061">
                  <c:v>-5.9589400000000002E-3</c:v>
                </c:pt>
                <c:pt idx="26062">
                  <c:v>-6.23092E-3</c:v>
                </c:pt>
                <c:pt idx="26063">
                  <c:v>-3.4512000000000002E-3</c:v>
                </c:pt>
                <c:pt idx="26064">
                  <c:v>-3.6087799999999998E-3</c:v>
                </c:pt>
                <c:pt idx="26065">
                  <c:v>9.9303999999999994E-4</c:v>
                </c:pt>
                <c:pt idx="26066">
                  <c:v>5.4415100000000001E-3</c:v>
                </c:pt>
                <c:pt idx="26067">
                  <c:v>7.4298300000000001E-3</c:v>
                </c:pt>
                <c:pt idx="26068">
                  <c:v>9.5120799999999991E-3</c:v>
                </c:pt>
                <c:pt idx="26069">
                  <c:v>7.8162300000000004E-3</c:v>
                </c:pt>
                <c:pt idx="26070">
                  <c:v>7.4231200000000001E-3</c:v>
                </c:pt>
                <c:pt idx="26071">
                  <c:v>6.1837899999999998E-3</c:v>
                </c:pt>
                <c:pt idx="26072">
                  <c:v>4.9363899999999997E-3</c:v>
                </c:pt>
                <c:pt idx="26073">
                  <c:v>3.4534800000000001E-3</c:v>
                </c:pt>
                <c:pt idx="26074">
                  <c:v>5.4637000000000002E-4</c:v>
                </c:pt>
                <c:pt idx="26075">
                  <c:v>-2.4473300000000002E-3</c:v>
                </c:pt>
                <c:pt idx="26076">
                  <c:v>-4.2230999999999996E-3</c:v>
                </c:pt>
                <c:pt idx="26077">
                  <c:v>-4.0871299999999996E-3</c:v>
                </c:pt>
                <c:pt idx="26078">
                  <c:v>-3.99329E-3</c:v>
                </c:pt>
                <c:pt idx="26079">
                  <c:v>-3.9789999999999999E-3</c:v>
                </c:pt>
                <c:pt idx="26080">
                  <c:v>2.6416999999999999E-4</c:v>
                </c:pt>
                <c:pt idx="26081">
                  <c:v>4.0582300000000003E-3</c:v>
                </c:pt>
                <c:pt idx="26082">
                  <c:v>6.1593100000000003E-3</c:v>
                </c:pt>
                <c:pt idx="26083">
                  <c:v>8.6173099999999996E-3</c:v>
                </c:pt>
                <c:pt idx="26084">
                  <c:v>8.2365100000000007E-3</c:v>
                </c:pt>
                <c:pt idx="26085">
                  <c:v>6.86945E-3</c:v>
                </c:pt>
                <c:pt idx="26086">
                  <c:v>6.3575200000000002E-3</c:v>
                </c:pt>
                <c:pt idx="26087">
                  <c:v>6.75364E-3</c:v>
                </c:pt>
                <c:pt idx="26088">
                  <c:v>7.0669799999999996E-3</c:v>
                </c:pt>
                <c:pt idx="26089">
                  <c:v>6.2435199999999998E-3</c:v>
                </c:pt>
                <c:pt idx="26090">
                  <c:v>6.6805399999999996E-3</c:v>
                </c:pt>
                <c:pt idx="26091">
                  <c:v>7.4462900000000004E-3</c:v>
                </c:pt>
                <c:pt idx="26092">
                  <c:v>6.3061599999999999E-3</c:v>
                </c:pt>
                <c:pt idx="26093">
                  <c:v>4.3389099999999996E-3</c:v>
                </c:pt>
                <c:pt idx="26094">
                  <c:v>3.1334100000000001E-3</c:v>
                </c:pt>
                <c:pt idx="26095">
                  <c:v>7.3565999999999996E-4</c:v>
                </c:pt>
                <c:pt idx="26096">
                  <c:v>-3.4269499999999998E-3</c:v>
                </c:pt>
                <c:pt idx="26097">
                  <c:v>-5.45336E-3</c:v>
                </c:pt>
                <c:pt idx="26098">
                  <c:v>-5.65242E-3</c:v>
                </c:pt>
                <c:pt idx="26099">
                  <c:v>-8.23721E-3</c:v>
                </c:pt>
                <c:pt idx="26100">
                  <c:v>-6.6189600000000001E-3</c:v>
                </c:pt>
                <c:pt idx="26101">
                  <c:v>-6.10314E-3</c:v>
                </c:pt>
                <c:pt idx="26102">
                  <c:v>-7.7655600000000003E-3</c:v>
                </c:pt>
                <c:pt idx="26103">
                  <c:v>-6.6614200000000004E-3</c:v>
                </c:pt>
                <c:pt idx="26104">
                  <c:v>-6.4822400000000002E-3</c:v>
                </c:pt>
                <c:pt idx="26105">
                  <c:v>-7.2529700000000001E-3</c:v>
                </c:pt>
                <c:pt idx="26106">
                  <c:v>-7.0506600000000003E-3</c:v>
                </c:pt>
                <c:pt idx="26107">
                  <c:v>-5.8510200000000002E-3</c:v>
                </c:pt>
                <c:pt idx="26108">
                  <c:v>-6.9216800000000004E-3</c:v>
                </c:pt>
                <c:pt idx="26109">
                  <c:v>-7.7594700000000001E-3</c:v>
                </c:pt>
                <c:pt idx="26110">
                  <c:v>-7.1572600000000004E-3</c:v>
                </c:pt>
                <c:pt idx="26111">
                  <c:v>-6.9905499999999999E-3</c:v>
                </c:pt>
                <c:pt idx="26112">
                  <c:v>-5.8977500000000002E-3</c:v>
                </c:pt>
                <c:pt idx="26113">
                  <c:v>-4.2201799999999996E-3</c:v>
                </c:pt>
                <c:pt idx="26114">
                  <c:v>-2.6750799999999998E-3</c:v>
                </c:pt>
                <c:pt idx="26115">
                  <c:v>-1.628E-4</c:v>
                </c:pt>
                <c:pt idx="26116">
                  <c:v>2.7976400000000001E-3</c:v>
                </c:pt>
                <c:pt idx="26117">
                  <c:v>4.0602199999999998E-3</c:v>
                </c:pt>
                <c:pt idx="26118">
                  <c:v>6.2265799999999998E-3</c:v>
                </c:pt>
                <c:pt idx="26119">
                  <c:v>4.3393399999999997E-3</c:v>
                </c:pt>
                <c:pt idx="26120">
                  <c:v>1.70543E-3</c:v>
                </c:pt>
                <c:pt idx="26121">
                  <c:v>-1.39054E-3</c:v>
                </c:pt>
                <c:pt idx="26122">
                  <c:v>-6.31637E-3</c:v>
                </c:pt>
                <c:pt idx="26123">
                  <c:v>-7.6074599999999999E-3</c:v>
                </c:pt>
                <c:pt idx="26124">
                  <c:v>-8.0837200000000008E-3</c:v>
                </c:pt>
                <c:pt idx="26125">
                  <c:v>-8.3365999999999996E-3</c:v>
                </c:pt>
                <c:pt idx="26126">
                  <c:v>-6.9298700000000003E-3</c:v>
                </c:pt>
                <c:pt idx="26127">
                  <c:v>-6.0180700000000004E-3</c:v>
                </c:pt>
                <c:pt idx="26128">
                  <c:v>-5.4166500000000003E-3</c:v>
                </c:pt>
                <c:pt idx="26129">
                  <c:v>-4.2903699999999999E-3</c:v>
                </c:pt>
                <c:pt idx="26130">
                  <c:v>-7.0496000000000003E-4</c:v>
                </c:pt>
                <c:pt idx="26131">
                  <c:v>1.9983599999999998E-3</c:v>
                </c:pt>
                <c:pt idx="26132">
                  <c:v>3.5216700000000002E-3</c:v>
                </c:pt>
                <c:pt idx="26133">
                  <c:v>4.9819699999999996E-3</c:v>
                </c:pt>
                <c:pt idx="26134">
                  <c:v>4.1090600000000003E-3</c:v>
                </c:pt>
                <c:pt idx="26135">
                  <c:v>2.96306E-3</c:v>
                </c:pt>
                <c:pt idx="26136">
                  <c:v>-2.4846999999999998E-4</c:v>
                </c:pt>
                <c:pt idx="26137">
                  <c:v>-3.09618E-3</c:v>
                </c:pt>
                <c:pt idx="26138">
                  <c:v>-5.7823700000000002E-3</c:v>
                </c:pt>
                <c:pt idx="26139">
                  <c:v>-7.87939E-3</c:v>
                </c:pt>
                <c:pt idx="26140">
                  <c:v>-7.4856100000000002E-3</c:v>
                </c:pt>
                <c:pt idx="26141">
                  <c:v>-7.35025E-3</c:v>
                </c:pt>
                <c:pt idx="26142">
                  <c:v>-6.9383300000000004E-3</c:v>
                </c:pt>
                <c:pt idx="26143">
                  <c:v>-7.3906700000000002E-3</c:v>
                </c:pt>
                <c:pt idx="26144">
                  <c:v>-7.0466399999999998E-3</c:v>
                </c:pt>
                <c:pt idx="26145">
                  <c:v>-7.6631599999999996E-3</c:v>
                </c:pt>
                <c:pt idx="26146">
                  <c:v>-7.4165000000000003E-3</c:v>
                </c:pt>
                <c:pt idx="26147">
                  <c:v>-7.1249900000000003E-3</c:v>
                </c:pt>
                <c:pt idx="26148">
                  <c:v>-5.8560000000000001E-3</c:v>
                </c:pt>
                <c:pt idx="26149">
                  <c:v>-4.6393299999999997E-3</c:v>
                </c:pt>
                <c:pt idx="26150">
                  <c:v>-3.4862999999999999E-3</c:v>
                </c:pt>
                <c:pt idx="26151">
                  <c:v>4.9501999999999999E-4</c:v>
                </c:pt>
                <c:pt idx="26152">
                  <c:v>2.96079E-3</c:v>
                </c:pt>
                <c:pt idx="26153">
                  <c:v>5.4259399999999998E-3</c:v>
                </c:pt>
                <c:pt idx="26154">
                  <c:v>7.1809700000000001E-3</c:v>
                </c:pt>
                <c:pt idx="26155">
                  <c:v>6.9777900000000002E-3</c:v>
                </c:pt>
                <c:pt idx="26156">
                  <c:v>6.7443900000000003E-3</c:v>
                </c:pt>
                <c:pt idx="26157">
                  <c:v>7.7014800000000001E-3</c:v>
                </c:pt>
                <c:pt idx="26158">
                  <c:v>6.7482899999999997E-3</c:v>
                </c:pt>
                <c:pt idx="26159">
                  <c:v>5.3979199999999996E-3</c:v>
                </c:pt>
                <c:pt idx="26160">
                  <c:v>7.2326400000000002E-3</c:v>
                </c:pt>
                <c:pt idx="26161">
                  <c:v>5.74136E-3</c:v>
                </c:pt>
                <c:pt idx="26162">
                  <c:v>5.7020700000000001E-3</c:v>
                </c:pt>
                <c:pt idx="26163">
                  <c:v>6.65564E-3</c:v>
                </c:pt>
                <c:pt idx="26164">
                  <c:v>6.6445999999999996E-3</c:v>
                </c:pt>
                <c:pt idx="26165">
                  <c:v>7.21077E-3</c:v>
                </c:pt>
                <c:pt idx="26166">
                  <c:v>8.5025599999999993E-3</c:v>
                </c:pt>
                <c:pt idx="26167">
                  <c:v>7.27606E-3</c:v>
                </c:pt>
                <c:pt idx="26168">
                  <c:v>6.2622900000000002E-3</c:v>
                </c:pt>
                <c:pt idx="26169">
                  <c:v>7.3418499999999996E-3</c:v>
                </c:pt>
                <c:pt idx="26170">
                  <c:v>3.51287E-3</c:v>
                </c:pt>
                <c:pt idx="26171">
                  <c:v>-5.9761999999999999E-4</c:v>
                </c:pt>
                <c:pt idx="26172">
                  <c:v>-2.8303999999999998E-3</c:v>
                </c:pt>
                <c:pt idx="26173">
                  <c:v>-5.4258900000000001E-3</c:v>
                </c:pt>
                <c:pt idx="26174">
                  <c:v>-4.5300699999999998E-3</c:v>
                </c:pt>
                <c:pt idx="26175">
                  <c:v>-3.5363199999999999E-3</c:v>
                </c:pt>
                <c:pt idx="26176">
                  <c:v>-2.5383300000000001E-3</c:v>
                </c:pt>
                <c:pt idx="26177">
                  <c:v>1.06565E-3</c:v>
                </c:pt>
                <c:pt idx="26178">
                  <c:v>4.5992200000000002E-3</c:v>
                </c:pt>
                <c:pt idx="26179">
                  <c:v>7.0860699999999999E-3</c:v>
                </c:pt>
                <c:pt idx="26180">
                  <c:v>8.0029400000000001E-3</c:v>
                </c:pt>
                <c:pt idx="26181">
                  <c:v>7.6246200000000004E-3</c:v>
                </c:pt>
                <c:pt idx="26182">
                  <c:v>7.9665900000000008E-3</c:v>
                </c:pt>
                <c:pt idx="26183">
                  <c:v>6.4082699999999998E-3</c:v>
                </c:pt>
                <c:pt idx="26184">
                  <c:v>5.0343300000000001E-3</c:v>
                </c:pt>
                <c:pt idx="26185">
                  <c:v>4.6522899999999999E-3</c:v>
                </c:pt>
                <c:pt idx="26186">
                  <c:v>1.5450800000000001E-3</c:v>
                </c:pt>
                <c:pt idx="26187">
                  <c:v>-2.3237399999999999E-3</c:v>
                </c:pt>
                <c:pt idx="26188">
                  <c:v>-4.08049E-3</c:v>
                </c:pt>
                <c:pt idx="26189">
                  <c:v>-4.7304000000000001E-3</c:v>
                </c:pt>
                <c:pt idx="26190">
                  <c:v>-4.6249300000000002E-3</c:v>
                </c:pt>
                <c:pt idx="26191">
                  <c:v>-2.9879500000000001E-3</c:v>
                </c:pt>
                <c:pt idx="26192">
                  <c:v>4.8373999999999997E-4</c:v>
                </c:pt>
                <c:pt idx="26193">
                  <c:v>3.8276E-3</c:v>
                </c:pt>
                <c:pt idx="26194">
                  <c:v>5.7650599999999998E-3</c:v>
                </c:pt>
                <c:pt idx="26195">
                  <c:v>8.1175399999999995E-3</c:v>
                </c:pt>
                <c:pt idx="26196">
                  <c:v>9.08723E-3</c:v>
                </c:pt>
                <c:pt idx="26197">
                  <c:v>7.1867399999999996E-3</c:v>
                </c:pt>
                <c:pt idx="26198">
                  <c:v>7.8801800000000005E-3</c:v>
                </c:pt>
                <c:pt idx="26199">
                  <c:v>6.6913600000000004E-3</c:v>
                </c:pt>
                <c:pt idx="26200">
                  <c:v>6.4672499999999999E-3</c:v>
                </c:pt>
                <c:pt idx="26201">
                  <c:v>7.9630199999999995E-3</c:v>
                </c:pt>
                <c:pt idx="26202">
                  <c:v>7.2824500000000002E-3</c:v>
                </c:pt>
                <c:pt idx="26203">
                  <c:v>6.1610299999999996E-3</c:v>
                </c:pt>
                <c:pt idx="26204">
                  <c:v>5.6429999999999996E-3</c:v>
                </c:pt>
                <c:pt idx="26205">
                  <c:v>5.8895900000000001E-3</c:v>
                </c:pt>
                <c:pt idx="26206">
                  <c:v>2.29686E-3</c:v>
                </c:pt>
                <c:pt idx="26207">
                  <c:v>-1.10764E-3</c:v>
                </c:pt>
                <c:pt idx="26208">
                  <c:v>-3.6735499999999998E-3</c:v>
                </c:pt>
                <c:pt idx="26209">
                  <c:v>-5.7457999999999997E-3</c:v>
                </c:pt>
                <c:pt idx="26210">
                  <c:v>-7.0172799999999999E-3</c:v>
                </c:pt>
                <c:pt idx="26211">
                  <c:v>-9.1579699999999997E-3</c:v>
                </c:pt>
                <c:pt idx="26212">
                  <c:v>-7.1752400000000003E-3</c:v>
                </c:pt>
                <c:pt idx="26213">
                  <c:v>-5.9965000000000001E-3</c:v>
                </c:pt>
                <c:pt idx="26214">
                  <c:v>-6.0652299999999996E-3</c:v>
                </c:pt>
                <c:pt idx="26215">
                  <c:v>-6.5714700000000003E-3</c:v>
                </c:pt>
                <c:pt idx="26216">
                  <c:v>-7.5197700000000003E-3</c:v>
                </c:pt>
                <c:pt idx="26217">
                  <c:v>-7.4917300000000003E-3</c:v>
                </c:pt>
                <c:pt idx="26218">
                  <c:v>-6.4138800000000003E-3</c:v>
                </c:pt>
                <c:pt idx="26219">
                  <c:v>-6.999E-3</c:v>
                </c:pt>
                <c:pt idx="26220">
                  <c:v>-5.7766400000000004E-3</c:v>
                </c:pt>
                <c:pt idx="26221">
                  <c:v>-1.9040400000000001E-3</c:v>
                </c:pt>
                <c:pt idx="26222" formatCode="0.00E+00">
                  <c:v>-3.15E-5</c:v>
                </c:pt>
                <c:pt idx="26223">
                  <c:v>2.8312599999999999E-3</c:v>
                </c:pt>
                <c:pt idx="26224">
                  <c:v>4.48388E-3</c:v>
                </c:pt>
                <c:pt idx="26225">
                  <c:v>3.33958E-3</c:v>
                </c:pt>
                <c:pt idx="26226">
                  <c:v>3.68542E-3</c:v>
                </c:pt>
                <c:pt idx="26227">
                  <c:v>1.0083399999999999E-3</c:v>
                </c:pt>
                <c:pt idx="26228">
                  <c:v>-2.11663E-3</c:v>
                </c:pt>
                <c:pt idx="26229">
                  <c:v>-3.1177800000000001E-3</c:v>
                </c:pt>
                <c:pt idx="26230">
                  <c:v>-4.7721899999999999E-3</c:v>
                </c:pt>
                <c:pt idx="26231">
                  <c:v>-3.00863E-3</c:v>
                </c:pt>
                <c:pt idx="26232">
                  <c:v>-2.2657599999999999E-3</c:v>
                </c:pt>
                <c:pt idx="26233">
                  <c:v>1.13572E-3</c:v>
                </c:pt>
                <c:pt idx="26234">
                  <c:v>4.6912899999999999E-3</c:v>
                </c:pt>
                <c:pt idx="26235">
                  <c:v>6.3549100000000001E-3</c:v>
                </c:pt>
                <c:pt idx="26236">
                  <c:v>9.0838299999999993E-3</c:v>
                </c:pt>
                <c:pt idx="26237">
                  <c:v>6.7948399999999999E-3</c:v>
                </c:pt>
                <c:pt idx="26238">
                  <c:v>7.5928899999999997E-3</c:v>
                </c:pt>
                <c:pt idx="26239">
                  <c:v>6.66951E-3</c:v>
                </c:pt>
                <c:pt idx="26240">
                  <c:v>6.8810099999999999E-3</c:v>
                </c:pt>
                <c:pt idx="26241">
                  <c:v>6.2892299999999998E-3</c:v>
                </c:pt>
                <c:pt idx="26242">
                  <c:v>1.9533799999999998E-3</c:v>
                </c:pt>
                <c:pt idx="26243">
                  <c:v>-1.7100500000000001E-3</c:v>
                </c:pt>
                <c:pt idx="26244">
                  <c:v>-4.5085899999999998E-3</c:v>
                </c:pt>
                <c:pt idx="26245">
                  <c:v>-5.1080600000000002E-3</c:v>
                </c:pt>
                <c:pt idx="26246">
                  <c:v>-5.0582099999999996E-3</c:v>
                </c:pt>
                <c:pt idx="26247">
                  <c:v>-2.3503E-3</c:v>
                </c:pt>
                <c:pt idx="26248">
                  <c:v>-3.0699999999999998E-4</c:v>
                </c:pt>
                <c:pt idx="26249">
                  <c:v>2.6257799999999999E-3</c:v>
                </c:pt>
                <c:pt idx="26250">
                  <c:v>6.0209699999999996E-3</c:v>
                </c:pt>
                <c:pt idx="26251">
                  <c:v>6.5978399999999998E-3</c:v>
                </c:pt>
                <c:pt idx="26252">
                  <c:v>6.8883299999999998E-3</c:v>
                </c:pt>
                <c:pt idx="26253">
                  <c:v>6.4977899999999998E-3</c:v>
                </c:pt>
                <c:pt idx="26254">
                  <c:v>6.9501800000000002E-3</c:v>
                </c:pt>
                <c:pt idx="26255">
                  <c:v>6.63067E-3</c:v>
                </c:pt>
                <c:pt idx="26256">
                  <c:v>6.6509300000000002E-3</c:v>
                </c:pt>
                <c:pt idx="26257">
                  <c:v>7.2682700000000003E-3</c:v>
                </c:pt>
                <c:pt idx="26258">
                  <c:v>7.4161899999999996E-3</c:v>
                </c:pt>
                <c:pt idx="26259">
                  <c:v>6.7747700000000003E-3</c:v>
                </c:pt>
                <c:pt idx="26260">
                  <c:v>5.79278E-3</c:v>
                </c:pt>
                <c:pt idx="26261">
                  <c:v>5.2665799999999999E-3</c:v>
                </c:pt>
                <c:pt idx="26262">
                  <c:v>2.9743500000000002E-3</c:v>
                </c:pt>
                <c:pt idx="26263">
                  <c:v>-1.351E-3</c:v>
                </c:pt>
                <c:pt idx="26264">
                  <c:v>-4.1293600000000003E-3</c:v>
                </c:pt>
                <c:pt idx="26265">
                  <c:v>-4.8483800000000002E-3</c:v>
                </c:pt>
                <c:pt idx="26266">
                  <c:v>-7.2131399999999998E-3</c:v>
                </c:pt>
                <c:pt idx="26267">
                  <c:v>-7.8194300000000005E-3</c:v>
                </c:pt>
                <c:pt idx="26268">
                  <c:v>-6.8045900000000001E-3</c:v>
                </c:pt>
                <c:pt idx="26269">
                  <c:v>-7.9205999999999999E-3</c:v>
                </c:pt>
                <c:pt idx="26270">
                  <c:v>-7.62891E-3</c:v>
                </c:pt>
                <c:pt idx="26271">
                  <c:v>-6.8348999999999997E-3</c:v>
                </c:pt>
                <c:pt idx="26272">
                  <c:v>-7.8676300000000005E-3</c:v>
                </c:pt>
                <c:pt idx="26273">
                  <c:v>-6.3515100000000003E-3</c:v>
                </c:pt>
                <c:pt idx="26274">
                  <c:v>-6.1239500000000004E-3</c:v>
                </c:pt>
                <c:pt idx="26275">
                  <c:v>-6.9605600000000002E-3</c:v>
                </c:pt>
                <c:pt idx="26276">
                  <c:v>-6.2423799999999996E-3</c:v>
                </c:pt>
                <c:pt idx="26277">
                  <c:v>-7.6578499999999999E-3</c:v>
                </c:pt>
                <c:pt idx="26278">
                  <c:v>-5.6954800000000002E-3</c:v>
                </c:pt>
                <c:pt idx="26279">
                  <c:v>-6.3181599999999997E-3</c:v>
                </c:pt>
                <c:pt idx="26280">
                  <c:v>-5.7874900000000002E-3</c:v>
                </c:pt>
                <c:pt idx="26281">
                  <c:v>-5.74063E-3</c:v>
                </c:pt>
                <c:pt idx="26282">
                  <c:v>-4.46665E-3</c:v>
                </c:pt>
                <c:pt idx="26283">
                  <c:v>1.1774800000000001E-3</c:v>
                </c:pt>
                <c:pt idx="26284">
                  <c:v>3.1909099999999999E-3</c:v>
                </c:pt>
                <c:pt idx="26285">
                  <c:v>4.8816299999999997E-3</c:v>
                </c:pt>
                <c:pt idx="26286">
                  <c:v>4.2600099999999998E-3</c:v>
                </c:pt>
                <c:pt idx="26287">
                  <c:v>4.2050999999999998E-3</c:v>
                </c:pt>
                <c:pt idx="26288">
                  <c:v>2.6428599999999999E-3</c:v>
                </c:pt>
                <c:pt idx="26289">
                  <c:v>-2.1466800000000002E-3</c:v>
                </c:pt>
                <c:pt idx="26290">
                  <c:v>-5.01945E-3</c:v>
                </c:pt>
                <c:pt idx="26291">
                  <c:v>-7.0817299999999996E-3</c:v>
                </c:pt>
                <c:pt idx="26292">
                  <c:v>-7.4983799999999998E-3</c:v>
                </c:pt>
                <c:pt idx="26293">
                  <c:v>-8.7972099999999998E-3</c:v>
                </c:pt>
                <c:pt idx="26294">
                  <c:v>-7.7409799999999997E-3</c:v>
                </c:pt>
                <c:pt idx="26295">
                  <c:v>-5.8183899999999997E-3</c:v>
                </c:pt>
                <c:pt idx="26296">
                  <c:v>-5.2147699999999996E-3</c:v>
                </c:pt>
                <c:pt idx="26297">
                  <c:v>-3.4501699999999998E-3</c:v>
                </c:pt>
                <c:pt idx="26298">
                  <c:v>-1.00855E-3</c:v>
                </c:pt>
                <c:pt idx="26299">
                  <c:v>1.32303E-3</c:v>
                </c:pt>
                <c:pt idx="26300">
                  <c:v>4.2895800000000003E-3</c:v>
                </c:pt>
                <c:pt idx="26301">
                  <c:v>3.58581E-3</c:v>
                </c:pt>
                <c:pt idx="26302">
                  <c:v>2.20864E-3</c:v>
                </c:pt>
                <c:pt idx="26303">
                  <c:v>2.7877100000000001E-3</c:v>
                </c:pt>
                <c:pt idx="26304">
                  <c:v>-6.2728000000000003E-4</c:v>
                </c:pt>
                <c:pt idx="26305">
                  <c:v>-3.7650000000000001E-3</c:v>
                </c:pt>
                <c:pt idx="26306">
                  <c:v>-4.0215299999999997E-3</c:v>
                </c:pt>
                <c:pt idx="26307">
                  <c:v>-6.8058800000000003E-3</c:v>
                </c:pt>
                <c:pt idx="26308">
                  <c:v>-7.6438699999999997E-3</c:v>
                </c:pt>
                <c:pt idx="26309">
                  <c:v>-6.6715400000000001E-3</c:v>
                </c:pt>
                <c:pt idx="26310">
                  <c:v>-7.4895700000000001E-3</c:v>
                </c:pt>
                <c:pt idx="26311">
                  <c:v>-7.8210399999999996E-3</c:v>
                </c:pt>
                <c:pt idx="26312">
                  <c:v>-7.7141400000000004E-3</c:v>
                </c:pt>
                <c:pt idx="26313">
                  <c:v>-6.6977399999999998E-3</c:v>
                </c:pt>
                <c:pt idx="26314">
                  <c:v>-5.3166699999999999E-3</c:v>
                </c:pt>
                <c:pt idx="26315">
                  <c:v>-6.3868500000000003E-3</c:v>
                </c:pt>
                <c:pt idx="26316">
                  <c:v>-4.9055899999999996E-3</c:v>
                </c:pt>
                <c:pt idx="26317">
                  <c:v>-4.2844700000000003E-3</c:v>
                </c:pt>
                <c:pt idx="26318">
                  <c:v>-3.3582199999999999E-3</c:v>
                </c:pt>
                <c:pt idx="26319">
                  <c:v>9.1023999999999999E-4</c:v>
                </c:pt>
                <c:pt idx="26320">
                  <c:v>3.2173000000000002E-3</c:v>
                </c:pt>
                <c:pt idx="26321">
                  <c:v>3.38325E-3</c:v>
                </c:pt>
                <c:pt idx="26322">
                  <c:v>5.4147600000000002E-3</c:v>
                </c:pt>
                <c:pt idx="26323">
                  <c:v>7.0416000000000003E-3</c:v>
                </c:pt>
                <c:pt idx="26324">
                  <c:v>6.5867399999999998E-3</c:v>
                </c:pt>
                <c:pt idx="26325">
                  <c:v>6.72648E-3</c:v>
                </c:pt>
                <c:pt idx="26326">
                  <c:v>6.2799199999999996E-3</c:v>
                </c:pt>
                <c:pt idx="26327">
                  <c:v>6.9970500000000003E-3</c:v>
                </c:pt>
                <c:pt idx="26328">
                  <c:v>6.09743E-3</c:v>
                </c:pt>
                <c:pt idx="26329">
                  <c:v>6.4084299999999997E-3</c:v>
                </c:pt>
                <c:pt idx="26330">
                  <c:v>6.2815199999999996E-3</c:v>
                </c:pt>
                <c:pt idx="26331">
                  <c:v>5.0318999999999997E-3</c:v>
                </c:pt>
                <c:pt idx="26332">
                  <c:v>7.3949200000000001E-3</c:v>
                </c:pt>
                <c:pt idx="26333">
                  <c:v>7.30352E-3</c:v>
                </c:pt>
                <c:pt idx="26334">
                  <c:v>6.9270900000000003E-3</c:v>
                </c:pt>
                <c:pt idx="26335">
                  <c:v>6.2831199999999997E-3</c:v>
                </c:pt>
                <c:pt idx="26336">
                  <c:v>5.89384E-3</c:v>
                </c:pt>
                <c:pt idx="26337">
                  <c:v>4.9563699999999999E-3</c:v>
                </c:pt>
                <c:pt idx="26338">
                  <c:v>2.9974200000000002E-3</c:v>
                </c:pt>
                <c:pt idx="26339">
                  <c:v>-7.4848000000000004E-4</c:v>
                </c:pt>
                <c:pt idx="26340">
                  <c:v>-2.7073800000000001E-3</c:v>
                </c:pt>
                <c:pt idx="26341">
                  <c:v>-3.1889700000000002E-3</c:v>
                </c:pt>
                <c:pt idx="26342">
                  <c:v>-4.1301999999999997E-3</c:v>
                </c:pt>
                <c:pt idx="26343">
                  <c:v>-2.3519499999999998E-3</c:v>
                </c:pt>
                <c:pt idx="26344">
                  <c:v>-1.8986599999999999E-3</c:v>
                </c:pt>
                <c:pt idx="26345">
                  <c:v>4.0543000000000003E-4</c:v>
                </c:pt>
                <c:pt idx="26346">
                  <c:v>4.1153700000000001E-3</c:v>
                </c:pt>
                <c:pt idx="26347">
                  <c:v>5.4689999999999999E-3</c:v>
                </c:pt>
                <c:pt idx="26348">
                  <c:v>6.57896E-3</c:v>
                </c:pt>
                <c:pt idx="26349">
                  <c:v>6.02017E-3</c:v>
                </c:pt>
                <c:pt idx="26350">
                  <c:v>6.25049E-3</c:v>
                </c:pt>
                <c:pt idx="26351">
                  <c:v>5.8544900000000004E-3</c:v>
                </c:pt>
                <c:pt idx="26352">
                  <c:v>5.2928999999999997E-3</c:v>
                </c:pt>
                <c:pt idx="26353">
                  <c:v>2.9444499999999999E-3</c:v>
                </c:pt>
                <c:pt idx="26354">
                  <c:v>1.11192E-3</c:v>
                </c:pt>
                <c:pt idx="26355">
                  <c:v>-5.9142999999999999E-4</c:v>
                </c:pt>
                <c:pt idx="26356">
                  <c:v>-3.5541700000000002E-3</c:v>
                </c:pt>
                <c:pt idx="26357">
                  <c:v>-4.8437000000000003E-3</c:v>
                </c:pt>
                <c:pt idx="26358">
                  <c:v>-3.52265E-3</c:v>
                </c:pt>
                <c:pt idx="26359">
                  <c:v>-1.6220200000000001E-3</c:v>
                </c:pt>
                <c:pt idx="26360">
                  <c:v>-1.9717000000000001E-4</c:v>
                </c:pt>
                <c:pt idx="26361">
                  <c:v>3.1758200000000002E-3</c:v>
                </c:pt>
                <c:pt idx="26362">
                  <c:v>5.31694E-3</c:v>
                </c:pt>
                <c:pt idx="26363">
                  <c:v>5.3825399999999999E-3</c:v>
                </c:pt>
                <c:pt idx="26364">
                  <c:v>5.8028000000000003E-3</c:v>
                </c:pt>
                <c:pt idx="26365">
                  <c:v>6.8079200000000003E-3</c:v>
                </c:pt>
                <c:pt idx="26366">
                  <c:v>5.7691499999999998E-3</c:v>
                </c:pt>
                <c:pt idx="26367">
                  <c:v>5.0260799999999996E-3</c:v>
                </c:pt>
                <c:pt idx="26368">
                  <c:v>5.5096700000000004E-3</c:v>
                </c:pt>
                <c:pt idx="26369">
                  <c:v>5.7933799999999999E-3</c:v>
                </c:pt>
                <c:pt idx="26370">
                  <c:v>7.1775900000000002E-3</c:v>
                </c:pt>
                <c:pt idx="26371">
                  <c:v>6.3466199999999999E-3</c:v>
                </c:pt>
                <c:pt idx="26372">
                  <c:v>5.4776499999999997E-3</c:v>
                </c:pt>
                <c:pt idx="26373">
                  <c:v>3.5433299999999999E-3</c:v>
                </c:pt>
                <c:pt idx="26374">
                  <c:v>1.50836E-3</c:v>
                </c:pt>
                <c:pt idx="26375">
                  <c:v>-1.11213E-3</c:v>
                </c:pt>
                <c:pt idx="26376">
                  <c:v>-2.2213599999999999E-3</c:v>
                </c:pt>
                <c:pt idx="26377">
                  <c:v>-3.0164599999999999E-3</c:v>
                </c:pt>
                <c:pt idx="26378">
                  <c:v>-5.7868199999999998E-3</c:v>
                </c:pt>
                <c:pt idx="26379">
                  <c:v>-6.1728099999999999E-3</c:v>
                </c:pt>
                <c:pt idx="26380">
                  <c:v>-6.4682100000000003E-3</c:v>
                </c:pt>
                <c:pt idx="26381">
                  <c:v>-7.0702500000000001E-3</c:v>
                </c:pt>
                <c:pt idx="26382">
                  <c:v>-4.6739399999999997E-3</c:v>
                </c:pt>
                <c:pt idx="26383">
                  <c:v>-5.5179499999999998E-3</c:v>
                </c:pt>
                <c:pt idx="26384">
                  <c:v>-6.66995E-3</c:v>
                </c:pt>
                <c:pt idx="26385">
                  <c:v>-5.3906300000000004E-3</c:v>
                </c:pt>
                <c:pt idx="26386">
                  <c:v>-5.9107700000000001E-3</c:v>
                </c:pt>
                <c:pt idx="26387">
                  <c:v>-4.8243799999999996E-3</c:v>
                </c:pt>
                <c:pt idx="26388">
                  <c:v>-3.1378299999999999E-3</c:v>
                </c:pt>
                <c:pt idx="26389">
                  <c:v>-1.7411200000000001E-3</c:v>
                </c:pt>
                <c:pt idx="26390" formatCode="0.00E+00">
                  <c:v>-7.1710000000000003E-5</c:v>
                </c:pt>
                <c:pt idx="26391">
                  <c:v>1.3511300000000001E-3</c:v>
                </c:pt>
                <c:pt idx="26392">
                  <c:v>3.1170899999999999E-3</c:v>
                </c:pt>
                <c:pt idx="26393">
                  <c:v>2.7727300000000002E-3</c:v>
                </c:pt>
                <c:pt idx="26394">
                  <c:v>1.6337999999999999E-3</c:v>
                </c:pt>
                <c:pt idx="26395">
                  <c:v>-1.6187999999999999E-4</c:v>
                </c:pt>
                <c:pt idx="26396">
                  <c:v>-1.85209E-3</c:v>
                </c:pt>
                <c:pt idx="26397">
                  <c:v>-3.49907E-3</c:v>
                </c:pt>
                <c:pt idx="26398">
                  <c:v>-3.4572700000000001E-3</c:v>
                </c:pt>
                <c:pt idx="26399">
                  <c:v>-3.2758800000000001E-3</c:v>
                </c:pt>
                <c:pt idx="26400">
                  <c:v>-1.30254E-3</c:v>
                </c:pt>
                <c:pt idx="26401">
                  <c:v>1.42084E-3</c:v>
                </c:pt>
                <c:pt idx="26402">
                  <c:v>3.1852400000000002E-3</c:v>
                </c:pt>
                <c:pt idx="26403">
                  <c:v>4.92145E-3</c:v>
                </c:pt>
                <c:pt idx="26404">
                  <c:v>5.0404999999999998E-3</c:v>
                </c:pt>
                <c:pt idx="26405">
                  <c:v>6.6479800000000004E-3</c:v>
                </c:pt>
                <c:pt idx="26406">
                  <c:v>7.6020200000000001E-3</c:v>
                </c:pt>
                <c:pt idx="26407">
                  <c:v>5.6239999999999997E-3</c:v>
                </c:pt>
                <c:pt idx="26408">
                  <c:v>4.82768E-3</c:v>
                </c:pt>
                <c:pt idx="26409">
                  <c:v>3.7130499999999999E-3</c:v>
                </c:pt>
                <c:pt idx="26410">
                  <c:v>-2.6897999999999999E-4</c:v>
                </c:pt>
                <c:pt idx="26411">
                  <c:v>-2.0262600000000002E-3</c:v>
                </c:pt>
                <c:pt idx="26412">
                  <c:v>-2.4761900000000001E-3</c:v>
                </c:pt>
                <c:pt idx="26413">
                  <c:v>-4.5755600000000002E-3</c:v>
                </c:pt>
                <c:pt idx="26414">
                  <c:v>-2.27049E-3</c:v>
                </c:pt>
                <c:pt idx="26415">
                  <c:v>-1.64967E-3</c:v>
                </c:pt>
                <c:pt idx="26416">
                  <c:v>-1.2491500000000001E-3</c:v>
                </c:pt>
                <c:pt idx="26417">
                  <c:v>2.7852699999999998E-3</c:v>
                </c:pt>
                <c:pt idx="26418">
                  <c:v>3.7628399999999999E-3</c:v>
                </c:pt>
                <c:pt idx="26419">
                  <c:v>5.5152500000000002E-3</c:v>
                </c:pt>
                <c:pt idx="26420">
                  <c:v>5.8811699999999998E-3</c:v>
                </c:pt>
                <c:pt idx="26421">
                  <c:v>5.59341E-3</c:v>
                </c:pt>
                <c:pt idx="26422">
                  <c:v>5.7286799999999999E-3</c:v>
                </c:pt>
                <c:pt idx="26423">
                  <c:v>4.1858700000000004E-3</c:v>
                </c:pt>
                <c:pt idx="26424">
                  <c:v>5.1914200000000004E-3</c:v>
                </c:pt>
                <c:pt idx="26425">
                  <c:v>5.5574999999999999E-3</c:v>
                </c:pt>
                <c:pt idx="26426">
                  <c:v>6.7182199999999996E-3</c:v>
                </c:pt>
                <c:pt idx="26427">
                  <c:v>5.4135099999999998E-3</c:v>
                </c:pt>
                <c:pt idx="26428">
                  <c:v>4.1867600000000003E-3</c:v>
                </c:pt>
                <c:pt idx="26429">
                  <c:v>4.0523299999999998E-3</c:v>
                </c:pt>
                <c:pt idx="26430">
                  <c:v>1.53543E-3</c:v>
                </c:pt>
                <c:pt idx="26431">
                  <c:v>-6.2757999999999998E-4</c:v>
                </c:pt>
                <c:pt idx="26432">
                  <c:v>-1.5964499999999999E-3</c:v>
                </c:pt>
                <c:pt idx="26433">
                  <c:v>-3.4442000000000001E-3</c:v>
                </c:pt>
                <c:pt idx="26434">
                  <c:v>-4.8851900000000002E-3</c:v>
                </c:pt>
                <c:pt idx="26435">
                  <c:v>-5.7296200000000004E-3</c:v>
                </c:pt>
                <c:pt idx="26436">
                  <c:v>-6.0993100000000001E-3</c:v>
                </c:pt>
                <c:pt idx="26437">
                  <c:v>-5.3870400000000001E-3</c:v>
                </c:pt>
                <c:pt idx="26438">
                  <c:v>-4.3000900000000003E-3</c:v>
                </c:pt>
                <c:pt idx="26439">
                  <c:v>-4.7134899999999999E-3</c:v>
                </c:pt>
                <c:pt idx="26440">
                  <c:v>-5.2754500000000001E-3</c:v>
                </c:pt>
                <c:pt idx="26441">
                  <c:v>-5.0138300000000004E-3</c:v>
                </c:pt>
                <c:pt idx="26442">
                  <c:v>-5.4908600000000002E-3</c:v>
                </c:pt>
                <c:pt idx="26443">
                  <c:v>-5.28554E-3</c:v>
                </c:pt>
                <c:pt idx="26444">
                  <c:v>-4.83294E-3</c:v>
                </c:pt>
                <c:pt idx="26445">
                  <c:v>-5.0242200000000002E-3</c:v>
                </c:pt>
                <c:pt idx="26446">
                  <c:v>-4.67696E-3</c:v>
                </c:pt>
                <c:pt idx="26447">
                  <c:v>-4.9246100000000003E-3</c:v>
                </c:pt>
                <c:pt idx="26448">
                  <c:v>-3.8562000000000002E-3</c:v>
                </c:pt>
                <c:pt idx="26449">
                  <c:v>-3.12378E-3</c:v>
                </c:pt>
                <c:pt idx="26450">
                  <c:v>-2.3293099999999998E-3</c:v>
                </c:pt>
                <c:pt idx="26451">
                  <c:v>1.2553E-4</c:v>
                </c:pt>
                <c:pt idx="26452">
                  <c:v>1.6404900000000001E-3</c:v>
                </c:pt>
                <c:pt idx="26453">
                  <c:v>1.3907800000000001E-3</c:v>
                </c:pt>
                <c:pt idx="26454">
                  <c:v>3.4439700000000002E-3</c:v>
                </c:pt>
                <c:pt idx="26455">
                  <c:v>3.62904E-3</c:v>
                </c:pt>
                <c:pt idx="26456">
                  <c:v>3.1714999999999998E-4</c:v>
                </c:pt>
                <c:pt idx="26457">
                  <c:v>-5.2220999999999995E-4</c:v>
                </c:pt>
                <c:pt idx="26458">
                  <c:v>-9.8098999999999994E-4</c:v>
                </c:pt>
                <c:pt idx="26459">
                  <c:v>-2.2839900000000001E-3</c:v>
                </c:pt>
                <c:pt idx="26460">
                  <c:v>-4.9900700000000001E-3</c:v>
                </c:pt>
                <c:pt idx="26461">
                  <c:v>-6.2014499999999998E-3</c:v>
                </c:pt>
                <c:pt idx="26462">
                  <c:v>-4.0630400000000004E-3</c:v>
                </c:pt>
                <c:pt idx="26463">
                  <c:v>-4.4795499999999997E-3</c:v>
                </c:pt>
                <c:pt idx="26464">
                  <c:v>-2.9636699999999998E-3</c:v>
                </c:pt>
                <c:pt idx="26465">
                  <c:v>-2.0177200000000002E-3</c:v>
                </c:pt>
                <c:pt idx="26466">
                  <c:v>-3.8910000000000003E-4</c:v>
                </c:pt>
                <c:pt idx="26467">
                  <c:v>1.7508000000000001E-3</c:v>
                </c:pt>
                <c:pt idx="26468">
                  <c:v>2.2264199999999998E-3</c:v>
                </c:pt>
                <c:pt idx="26469">
                  <c:v>3.6822600000000001E-3</c:v>
                </c:pt>
                <c:pt idx="26470">
                  <c:v>1.4934600000000001E-3</c:v>
                </c:pt>
                <c:pt idx="26471">
                  <c:v>1.4643999999999999E-4</c:v>
                </c:pt>
                <c:pt idx="26472" formatCode="0.00E+00">
                  <c:v>7.9439999999999998E-5</c:v>
                </c:pt>
                <c:pt idx="26473">
                  <c:v>-1.24022E-3</c:v>
                </c:pt>
                <c:pt idx="26474">
                  <c:v>-2.86506E-3</c:v>
                </c:pt>
                <c:pt idx="26475">
                  <c:v>-3.8205100000000001E-3</c:v>
                </c:pt>
                <c:pt idx="26476">
                  <c:v>-3.35177E-3</c:v>
                </c:pt>
                <c:pt idx="26477">
                  <c:v>-4.4648200000000004E-3</c:v>
                </c:pt>
                <c:pt idx="26478">
                  <c:v>-4.1115800000000001E-3</c:v>
                </c:pt>
                <c:pt idx="26479">
                  <c:v>-4.4601399999999996E-3</c:v>
                </c:pt>
                <c:pt idx="26480">
                  <c:v>-5.4350199999999996E-3</c:v>
                </c:pt>
                <c:pt idx="26481">
                  <c:v>-5.0335199999999997E-3</c:v>
                </c:pt>
                <c:pt idx="26482">
                  <c:v>-5.59239E-3</c:v>
                </c:pt>
                <c:pt idx="26483">
                  <c:v>-4.77335E-3</c:v>
                </c:pt>
                <c:pt idx="26484">
                  <c:v>-3.4423600000000002E-3</c:v>
                </c:pt>
                <c:pt idx="26485">
                  <c:v>-2.6465099999999999E-3</c:v>
                </c:pt>
                <c:pt idx="26486">
                  <c:v>-2.2447999999999999E-4</c:v>
                </c:pt>
                <c:pt idx="26487">
                  <c:v>8.5488000000000003E-4</c:v>
                </c:pt>
                <c:pt idx="26488">
                  <c:v>1.3520400000000001E-3</c:v>
                </c:pt>
                <c:pt idx="26489">
                  <c:v>2.01958E-3</c:v>
                </c:pt>
                <c:pt idx="26490">
                  <c:v>3.2598000000000002E-3</c:v>
                </c:pt>
                <c:pt idx="26491">
                  <c:v>3.0004300000000001E-3</c:v>
                </c:pt>
                <c:pt idx="26492">
                  <c:v>4.6941600000000002E-3</c:v>
                </c:pt>
                <c:pt idx="26493">
                  <c:v>5.3607799999999999E-3</c:v>
                </c:pt>
                <c:pt idx="26494">
                  <c:v>4.3453299999999997E-3</c:v>
                </c:pt>
                <c:pt idx="26495">
                  <c:v>5.0564299999999998E-3</c:v>
                </c:pt>
                <c:pt idx="26496">
                  <c:v>4.0458899999999999E-3</c:v>
                </c:pt>
                <c:pt idx="26497">
                  <c:v>3.3774E-3</c:v>
                </c:pt>
                <c:pt idx="26498">
                  <c:v>3.9111399999999996E-3</c:v>
                </c:pt>
                <c:pt idx="26499">
                  <c:v>3.6755199999999998E-3</c:v>
                </c:pt>
                <c:pt idx="26500">
                  <c:v>2.5763499999999998E-3</c:v>
                </c:pt>
                <c:pt idx="26501">
                  <c:v>6.9578000000000001E-4</c:v>
                </c:pt>
                <c:pt idx="26502">
                  <c:v>-1.4292999999999999E-4</c:v>
                </c:pt>
                <c:pt idx="26503">
                  <c:v>-1.0533700000000001E-3</c:v>
                </c:pt>
                <c:pt idx="26504">
                  <c:v>-1.8947499999999999E-3</c:v>
                </c:pt>
                <c:pt idx="26505">
                  <c:v>-1.5700200000000001E-3</c:v>
                </c:pt>
                <c:pt idx="26506">
                  <c:v>-2.1690699999999999E-3</c:v>
                </c:pt>
                <c:pt idx="26507">
                  <c:v>-9.7134999999999995E-4</c:v>
                </c:pt>
                <c:pt idx="26508">
                  <c:v>3.6170000000000001E-4</c:v>
                </c:pt>
                <c:pt idx="26509" formatCode="0.00E+00">
                  <c:v>3.3009999999999997E-5</c:v>
                </c:pt>
                <c:pt idx="26510">
                  <c:v>1.29276E-3</c:v>
                </c:pt>
                <c:pt idx="26511">
                  <c:v>5.9860999999999996E-4</c:v>
                </c:pt>
                <c:pt idx="26512" formatCode="0.00E+00">
                  <c:v>2.5219999999999999E-5</c:v>
                </c:pt>
                <c:pt idx="26513">
                  <c:v>4.3015000000000002E-4</c:v>
                </c:pt>
                <c:pt idx="26514">
                  <c:v>3.7492E-4</c:v>
                </c:pt>
                <c:pt idx="26515">
                  <c:v>-1.3733599999999999E-3</c:v>
                </c:pt>
                <c:pt idx="26516">
                  <c:v>-2.32606E-3</c:v>
                </c:pt>
                <c:pt idx="26517">
                  <c:v>-3.2061099999999999E-3</c:v>
                </c:pt>
                <c:pt idx="26518">
                  <c:v>-4.5891200000000004E-3</c:v>
                </c:pt>
                <c:pt idx="26519">
                  <c:v>-3.46044E-3</c:v>
                </c:pt>
                <c:pt idx="26520">
                  <c:v>-2.4122700000000002E-3</c:v>
                </c:pt>
                <c:pt idx="26521">
                  <c:v>-1.3565999999999999E-3</c:v>
                </c:pt>
                <c:pt idx="26522">
                  <c:v>-5.6709999999999996E-4</c:v>
                </c:pt>
                <c:pt idx="26523">
                  <c:v>3.9592000000000002E-4</c:v>
                </c:pt>
                <c:pt idx="26524">
                  <c:v>1.3183299999999999E-3</c:v>
                </c:pt>
                <c:pt idx="26525">
                  <c:v>7.3207999999999997E-4</c:v>
                </c:pt>
                <c:pt idx="26526">
                  <c:v>1.65996E-3</c:v>
                </c:pt>
                <c:pt idx="26527">
                  <c:v>1.2723000000000001E-3</c:v>
                </c:pt>
                <c:pt idx="26528">
                  <c:v>-1.0727600000000001E-3</c:v>
                </c:pt>
                <c:pt idx="26529">
                  <c:v>-1.5198E-3</c:v>
                </c:pt>
                <c:pt idx="26530">
                  <c:v>-1.61703E-3</c:v>
                </c:pt>
                <c:pt idx="26531">
                  <c:v>-2.3143600000000001E-3</c:v>
                </c:pt>
                <c:pt idx="26532">
                  <c:v>-2.27882E-3</c:v>
                </c:pt>
                <c:pt idx="26533">
                  <c:v>-2.87725E-3</c:v>
                </c:pt>
                <c:pt idx="26534">
                  <c:v>-1.9028700000000001E-3</c:v>
                </c:pt>
                <c:pt idx="26535">
                  <c:v>-2.5374899999999999E-3</c:v>
                </c:pt>
                <c:pt idx="26536">
                  <c:v>-3.56325E-3</c:v>
                </c:pt>
                <c:pt idx="26537">
                  <c:v>-3.99009E-3</c:v>
                </c:pt>
                <c:pt idx="26538">
                  <c:v>-4.0213899999999997E-3</c:v>
                </c:pt>
                <c:pt idx="26539">
                  <c:v>-2.7369299999999998E-3</c:v>
                </c:pt>
                <c:pt idx="26540">
                  <c:v>-1.8156299999999999E-3</c:v>
                </c:pt>
                <c:pt idx="26541">
                  <c:v>-1.7526200000000001E-3</c:v>
                </c:pt>
                <c:pt idx="26542" formatCode="0.00E+00">
                  <c:v>-9.3930000000000004E-5</c:v>
                </c:pt>
                <c:pt idx="26543">
                  <c:v>1.09048E-3</c:v>
                </c:pt>
                <c:pt idx="26544">
                  <c:v>-3.0923000000000002E-4</c:v>
                </c:pt>
                <c:pt idx="26545">
                  <c:v>8.2742000000000004E-4</c:v>
                </c:pt>
                <c:pt idx="26546">
                  <c:v>1.2146500000000001E-3</c:v>
                </c:pt>
                <c:pt idx="26547">
                  <c:v>1.7258E-3</c:v>
                </c:pt>
                <c:pt idx="26548">
                  <c:v>3.5691199999999998E-3</c:v>
                </c:pt>
                <c:pt idx="26549">
                  <c:v>3.0651300000000001E-3</c:v>
                </c:pt>
                <c:pt idx="26550">
                  <c:v>3.4213899999999998E-3</c:v>
                </c:pt>
                <c:pt idx="26551">
                  <c:v>3.6693799999999999E-3</c:v>
                </c:pt>
                <c:pt idx="26552">
                  <c:v>3.0384600000000002E-3</c:v>
                </c:pt>
                <c:pt idx="26553">
                  <c:v>2.5805899999999998E-3</c:v>
                </c:pt>
                <c:pt idx="26554">
                  <c:v>2.57406E-3</c:v>
                </c:pt>
                <c:pt idx="26555">
                  <c:v>3.0351000000000002E-3</c:v>
                </c:pt>
                <c:pt idx="26556">
                  <c:v>2.7664999999999999E-3</c:v>
                </c:pt>
                <c:pt idx="26557">
                  <c:v>-2.4745000000000002E-4</c:v>
                </c:pt>
                <c:pt idx="26558">
                  <c:v>-1.2426000000000001E-4</c:v>
                </c:pt>
                <c:pt idx="26559">
                  <c:v>-4.7467000000000001E-4</c:v>
                </c:pt>
                <c:pt idx="26560">
                  <c:v>-1.0434800000000001E-3</c:v>
                </c:pt>
                <c:pt idx="26561">
                  <c:v>-1.2727999999999999E-4</c:v>
                </c:pt>
                <c:pt idx="26562">
                  <c:v>-2.5773000000000001E-4</c:v>
                </c:pt>
                <c:pt idx="26563">
                  <c:v>5.3680000000000004E-4</c:v>
                </c:pt>
                <c:pt idx="26564">
                  <c:v>4.4349E-4</c:v>
                </c:pt>
                <c:pt idx="26565" formatCode="0.00E+00">
                  <c:v>6.8720000000000006E-5</c:v>
                </c:pt>
                <c:pt idx="26566">
                  <c:v>2.9329999999999997E-4</c:v>
                </c:pt>
                <c:pt idx="26567">
                  <c:v>1.9155999999999999E-4</c:v>
                </c:pt>
                <c:pt idx="26568">
                  <c:v>4.7848999999999998E-4</c:v>
                </c:pt>
                <c:pt idx="26569">
                  <c:v>-3.6708999999999998E-4</c:v>
                </c:pt>
                <c:pt idx="26570">
                  <c:v>-8.8095999999999997E-4</c:v>
                </c:pt>
                <c:pt idx="26571">
                  <c:v>1.8001000000000001E-4</c:v>
                </c:pt>
                <c:pt idx="26572">
                  <c:v>-4.2956E-4</c:v>
                </c:pt>
                <c:pt idx="26573">
                  <c:v>-2.5073700000000001E-3</c:v>
                </c:pt>
                <c:pt idx="26574">
                  <c:v>-2.4624E-3</c:v>
                </c:pt>
                <c:pt idx="26575">
                  <c:v>-2.0313200000000001E-3</c:v>
                </c:pt>
                <c:pt idx="26576">
                  <c:v>-1.4584999999999999E-3</c:v>
                </c:pt>
                <c:pt idx="26577">
                  <c:v>7.4523999999999999E-4</c:v>
                </c:pt>
                <c:pt idx="26578" formatCode="0.00E+00">
                  <c:v>6.2160000000000001E-5</c:v>
                </c:pt>
                <c:pt idx="26579" formatCode="0.00E+00">
                  <c:v>6.8239999999999997E-5</c:v>
                </c:pt>
                <c:pt idx="26580">
                  <c:v>1.18464E-3</c:v>
                </c:pt>
                <c:pt idx="26581">
                  <c:v>-4.3594E-4</c:v>
                </c:pt>
                <c:pt idx="26582" formatCode="0.00E+00">
                  <c:v>-9.6589999999999995E-5</c:v>
                </c:pt>
                <c:pt idx="26583">
                  <c:v>-3.4335000000000002E-4</c:v>
                </c:pt>
                <c:pt idx="26584">
                  <c:v>-9.7973000000000005E-4</c:v>
                </c:pt>
                <c:pt idx="26585">
                  <c:v>-3.1986999999999999E-4</c:v>
                </c:pt>
                <c:pt idx="26586">
                  <c:v>-4.1255000000000003E-4</c:v>
                </c:pt>
                <c:pt idx="26587">
                  <c:v>-1.0878999999999999E-4</c:v>
                </c:pt>
                <c:pt idx="26588">
                  <c:v>-1.57788E-3</c:v>
                </c:pt>
                <c:pt idx="26589">
                  <c:v>-3.81366E-3</c:v>
                </c:pt>
                <c:pt idx="26590">
                  <c:v>-2.1263599999999999E-3</c:v>
                </c:pt>
                <c:pt idx="26591">
                  <c:v>-1.4649800000000001E-3</c:v>
                </c:pt>
                <c:pt idx="26592">
                  <c:v>-2.1143199999999998E-3</c:v>
                </c:pt>
                <c:pt idx="26593">
                  <c:v>-1.0717299999999999E-3</c:v>
                </c:pt>
                <c:pt idx="26594">
                  <c:v>-2.1121600000000001E-3</c:v>
                </c:pt>
                <c:pt idx="26595">
                  <c:v>-2.9863300000000001E-3</c:v>
                </c:pt>
                <c:pt idx="26596">
                  <c:v>-1.0092300000000001E-3</c:v>
                </c:pt>
                <c:pt idx="26597">
                  <c:v>-7.5135999999999996E-4</c:v>
                </c:pt>
                <c:pt idx="26598">
                  <c:v>-2.2029999999999999E-4</c:v>
                </c:pt>
                <c:pt idx="26599">
                  <c:v>-2.0798E-4</c:v>
                </c:pt>
                <c:pt idx="26600">
                  <c:v>-7.9986E-4</c:v>
                </c:pt>
                <c:pt idx="26601">
                  <c:v>-1.2615E-4</c:v>
                </c:pt>
                <c:pt idx="26602">
                  <c:v>2.4433000000000001E-4</c:v>
                </c:pt>
                <c:pt idx="26603">
                  <c:v>-4.9892999999999997E-4</c:v>
                </c:pt>
                <c:pt idx="26604">
                  <c:v>1.35052E-3</c:v>
                </c:pt>
                <c:pt idx="26605">
                  <c:v>2.3392600000000001E-3</c:v>
                </c:pt>
                <c:pt idx="26606">
                  <c:v>2.95181E-3</c:v>
                </c:pt>
                <c:pt idx="26607">
                  <c:v>2.3630399999999998E-3</c:v>
                </c:pt>
                <c:pt idx="26608">
                  <c:v>7.0958000000000002E-4</c:v>
                </c:pt>
                <c:pt idx="26609">
                  <c:v>2.0178700000000002E-3</c:v>
                </c:pt>
                <c:pt idx="26610">
                  <c:v>1.24804E-3</c:v>
                </c:pt>
                <c:pt idx="26611">
                  <c:v>2.4361000000000001E-4</c:v>
                </c:pt>
                <c:pt idx="26612">
                  <c:v>1.23643E-3</c:v>
                </c:pt>
                <c:pt idx="26613">
                  <c:v>-2.9566999999999999E-4</c:v>
                </c:pt>
                <c:pt idx="26614">
                  <c:v>-1.4391E-4</c:v>
                </c:pt>
                <c:pt idx="26615">
                  <c:v>1.08559E-3</c:v>
                </c:pt>
                <c:pt idx="26616">
                  <c:v>1.33606E-3</c:v>
                </c:pt>
                <c:pt idx="26617">
                  <c:v>1.1138000000000001E-3</c:v>
                </c:pt>
                <c:pt idx="26618">
                  <c:v>1.7153100000000001E-3</c:v>
                </c:pt>
                <c:pt idx="26619">
                  <c:v>1.1722900000000001E-3</c:v>
                </c:pt>
                <c:pt idx="26620">
                  <c:v>-8.4562000000000005E-4</c:v>
                </c:pt>
                <c:pt idx="26621">
                  <c:v>-9.6705000000000001E-4</c:v>
                </c:pt>
                <c:pt idx="26622">
                  <c:v>-5.2731000000000002E-4</c:v>
                </c:pt>
                <c:pt idx="26623">
                  <c:v>-1.01465E-3</c:v>
                </c:pt>
                <c:pt idx="26624">
                  <c:v>-1.0610999999999999E-3</c:v>
                </c:pt>
                <c:pt idx="26625">
                  <c:v>1.0081199999999999E-3</c:v>
                </c:pt>
                <c:pt idx="26626">
                  <c:v>1.38642E-3</c:v>
                </c:pt>
                <c:pt idx="26627">
                  <c:v>3.5743E-4</c:v>
                </c:pt>
                <c:pt idx="26628">
                  <c:v>2.1408000000000001E-4</c:v>
                </c:pt>
                <c:pt idx="26629">
                  <c:v>-9.9456000000000002E-4</c:v>
                </c:pt>
                <c:pt idx="26630">
                  <c:v>-8.5977000000000004E-4</c:v>
                </c:pt>
                <c:pt idx="26631">
                  <c:v>-1.1819000000000001E-3</c:v>
                </c:pt>
                <c:pt idx="26632">
                  <c:v>-6.0311999999999996E-4</c:v>
                </c:pt>
                <c:pt idx="26633">
                  <c:v>7.0783E-4</c:v>
                </c:pt>
                <c:pt idx="26634">
                  <c:v>5.5426E-4</c:v>
                </c:pt>
                <c:pt idx="26635" formatCode="0.00E+00">
                  <c:v>4.2330000000000003E-5</c:v>
                </c:pt>
                <c:pt idx="26636">
                  <c:v>-4.6221000000000001E-4</c:v>
                </c:pt>
                <c:pt idx="26637" formatCode="0.00E+00">
                  <c:v>2.6429999999999999E-5</c:v>
                </c:pt>
                <c:pt idx="26638">
                  <c:v>-3.0210000000000002E-4</c:v>
                </c:pt>
                <c:pt idx="26639">
                  <c:v>-8.4926000000000001E-4</c:v>
                </c:pt>
                <c:pt idx="26640" formatCode="0.00E+00">
                  <c:v>-9.4190000000000005E-5</c:v>
                </c:pt>
                <c:pt idx="26641">
                  <c:v>5.8213000000000004E-4</c:v>
                </c:pt>
                <c:pt idx="26642">
                  <c:v>8.7297999999999998E-4</c:v>
                </c:pt>
                <c:pt idx="26643" formatCode="0.00E+00">
                  <c:v>2.3629999999999999E-5</c:v>
                </c:pt>
                <c:pt idx="26644">
                  <c:v>-1.8368E-4</c:v>
                </c:pt>
                <c:pt idx="26645">
                  <c:v>-8.9744E-4</c:v>
                </c:pt>
                <c:pt idx="26646">
                  <c:v>-8.3728999999999997E-4</c:v>
                </c:pt>
                <c:pt idx="26647">
                  <c:v>-2.9924999999999998E-4</c:v>
                </c:pt>
                <c:pt idx="26648">
                  <c:v>-4.8780999999999998E-4</c:v>
                </c:pt>
                <c:pt idx="26649">
                  <c:v>3.5543E-4</c:v>
                </c:pt>
                <c:pt idx="26650">
                  <c:v>-6.4225000000000003E-4</c:v>
                </c:pt>
                <c:pt idx="26651">
                  <c:v>-1.28853E-3</c:v>
                </c:pt>
                <c:pt idx="26652" formatCode="0.00E+00">
                  <c:v>6.8839999999999998E-5</c:v>
                </c:pt>
                <c:pt idx="26653" formatCode="0.00E+00">
                  <c:v>5.5799999999999999E-6</c:v>
                </c:pt>
                <c:pt idx="26654">
                  <c:v>8.5318000000000004E-4</c:v>
                </c:pt>
                <c:pt idx="26655">
                  <c:v>8.1346000000000001E-4</c:v>
                </c:pt>
                <c:pt idx="26656">
                  <c:v>-1.3126100000000001E-3</c:v>
                </c:pt>
                <c:pt idx="26657">
                  <c:v>-1.2618499999999999E-3</c:v>
                </c:pt>
                <c:pt idx="26658">
                  <c:v>-7.3899000000000002E-4</c:v>
                </c:pt>
                <c:pt idx="26659">
                  <c:v>3.4038999999999999E-4</c:v>
                </c:pt>
                <c:pt idx="26660">
                  <c:v>1.3874600000000001E-3</c:v>
                </c:pt>
                <c:pt idx="26661">
                  <c:v>4.1292E-4</c:v>
                </c:pt>
                <c:pt idx="26662">
                  <c:v>2.6739200000000002E-3</c:v>
                </c:pt>
                <c:pt idx="26663">
                  <c:v>1.02966E-3</c:v>
                </c:pt>
                <c:pt idx="26664">
                  <c:v>7.4841999999999997E-4</c:v>
                </c:pt>
                <c:pt idx="26665">
                  <c:v>6.1883000000000001E-4</c:v>
                </c:pt>
                <c:pt idx="26666">
                  <c:v>-1.2086200000000001E-3</c:v>
                </c:pt>
                <c:pt idx="26667">
                  <c:v>5.6141000000000003E-4</c:v>
                </c:pt>
                <c:pt idx="26668" formatCode="0.00E+00">
                  <c:v>9.9220000000000002E-5</c:v>
                </c:pt>
                <c:pt idx="26669">
                  <c:v>-1.89657E-3</c:v>
                </c:pt>
                <c:pt idx="26670">
                  <c:v>-5.6583000000000002E-4</c:v>
                </c:pt>
                <c:pt idx="26671">
                  <c:v>2.1561100000000001E-3</c:v>
                </c:pt>
                <c:pt idx="26672">
                  <c:v>2.05149E-3</c:v>
                </c:pt>
                <c:pt idx="26673">
                  <c:v>1.73445E-3</c:v>
                </c:pt>
                <c:pt idx="26674">
                  <c:v>1.2427899999999999E-3</c:v>
                </c:pt>
                <c:pt idx="26675">
                  <c:v>-4.1728000000000002E-4</c:v>
                </c:pt>
                <c:pt idx="26676">
                  <c:v>-7.4766999999999998E-4</c:v>
                </c:pt>
                <c:pt idx="26677">
                  <c:v>-2.3560299999999998E-3</c:v>
                </c:pt>
                <c:pt idx="26678">
                  <c:v>-1.14551E-3</c:v>
                </c:pt>
                <c:pt idx="26679">
                  <c:v>-8.1227999999999997E-4</c:v>
                </c:pt>
                <c:pt idx="26680">
                  <c:v>-2.8698999999999999E-4</c:v>
                </c:pt>
                <c:pt idx="26681">
                  <c:v>1.14376E-3</c:v>
                </c:pt>
                <c:pt idx="26682">
                  <c:v>8.7073999999999995E-4</c:v>
                </c:pt>
                <c:pt idx="26683">
                  <c:v>2.3007599999999998E-3</c:v>
                </c:pt>
                <c:pt idx="26684">
                  <c:v>2.4788800000000001E-3</c:v>
                </c:pt>
                <c:pt idx="26685">
                  <c:v>8.8210000000000003E-4</c:v>
                </c:pt>
                <c:pt idx="26686" formatCode="0.00E+00">
                  <c:v>-2.9980000000000001E-5</c:v>
                </c:pt>
                <c:pt idx="26687">
                  <c:v>2.6675000000000001E-4</c:v>
                </c:pt>
                <c:pt idx="26688" formatCode="0.00E+00">
                  <c:v>-1.948E-5</c:v>
                </c:pt>
                <c:pt idx="26689">
                  <c:v>1.22219E-3</c:v>
                </c:pt>
                <c:pt idx="26690">
                  <c:v>1.8525900000000001E-3</c:v>
                </c:pt>
                <c:pt idx="26691">
                  <c:v>-1.4410000000000001E-4</c:v>
                </c:pt>
                <c:pt idx="26692">
                  <c:v>-3.0194200000000001E-3</c:v>
                </c:pt>
                <c:pt idx="26693">
                  <c:v>-3.0020400000000001E-3</c:v>
                </c:pt>
                <c:pt idx="26694">
                  <c:v>-1.5743599999999999E-3</c:v>
                </c:pt>
                <c:pt idx="26695">
                  <c:v>-7.3486000000000005E-4</c:v>
                </c:pt>
                <c:pt idx="26696">
                  <c:v>1.07368E-3</c:v>
                </c:pt>
                <c:pt idx="26697">
                  <c:v>1.48448E-3</c:v>
                </c:pt>
                <c:pt idx="26698">
                  <c:v>3.1503799999999999E-3</c:v>
                </c:pt>
                <c:pt idx="26699">
                  <c:v>4.0212299999999998E-3</c:v>
                </c:pt>
                <c:pt idx="26700">
                  <c:v>1.8807299999999999E-3</c:v>
                </c:pt>
                <c:pt idx="26701" formatCode="0.00E+00">
                  <c:v>-2.8560000000000001E-5</c:v>
                </c:pt>
                <c:pt idx="26702">
                  <c:v>-2.0541999999999999E-4</c:v>
                </c:pt>
                <c:pt idx="26703">
                  <c:v>3.7518000000000002E-4</c:v>
                </c:pt>
                <c:pt idx="26704">
                  <c:v>7.2984000000000005E-4</c:v>
                </c:pt>
                <c:pt idx="26705">
                  <c:v>4.4999999999999999E-4</c:v>
                </c:pt>
                <c:pt idx="26706">
                  <c:v>7.5237999999999998E-4</c:v>
                </c:pt>
                <c:pt idx="26707">
                  <c:v>9.0835999999999998E-4</c:v>
                </c:pt>
                <c:pt idx="26708">
                  <c:v>5.5794000000000004E-4</c:v>
                </c:pt>
                <c:pt idx="26709">
                  <c:v>4.6881000000000001E-4</c:v>
                </c:pt>
                <c:pt idx="26710">
                  <c:v>1.8341500000000001E-3</c:v>
                </c:pt>
                <c:pt idx="26711">
                  <c:v>-2.6662000000000002E-4</c:v>
                </c:pt>
                <c:pt idx="26712">
                  <c:v>-1.1491299999999999E-3</c:v>
                </c:pt>
                <c:pt idx="26713">
                  <c:v>-1.64748E-3</c:v>
                </c:pt>
                <c:pt idx="26714">
                  <c:v>-3.7667099999999999E-3</c:v>
                </c:pt>
                <c:pt idx="26715">
                  <c:v>-1.34475E-3</c:v>
                </c:pt>
                <c:pt idx="26716">
                  <c:v>-9.0589999999999996E-4</c:v>
                </c:pt>
                <c:pt idx="26717">
                  <c:v>-6.2184000000000002E-4</c:v>
                </c:pt>
                <c:pt idx="26718">
                  <c:v>2.4199000000000001E-4</c:v>
                </c:pt>
                <c:pt idx="26719">
                  <c:v>-1.9608799999999999E-3</c:v>
                </c:pt>
                <c:pt idx="26720">
                  <c:v>-5.3927000000000001E-4</c:v>
                </c:pt>
                <c:pt idx="26721">
                  <c:v>-1.9913E-4</c:v>
                </c:pt>
                <c:pt idx="26722">
                  <c:v>-1.12144E-3</c:v>
                </c:pt>
                <c:pt idx="26723">
                  <c:v>-1.0961899999999999E-3</c:v>
                </c:pt>
                <c:pt idx="26724">
                  <c:v>-1.2023100000000001E-3</c:v>
                </c:pt>
                <c:pt idx="26725">
                  <c:v>-1.15854E-3</c:v>
                </c:pt>
                <c:pt idx="26726">
                  <c:v>-2.4854E-4</c:v>
                </c:pt>
                <c:pt idx="26727">
                  <c:v>2.65103E-3</c:v>
                </c:pt>
                <c:pt idx="26728">
                  <c:v>3.75143E-3</c:v>
                </c:pt>
                <c:pt idx="26729">
                  <c:v>1.92256E-3</c:v>
                </c:pt>
                <c:pt idx="26730">
                  <c:v>2.4144499999999998E-3</c:v>
                </c:pt>
                <c:pt idx="26731">
                  <c:v>1.22243E-3</c:v>
                </c:pt>
                <c:pt idx="26732">
                  <c:v>-2.5742000000000001E-4</c:v>
                </c:pt>
                <c:pt idx="26733">
                  <c:v>-1.83814E-3</c:v>
                </c:pt>
                <c:pt idx="26734">
                  <c:v>-3.2419599999999999E-3</c:v>
                </c:pt>
                <c:pt idx="26735">
                  <c:v>-1.37751E-3</c:v>
                </c:pt>
                <c:pt idx="26736">
                  <c:v>-2.1304800000000001E-3</c:v>
                </c:pt>
                <c:pt idx="26737">
                  <c:v>5.7426999999999999E-4</c:v>
                </c:pt>
                <c:pt idx="26738">
                  <c:v>3.5442799999999999E-3</c:v>
                </c:pt>
                <c:pt idx="26739">
                  <c:v>3.1173099999999999E-3</c:v>
                </c:pt>
                <c:pt idx="26740">
                  <c:v>2.5381399999999999E-3</c:v>
                </c:pt>
                <c:pt idx="26741">
                  <c:v>2.3199800000000001E-3</c:v>
                </c:pt>
                <c:pt idx="26742">
                  <c:v>2.0214999999999999E-3</c:v>
                </c:pt>
                <c:pt idx="26743">
                  <c:v>7.6597000000000004E-4</c:v>
                </c:pt>
                <c:pt idx="26744">
                  <c:v>1.9484999999999999E-3</c:v>
                </c:pt>
                <c:pt idx="26745">
                  <c:v>1.0580399999999999E-3</c:v>
                </c:pt>
                <c:pt idx="26746">
                  <c:v>1.0189999999999999E-3</c:v>
                </c:pt>
                <c:pt idx="26747">
                  <c:v>-1.36231E-3</c:v>
                </c:pt>
                <c:pt idx="26748">
                  <c:v>-3.6794100000000001E-3</c:v>
                </c:pt>
                <c:pt idx="26749">
                  <c:v>-2.31116E-3</c:v>
                </c:pt>
                <c:pt idx="26750">
                  <c:v>-2.2455999999999999E-3</c:v>
                </c:pt>
                <c:pt idx="26751">
                  <c:v>-1.66855E-3</c:v>
                </c:pt>
                <c:pt idx="26752">
                  <c:v>-1.2540000000000001E-4</c:v>
                </c:pt>
                <c:pt idx="26753">
                  <c:v>2.27743E-3</c:v>
                </c:pt>
                <c:pt idx="26754">
                  <c:v>4.5443300000000001E-3</c:v>
                </c:pt>
                <c:pt idx="26755">
                  <c:v>4.0572400000000002E-3</c:v>
                </c:pt>
                <c:pt idx="26756">
                  <c:v>3.0394100000000002E-3</c:v>
                </c:pt>
                <c:pt idx="26757">
                  <c:v>2.23814E-3</c:v>
                </c:pt>
                <c:pt idx="26758">
                  <c:v>2.1949600000000001E-3</c:v>
                </c:pt>
                <c:pt idx="26759">
                  <c:v>2.44473E-3</c:v>
                </c:pt>
                <c:pt idx="26760">
                  <c:v>2.58786E-3</c:v>
                </c:pt>
                <c:pt idx="26761">
                  <c:v>1.1725100000000001E-3</c:v>
                </c:pt>
                <c:pt idx="26762">
                  <c:v>1.70896E-3</c:v>
                </c:pt>
                <c:pt idx="26763">
                  <c:v>3.2643899999999998E-3</c:v>
                </c:pt>
                <c:pt idx="26764">
                  <c:v>7.1891000000000001E-4</c:v>
                </c:pt>
                <c:pt idx="26765">
                  <c:v>1.20977E-3</c:v>
                </c:pt>
                <c:pt idx="26766">
                  <c:v>2.3849600000000002E-3</c:v>
                </c:pt>
                <c:pt idx="26767">
                  <c:v>-5.2930000000000002E-4</c:v>
                </c:pt>
                <c:pt idx="26768">
                  <c:v>-2.5431400000000002E-3</c:v>
                </c:pt>
                <c:pt idx="26769">
                  <c:v>-2.7627400000000001E-3</c:v>
                </c:pt>
                <c:pt idx="26770">
                  <c:v>-1.6785999999999999E-3</c:v>
                </c:pt>
                <c:pt idx="26771">
                  <c:v>-2.5903499999999999E-3</c:v>
                </c:pt>
                <c:pt idx="26772">
                  <c:v>-2.9361700000000001E-3</c:v>
                </c:pt>
                <c:pt idx="26773">
                  <c:v>-1.55887E-3</c:v>
                </c:pt>
                <c:pt idx="26774">
                  <c:v>-2.8430999999999999E-3</c:v>
                </c:pt>
                <c:pt idx="26775">
                  <c:v>-3.2141499999999998E-3</c:v>
                </c:pt>
                <c:pt idx="26776">
                  <c:v>-1.9310799999999999E-3</c:v>
                </c:pt>
                <c:pt idx="26777">
                  <c:v>-2.6233799999999998E-3</c:v>
                </c:pt>
                <c:pt idx="26778">
                  <c:v>-1.9979899999999998E-3</c:v>
                </c:pt>
                <c:pt idx="26779">
                  <c:v>-1.8172500000000001E-3</c:v>
                </c:pt>
                <c:pt idx="26780">
                  <c:v>-1.3114400000000001E-3</c:v>
                </c:pt>
                <c:pt idx="26781">
                  <c:v>-7.4326000000000004E-4</c:v>
                </c:pt>
                <c:pt idx="26782">
                  <c:v>5.1119999999999996E-4</c:v>
                </c:pt>
                <c:pt idx="26783">
                  <c:v>3.3375100000000001E-3</c:v>
                </c:pt>
                <c:pt idx="26784">
                  <c:v>3.74312E-3</c:v>
                </c:pt>
                <c:pt idx="26785">
                  <c:v>3.0544000000000001E-3</c:v>
                </c:pt>
                <c:pt idx="26786">
                  <c:v>2.1718100000000001E-3</c:v>
                </c:pt>
                <c:pt idx="26787" formatCode="0.00E+00">
                  <c:v>6.0399999999999998E-5</c:v>
                </c:pt>
                <c:pt idx="26788">
                  <c:v>-1.2843799999999999E-3</c:v>
                </c:pt>
                <c:pt idx="26789">
                  <c:v>-3.1046899999999998E-3</c:v>
                </c:pt>
                <c:pt idx="26790">
                  <c:v>-3.2569600000000002E-3</c:v>
                </c:pt>
                <c:pt idx="26791">
                  <c:v>-2.38142E-3</c:v>
                </c:pt>
                <c:pt idx="26792">
                  <c:v>-1.8983800000000001E-3</c:v>
                </c:pt>
                <c:pt idx="26793">
                  <c:v>1.1372299999999999E-3</c:v>
                </c:pt>
                <c:pt idx="26794">
                  <c:v>3.6931300000000002E-3</c:v>
                </c:pt>
                <c:pt idx="26795">
                  <c:v>4.4003100000000002E-3</c:v>
                </c:pt>
                <c:pt idx="26796">
                  <c:v>3.9434800000000001E-3</c:v>
                </c:pt>
                <c:pt idx="26797">
                  <c:v>2.2537400000000002E-3</c:v>
                </c:pt>
                <c:pt idx="26798">
                  <c:v>2.6888799999999998E-3</c:v>
                </c:pt>
                <c:pt idx="26799">
                  <c:v>3.5906499999999999E-3</c:v>
                </c:pt>
                <c:pt idx="26800">
                  <c:v>2.6404900000000001E-3</c:v>
                </c:pt>
                <c:pt idx="26801">
                  <c:v>2.9676400000000001E-3</c:v>
                </c:pt>
                <c:pt idx="26802">
                  <c:v>8.8438999999999998E-4</c:v>
                </c:pt>
                <c:pt idx="26803">
                  <c:v>-1.6034599999999999E-3</c:v>
                </c:pt>
                <c:pt idx="26804">
                  <c:v>-1.82522E-3</c:v>
                </c:pt>
                <c:pt idx="26805">
                  <c:v>-4.2007499999999996E-3</c:v>
                </c:pt>
                <c:pt idx="26806">
                  <c:v>-3.17155E-3</c:v>
                </c:pt>
                <c:pt idx="26807">
                  <c:v>-3.37119E-3</c:v>
                </c:pt>
                <c:pt idx="26808">
                  <c:v>-1.24041E-3</c:v>
                </c:pt>
                <c:pt idx="26809">
                  <c:v>3.3541999999999999E-3</c:v>
                </c:pt>
                <c:pt idx="26810">
                  <c:v>4.3987100000000001E-3</c:v>
                </c:pt>
                <c:pt idx="26811">
                  <c:v>4.9928799999999999E-3</c:v>
                </c:pt>
                <c:pt idx="26812">
                  <c:v>2.8406099999999999E-3</c:v>
                </c:pt>
                <c:pt idx="26813">
                  <c:v>3.6857000000000001E-3</c:v>
                </c:pt>
                <c:pt idx="26814">
                  <c:v>3.8930700000000002E-3</c:v>
                </c:pt>
                <c:pt idx="26815">
                  <c:v>1.67885E-3</c:v>
                </c:pt>
                <c:pt idx="26816">
                  <c:v>3.1602000000000002E-3</c:v>
                </c:pt>
                <c:pt idx="26817">
                  <c:v>3.0590299999999999E-3</c:v>
                </c:pt>
                <c:pt idx="26818">
                  <c:v>3.1767499999999999E-3</c:v>
                </c:pt>
                <c:pt idx="26819">
                  <c:v>3.32884E-3</c:v>
                </c:pt>
                <c:pt idx="26820">
                  <c:v>3.00753E-3</c:v>
                </c:pt>
                <c:pt idx="26821">
                  <c:v>2.9799000000000002E-3</c:v>
                </c:pt>
                <c:pt idx="26822">
                  <c:v>2.6965399999999999E-3</c:v>
                </c:pt>
                <c:pt idx="26823">
                  <c:v>-1.2113E-4</c:v>
                </c:pt>
                <c:pt idx="26824">
                  <c:v>-3.4099999999999998E-3</c:v>
                </c:pt>
                <c:pt idx="26825">
                  <c:v>-4.1271099999999998E-3</c:v>
                </c:pt>
                <c:pt idx="26826">
                  <c:v>-5.1921500000000004E-3</c:v>
                </c:pt>
                <c:pt idx="26827">
                  <c:v>-5.3977599999999997E-3</c:v>
                </c:pt>
                <c:pt idx="26828">
                  <c:v>-3.6285100000000002E-3</c:v>
                </c:pt>
                <c:pt idx="26829">
                  <c:v>-2.9401800000000001E-3</c:v>
                </c:pt>
                <c:pt idx="26830">
                  <c:v>-3.1936899999999999E-3</c:v>
                </c:pt>
                <c:pt idx="26831">
                  <c:v>-4.2451199999999998E-3</c:v>
                </c:pt>
                <c:pt idx="26832">
                  <c:v>-4.3387499999999997E-3</c:v>
                </c:pt>
                <c:pt idx="26833">
                  <c:v>-3.0635800000000002E-3</c:v>
                </c:pt>
                <c:pt idx="26834">
                  <c:v>-2.7135200000000001E-3</c:v>
                </c:pt>
                <c:pt idx="26835">
                  <c:v>-3.6803000000000001E-3</c:v>
                </c:pt>
                <c:pt idx="26836">
                  <c:v>-2.5769600000000001E-3</c:v>
                </c:pt>
                <c:pt idx="26837">
                  <c:v>-3.0917599999999998E-3</c:v>
                </c:pt>
                <c:pt idx="26838">
                  <c:v>-4.7471500000000003E-3</c:v>
                </c:pt>
                <c:pt idx="26839">
                  <c:v>-3.6708999999999999E-3</c:v>
                </c:pt>
                <c:pt idx="26840">
                  <c:v>-2.85988E-3</c:v>
                </c:pt>
                <c:pt idx="26841">
                  <c:v>-1.71463E-3</c:v>
                </c:pt>
                <c:pt idx="26842">
                  <c:v>-2.2932899999999999E-3</c:v>
                </c:pt>
                <c:pt idx="26843">
                  <c:v>-1.0914799999999999E-3</c:v>
                </c:pt>
                <c:pt idx="26844">
                  <c:v>3.5764400000000002E-3</c:v>
                </c:pt>
                <c:pt idx="26845">
                  <c:v>3.6369900000000001E-3</c:v>
                </c:pt>
                <c:pt idx="26846">
                  <c:v>4.4782900000000002E-3</c:v>
                </c:pt>
                <c:pt idx="26847">
                  <c:v>4.49936E-3</c:v>
                </c:pt>
                <c:pt idx="26848">
                  <c:v>1.3943899999999999E-3</c:v>
                </c:pt>
                <c:pt idx="26849">
                  <c:v>-1.3907000000000001E-4</c:v>
                </c:pt>
                <c:pt idx="26850">
                  <c:v>-2.4468599999999999E-3</c:v>
                </c:pt>
                <c:pt idx="26851">
                  <c:v>-4.9258899999999996E-3</c:v>
                </c:pt>
                <c:pt idx="26852">
                  <c:v>-5.6249899999999999E-3</c:v>
                </c:pt>
                <c:pt idx="26853">
                  <c:v>-4.80344E-3</c:v>
                </c:pt>
                <c:pt idx="26854">
                  <c:v>-3.3558699999999999E-3</c:v>
                </c:pt>
                <c:pt idx="26855">
                  <c:v>-4.5122199999999999E-3</c:v>
                </c:pt>
                <c:pt idx="26856">
                  <c:v>-5.01418E-3</c:v>
                </c:pt>
                <c:pt idx="26857">
                  <c:v>-3.0998000000000002E-3</c:v>
                </c:pt>
                <c:pt idx="26858">
                  <c:v>-3.8648000000000003E-4</c:v>
                </c:pt>
                <c:pt idx="26859">
                  <c:v>1.6490400000000001E-3</c:v>
                </c:pt>
                <c:pt idx="26860">
                  <c:v>3.5425500000000002E-3</c:v>
                </c:pt>
                <c:pt idx="26861">
                  <c:v>3.8516499999999999E-3</c:v>
                </c:pt>
                <c:pt idx="26862">
                  <c:v>3.7685399999999999E-3</c:v>
                </c:pt>
                <c:pt idx="26863">
                  <c:v>2.61407E-3</c:v>
                </c:pt>
                <c:pt idx="26864">
                  <c:v>-3.6057999999999999E-4</c:v>
                </c:pt>
                <c:pt idx="26865">
                  <c:v>-1.95473E-3</c:v>
                </c:pt>
                <c:pt idx="26866">
                  <c:v>-4.8931000000000001E-3</c:v>
                </c:pt>
                <c:pt idx="26867">
                  <c:v>-4.7581400000000001E-3</c:v>
                </c:pt>
                <c:pt idx="26868">
                  <c:v>-4.1410700000000002E-3</c:v>
                </c:pt>
                <c:pt idx="26869">
                  <c:v>-5.3256500000000003E-3</c:v>
                </c:pt>
                <c:pt idx="26870">
                  <c:v>-4.2246499999999999E-3</c:v>
                </c:pt>
                <c:pt idx="26871">
                  <c:v>-5.20156E-3</c:v>
                </c:pt>
                <c:pt idx="26872">
                  <c:v>-4.55997E-3</c:v>
                </c:pt>
                <c:pt idx="26873">
                  <c:v>-4.5187500000000002E-3</c:v>
                </c:pt>
                <c:pt idx="26874">
                  <c:v>-5.3476699999999997E-3</c:v>
                </c:pt>
                <c:pt idx="26875">
                  <c:v>-4.9785300000000001E-3</c:v>
                </c:pt>
                <c:pt idx="26876">
                  <c:v>-3.7386300000000002E-3</c:v>
                </c:pt>
                <c:pt idx="26877">
                  <c:v>-4.0478299999999997E-3</c:v>
                </c:pt>
                <c:pt idx="26878">
                  <c:v>-2.4448400000000002E-3</c:v>
                </c:pt>
                <c:pt idx="26879">
                  <c:v>1.47039E-3</c:v>
                </c:pt>
                <c:pt idx="26880">
                  <c:v>2.4867299999999999E-3</c:v>
                </c:pt>
                <c:pt idx="26881">
                  <c:v>5.1468199999999999E-3</c:v>
                </c:pt>
                <c:pt idx="26882">
                  <c:v>5.7009499999999998E-3</c:v>
                </c:pt>
                <c:pt idx="26883">
                  <c:v>5.1069499999999999E-3</c:v>
                </c:pt>
                <c:pt idx="26884">
                  <c:v>5.4713299999999999E-3</c:v>
                </c:pt>
                <c:pt idx="26885">
                  <c:v>4.0430700000000002E-3</c:v>
                </c:pt>
                <c:pt idx="26886">
                  <c:v>3.9870900000000004E-3</c:v>
                </c:pt>
                <c:pt idx="26887">
                  <c:v>3.51353E-3</c:v>
                </c:pt>
                <c:pt idx="26888">
                  <c:v>3.20923E-3</c:v>
                </c:pt>
                <c:pt idx="26889">
                  <c:v>3.6932000000000002E-3</c:v>
                </c:pt>
                <c:pt idx="26890">
                  <c:v>3.18337E-3</c:v>
                </c:pt>
                <c:pt idx="26891">
                  <c:v>3.0197700000000002E-3</c:v>
                </c:pt>
                <c:pt idx="26892">
                  <c:v>4.2317600000000002E-3</c:v>
                </c:pt>
                <c:pt idx="26893">
                  <c:v>5.3055699999999999E-3</c:v>
                </c:pt>
                <c:pt idx="26894">
                  <c:v>4.8509699999999996E-3</c:v>
                </c:pt>
                <c:pt idx="26895">
                  <c:v>4.08939E-3</c:v>
                </c:pt>
                <c:pt idx="26896">
                  <c:v>4.4900799999999996E-3</c:v>
                </c:pt>
                <c:pt idx="26897">
                  <c:v>3.37492E-3</c:v>
                </c:pt>
                <c:pt idx="26898">
                  <c:v>2.3101300000000001E-3</c:v>
                </c:pt>
                <c:pt idx="26899">
                  <c:v>-1.0774300000000001E-3</c:v>
                </c:pt>
                <c:pt idx="26900">
                  <c:v>-2.9125900000000001E-3</c:v>
                </c:pt>
                <c:pt idx="26901">
                  <c:v>-3.9617300000000001E-3</c:v>
                </c:pt>
                <c:pt idx="26902">
                  <c:v>-5.0953300000000003E-3</c:v>
                </c:pt>
                <c:pt idx="26903">
                  <c:v>-3.9909200000000002E-3</c:v>
                </c:pt>
                <c:pt idx="26904">
                  <c:v>-2.1539300000000001E-3</c:v>
                </c:pt>
                <c:pt idx="26905">
                  <c:v>1.04145E-3</c:v>
                </c:pt>
                <c:pt idx="26906">
                  <c:v>4.70515E-3</c:v>
                </c:pt>
                <c:pt idx="26907">
                  <c:v>6.9333499999999996E-3</c:v>
                </c:pt>
                <c:pt idx="26908">
                  <c:v>5.9783199999999996E-3</c:v>
                </c:pt>
                <c:pt idx="26909">
                  <c:v>5.8780200000000003E-3</c:v>
                </c:pt>
                <c:pt idx="26910">
                  <c:v>5.4511799999999999E-3</c:v>
                </c:pt>
                <c:pt idx="26911">
                  <c:v>5.0490999999999999E-3</c:v>
                </c:pt>
                <c:pt idx="26912">
                  <c:v>4.0047900000000003E-3</c:v>
                </c:pt>
                <c:pt idx="26913">
                  <c:v>2.4493100000000001E-3</c:v>
                </c:pt>
                <c:pt idx="26914">
                  <c:v>1.8192799999999999E-3</c:v>
                </c:pt>
                <c:pt idx="26915">
                  <c:v>-2.2958100000000001E-3</c:v>
                </c:pt>
                <c:pt idx="26916">
                  <c:v>-4.4504699999999998E-3</c:v>
                </c:pt>
                <c:pt idx="26917">
                  <c:v>-5.3620500000000001E-3</c:v>
                </c:pt>
                <c:pt idx="26918">
                  <c:v>-4.4960299999999998E-3</c:v>
                </c:pt>
                <c:pt idx="26919">
                  <c:v>-2.7659E-3</c:v>
                </c:pt>
                <c:pt idx="26920">
                  <c:v>-2.3460000000000001E-4</c:v>
                </c:pt>
                <c:pt idx="26921">
                  <c:v>3.25318E-3</c:v>
                </c:pt>
                <c:pt idx="26922">
                  <c:v>5.1319299999999998E-3</c:v>
                </c:pt>
                <c:pt idx="26923">
                  <c:v>6.02617E-3</c:v>
                </c:pt>
                <c:pt idx="26924">
                  <c:v>7.0986299999999999E-3</c:v>
                </c:pt>
                <c:pt idx="26925">
                  <c:v>6.2685299999999996E-3</c:v>
                </c:pt>
                <c:pt idx="26926">
                  <c:v>5.7890700000000003E-3</c:v>
                </c:pt>
                <c:pt idx="26927">
                  <c:v>5.4478E-3</c:v>
                </c:pt>
                <c:pt idx="26928">
                  <c:v>5.0241299999999999E-3</c:v>
                </c:pt>
                <c:pt idx="26929">
                  <c:v>4.9748700000000002E-3</c:v>
                </c:pt>
                <c:pt idx="26930">
                  <c:v>3.3897599999999999E-3</c:v>
                </c:pt>
                <c:pt idx="26931">
                  <c:v>5.20581E-3</c:v>
                </c:pt>
                <c:pt idx="26932">
                  <c:v>5.6744300000000003E-3</c:v>
                </c:pt>
                <c:pt idx="26933">
                  <c:v>3.0009099999999999E-3</c:v>
                </c:pt>
                <c:pt idx="26934">
                  <c:v>2.4766100000000002E-3</c:v>
                </c:pt>
                <c:pt idx="26935">
                  <c:v>6.9026999999999999E-4</c:v>
                </c:pt>
                <c:pt idx="26936">
                  <c:v>-3.77312E-3</c:v>
                </c:pt>
                <c:pt idx="26937">
                  <c:v>-5.8160399999999998E-3</c:v>
                </c:pt>
                <c:pt idx="26938">
                  <c:v>-5.7631699999999998E-3</c:v>
                </c:pt>
                <c:pt idx="26939">
                  <c:v>-7.5124299999999996E-3</c:v>
                </c:pt>
                <c:pt idx="26940">
                  <c:v>-5.8482200000000003E-3</c:v>
                </c:pt>
                <c:pt idx="26941">
                  <c:v>-4.0326700000000004E-3</c:v>
                </c:pt>
                <c:pt idx="26942">
                  <c:v>-4.4729699999999997E-3</c:v>
                </c:pt>
                <c:pt idx="26943">
                  <c:v>-4.5213099999999997E-3</c:v>
                </c:pt>
                <c:pt idx="26944">
                  <c:v>-5.3008500000000002E-3</c:v>
                </c:pt>
                <c:pt idx="26945">
                  <c:v>-4.3824299999999997E-3</c:v>
                </c:pt>
                <c:pt idx="26946">
                  <c:v>-4.5647800000000001E-3</c:v>
                </c:pt>
                <c:pt idx="26947">
                  <c:v>-5.0740999999999998E-3</c:v>
                </c:pt>
                <c:pt idx="26948">
                  <c:v>-3.9224100000000003E-3</c:v>
                </c:pt>
                <c:pt idx="26949">
                  <c:v>-6.0280400000000001E-3</c:v>
                </c:pt>
                <c:pt idx="26950">
                  <c:v>-6.2232600000000004E-3</c:v>
                </c:pt>
                <c:pt idx="26951">
                  <c:v>-5.1287900000000003E-3</c:v>
                </c:pt>
                <c:pt idx="26952">
                  <c:v>-3.9761800000000002E-3</c:v>
                </c:pt>
                <c:pt idx="26953">
                  <c:v>-3.84958E-3</c:v>
                </c:pt>
                <c:pt idx="26954">
                  <c:v>-4.0198500000000002E-3</c:v>
                </c:pt>
                <c:pt idx="26955">
                  <c:v>-1.2758299999999999E-3</c:v>
                </c:pt>
                <c:pt idx="26956">
                  <c:v>2.87214E-3</c:v>
                </c:pt>
                <c:pt idx="26957">
                  <c:v>4.9189400000000001E-3</c:v>
                </c:pt>
                <c:pt idx="26958">
                  <c:v>4.3996800000000004E-3</c:v>
                </c:pt>
                <c:pt idx="26959">
                  <c:v>3.5938099999999998E-3</c:v>
                </c:pt>
                <c:pt idx="26960">
                  <c:v>2.41369E-3</c:v>
                </c:pt>
                <c:pt idx="26961">
                  <c:v>-7.9453E-4</c:v>
                </c:pt>
                <c:pt idx="26962">
                  <c:v>-4.6032800000000004E-3</c:v>
                </c:pt>
                <c:pt idx="26963">
                  <c:v>-5.9767300000000004E-3</c:v>
                </c:pt>
                <c:pt idx="26964">
                  <c:v>-6.7508899999999998E-3</c:v>
                </c:pt>
                <c:pt idx="26965">
                  <c:v>-6.5655399999999999E-3</c:v>
                </c:pt>
                <c:pt idx="26966">
                  <c:v>-5.5956199999999999E-3</c:v>
                </c:pt>
                <c:pt idx="26967">
                  <c:v>-5.8783500000000001E-3</c:v>
                </c:pt>
                <c:pt idx="26968">
                  <c:v>-3.97037E-3</c:v>
                </c:pt>
                <c:pt idx="26969">
                  <c:v>-2.1397999999999999E-3</c:v>
                </c:pt>
                <c:pt idx="26970">
                  <c:v>-1.02603E-3</c:v>
                </c:pt>
                <c:pt idx="26971">
                  <c:v>1.57033E-3</c:v>
                </c:pt>
                <c:pt idx="26972">
                  <c:v>4.0803999999999997E-3</c:v>
                </c:pt>
                <c:pt idx="26973">
                  <c:v>4.5848399999999997E-3</c:v>
                </c:pt>
                <c:pt idx="26974">
                  <c:v>4.2808300000000002E-3</c:v>
                </c:pt>
                <c:pt idx="26975">
                  <c:v>2.7908E-3</c:v>
                </c:pt>
                <c:pt idx="26976">
                  <c:v>-8.9585999999999995E-4</c:v>
                </c:pt>
                <c:pt idx="26977">
                  <c:v>-3.6608500000000002E-3</c:v>
                </c:pt>
                <c:pt idx="26978">
                  <c:v>-6.5143400000000004E-3</c:v>
                </c:pt>
                <c:pt idx="26979">
                  <c:v>-7.1201399999999996E-3</c:v>
                </c:pt>
                <c:pt idx="26980">
                  <c:v>-4.4973799999999996E-3</c:v>
                </c:pt>
                <c:pt idx="26981">
                  <c:v>-5.1746600000000002E-3</c:v>
                </c:pt>
                <c:pt idx="26982">
                  <c:v>-5.89661E-3</c:v>
                </c:pt>
                <c:pt idx="26983">
                  <c:v>-5.10357E-3</c:v>
                </c:pt>
                <c:pt idx="26984">
                  <c:v>-6.4687900000000003E-3</c:v>
                </c:pt>
                <c:pt idx="26985">
                  <c:v>-7.1623299999999997E-3</c:v>
                </c:pt>
                <c:pt idx="26986">
                  <c:v>-5.4540500000000002E-3</c:v>
                </c:pt>
                <c:pt idx="26987">
                  <c:v>-4.5202200000000001E-3</c:v>
                </c:pt>
                <c:pt idx="26988">
                  <c:v>-4.3682599999999997E-3</c:v>
                </c:pt>
                <c:pt idx="26989">
                  <c:v>-3.7781799999999999E-3</c:v>
                </c:pt>
                <c:pt idx="26990">
                  <c:v>-1.9791499999999998E-3</c:v>
                </c:pt>
                <c:pt idx="26991" formatCode="0.00E+00">
                  <c:v>-2.9500000000000001E-6</c:v>
                </c:pt>
                <c:pt idx="26992">
                  <c:v>3.81388E-3</c:v>
                </c:pt>
                <c:pt idx="26993">
                  <c:v>6.8434000000000004E-3</c:v>
                </c:pt>
                <c:pt idx="26994">
                  <c:v>8.4809499999999993E-3</c:v>
                </c:pt>
                <c:pt idx="26995">
                  <c:v>7.37231E-3</c:v>
                </c:pt>
                <c:pt idx="26996">
                  <c:v>6.0170299999999996E-3</c:v>
                </c:pt>
                <c:pt idx="26997">
                  <c:v>6.1355200000000002E-3</c:v>
                </c:pt>
                <c:pt idx="26998">
                  <c:v>5.2001800000000004E-3</c:v>
                </c:pt>
                <c:pt idx="26999">
                  <c:v>5.4885200000000002E-3</c:v>
                </c:pt>
                <c:pt idx="27000">
                  <c:v>5.7947600000000004E-3</c:v>
                </c:pt>
                <c:pt idx="27001">
                  <c:v>5.2025800000000001E-3</c:v>
                </c:pt>
                <c:pt idx="27002">
                  <c:v>5.3947700000000001E-3</c:v>
                </c:pt>
                <c:pt idx="27003">
                  <c:v>4.9904099999999998E-3</c:v>
                </c:pt>
                <c:pt idx="27004">
                  <c:v>5.0643800000000003E-3</c:v>
                </c:pt>
                <c:pt idx="27005">
                  <c:v>2.7577299999999999E-3</c:v>
                </c:pt>
                <c:pt idx="27006">
                  <c:v>-4.6642E-4</c:v>
                </c:pt>
                <c:pt idx="27007">
                  <c:v>-2.9561000000000001E-3</c:v>
                </c:pt>
                <c:pt idx="27008">
                  <c:v>-5.8957999999999997E-3</c:v>
                </c:pt>
                <c:pt idx="27009">
                  <c:v>-5.9937799999999998E-3</c:v>
                </c:pt>
                <c:pt idx="27010">
                  <c:v>-3.8974600000000002E-3</c:v>
                </c:pt>
                <c:pt idx="27011">
                  <c:v>-2.1463999999999999E-4</c:v>
                </c:pt>
                <c:pt idx="27012">
                  <c:v>2.7283799999999999E-3</c:v>
                </c:pt>
                <c:pt idx="27013">
                  <c:v>3.0116000000000001E-3</c:v>
                </c:pt>
                <c:pt idx="27014">
                  <c:v>6.0696600000000002E-3</c:v>
                </c:pt>
                <c:pt idx="27015">
                  <c:v>6.9375299999999999E-3</c:v>
                </c:pt>
                <c:pt idx="27016">
                  <c:v>3.25486E-3</c:v>
                </c:pt>
                <c:pt idx="27017">
                  <c:v>4.5329000000000002E-4</c:v>
                </c:pt>
                <c:pt idx="27018">
                  <c:v>-3.4459899999999999E-3</c:v>
                </c:pt>
                <c:pt idx="27019">
                  <c:v>-6.4910799999999998E-3</c:v>
                </c:pt>
                <c:pt idx="27020">
                  <c:v>-7.2338799999999998E-3</c:v>
                </c:pt>
                <c:pt idx="27021">
                  <c:v>-7.5168400000000003E-3</c:v>
                </c:pt>
                <c:pt idx="27022">
                  <c:v>-6.1162100000000004E-3</c:v>
                </c:pt>
                <c:pt idx="27023">
                  <c:v>-6.8034499999999999E-3</c:v>
                </c:pt>
                <c:pt idx="27024">
                  <c:v>-5.4479999999999997E-3</c:v>
                </c:pt>
                <c:pt idx="27025">
                  <c:v>-4.17469E-3</c:v>
                </c:pt>
                <c:pt idx="27026">
                  <c:v>-1.7178600000000001E-3</c:v>
                </c:pt>
                <c:pt idx="27027">
                  <c:v>2.50856E-3</c:v>
                </c:pt>
                <c:pt idx="27028">
                  <c:v>5.2464199999999999E-3</c:v>
                </c:pt>
                <c:pt idx="27029">
                  <c:v>6.1872200000000002E-3</c:v>
                </c:pt>
                <c:pt idx="27030">
                  <c:v>4.8040899999999996E-3</c:v>
                </c:pt>
                <c:pt idx="27031">
                  <c:v>3.9876299999999998E-3</c:v>
                </c:pt>
                <c:pt idx="27032">
                  <c:v>1.1068300000000001E-3</c:v>
                </c:pt>
                <c:pt idx="27033">
                  <c:v>-4.2690699999999998E-3</c:v>
                </c:pt>
                <c:pt idx="27034">
                  <c:v>-6.7069499999999997E-3</c:v>
                </c:pt>
                <c:pt idx="27035">
                  <c:v>-7.5209500000000002E-3</c:v>
                </c:pt>
                <c:pt idx="27036">
                  <c:v>-8.1709399999999998E-3</c:v>
                </c:pt>
                <c:pt idx="27037">
                  <c:v>-6.1485200000000002E-3</c:v>
                </c:pt>
                <c:pt idx="27038">
                  <c:v>-6.47644E-3</c:v>
                </c:pt>
                <c:pt idx="27039">
                  <c:v>-7.3419000000000002E-3</c:v>
                </c:pt>
                <c:pt idx="27040">
                  <c:v>-5.8523999999999998E-3</c:v>
                </c:pt>
                <c:pt idx="27041">
                  <c:v>-6.3336499999999997E-3</c:v>
                </c:pt>
                <c:pt idx="27042">
                  <c:v>-5.5232299999999996E-3</c:v>
                </c:pt>
                <c:pt idx="27043">
                  <c:v>-6.4074099999999997E-3</c:v>
                </c:pt>
                <c:pt idx="27044">
                  <c:v>-4.95957E-3</c:v>
                </c:pt>
                <c:pt idx="27045">
                  <c:v>-2.7048699999999998E-3</c:v>
                </c:pt>
                <c:pt idx="27046">
                  <c:v>-3.0832500000000001E-3</c:v>
                </c:pt>
                <c:pt idx="27047">
                  <c:v>4.4611999999999999E-4</c:v>
                </c:pt>
                <c:pt idx="27048">
                  <c:v>2.9347800000000001E-3</c:v>
                </c:pt>
                <c:pt idx="27049">
                  <c:v>6.0417600000000002E-3</c:v>
                </c:pt>
                <c:pt idx="27050">
                  <c:v>7.8252500000000006E-3</c:v>
                </c:pt>
                <c:pt idx="27051">
                  <c:v>6.29052E-3</c:v>
                </c:pt>
                <c:pt idx="27052">
                  <c:v>7.4702500000000003E-3</c:v>
                </c:pt>
                <c:pt idx="27053">
                  <c:v>7.0158399999999998E-3</c:v>
                </c:pt>
                <c:pt idx="27054">
                  <c:v>5.8302600000000003E-3</c:v>
                </c:pt>
                <c:pt idx="27055">
                  <c:v>7.1919100000000001E-3</c:v>
                </c:pt>
                <c:pt idx="27056">
                  <c:v>6.7837899999999996E-3</c:v>
                </c:pt>
                <c:pt idx="27057">
                  <c:v>5.31373E-3</c:v>
                </c:pt>
                <c:pt idx="27058">
                  <c:v>5.9268100000000002E-3</c:v>
                </c:pt>
                <c:pt idx="27059">
                  <c:v>5.5781700000000004E-3</c:v>
                </c:pt>
                <c:pt idx="27060">
                  <c:v>7.1174899999999998E-3</c:v>
                </c:pt>
                <c:pt idx="27061">
                  <c:v>6.8379000000000001E-3</c:v>
                </c:pt>
                <c:pt idx="27062">
                  <c:v>6.68645E-3</c:v>
                </c:pt>
                <c:pt idx="27063">
                  <c:v>6.7384899999999998E-3</c:v>
                </c:pt>
                <c:pt idx="27064">
                  <c:v>5.5673299999999997E-3</c:v>
                </c:pt>
                <c:pt idx="27065">
                  <c:v>5.0780499999999998E-3</c:v>
                </c:pt>
                <c:pt idx="27066">
                  <c:v>3.5441100000000001E-3</c:v>
                </c:pt>
                <c:pt idx="27067">
                  <c:v>1.20254E-3</c:v>
                </c:pt>
                <c:pt idx="27068">
                  <c:v>-2.5437099999999998E-3</c:v>
                </c:pt>
                <c:pt idx="27069">
                  <c:v>-5.4712700000000003E-3</c:v>
                </c:pt>
                <c:pt idx="27070">
                  <c:v>-4.5841500000000004E-3</c:v>
                </c:pt>
                <c:pt idx="27071">
                  <c:v>-3.3351800000000001E-3</c:v>
                </c:pt>
                <c:pt idx="27072">
                  <c:v>-2.6971899999999999E-3</c:v>
                </c:pt>
                <c:pt idx="27073">
                  <c:v>1.15066E-3</c:v>
                </c:pt>
                <c:pt idx="27074">
                  <c:v>4.2331900000000004E-3</c:v>
                </c:pt>
                <c:pt idx="27075">
                  <c:v>7.2617799999999998E-3</c:v>
                </c:pt>
                <c:pt idx="27076">
                  <c:v>9.4634799999999998E-3</c:v>
                </c:pt>
                <c:pt idx="27077">
                  <c:v>7.5655399999999999E-3</c:v>
                </c:pt>
                <c:pt idx="27078">
                  <c:v>6.7959400000000003E-3</c:v>
                </c:pt>
                <c:pt idx="27079">
                  <c:v>6.6268300000000002E-3</c:v>
                </c:pt>
                <c:pt idx="27080">
                  <c:v>4.9824300000000004E-3</c:v>
                </c:pt>
                <c:pt idx="27081">
                  <c:v>4.4934500000000004E-3</c:v>
                </c:pt>
                <c:pt idx="27082">
                  <c:v>1.8030699999999999E-3</c:v>
                </c:pt>
                <c:pt idx="27083">
                  <c:v>-2.18279E-3</c:v>
                </c:pt>
                <c:pt idx="27084">
                  <c:v>-4.0405399999999996E-3</c:v>
                </c:pt>
                <c:pt idx="27085">
                  <c:v>-6.5678300000000002E-3</c:v>
                </c:pt>
                <c:pt idx="27086">
                  <c:v>-4.7303099999999997E-3</c:v>
                </c:pt>
                <c:pt idx="27087">
                  <c:v>-2.8171400000000001E-3</c:v>
                </c:pt>
                <c:pt idx="27088">
                  <c:v>-3.7293999999999999E-4</c:v>
                </c:pt>
                <c:pt idx="27089">
                  <c:v>3.2559899999999998E-3</c:v>
                </c:pt>
                <c:pt idx="27090">
                  <c:v>5.7988500000000004E-3</c:v>
                </c:pt>
                <c:pt idx="27091">
                  <c:v>8.2170200000000002E-3</c:v>
                </c:pt>
                <c:pt idx="27092">
                  <c:v>7.1712E-3</c:v>
                </c:pt>
                <c:pt idx="27093">
                  <c:v>7.0312300000000003E-3</c:v>
                </c:pt>
                <c:pt idx="27094">
                  <c:v>6.19763E-3</c:v>
                </c:pt>
                <c:pt idx="27095">
                  <c:v>6.07597E-3</c:v>
                </c:pt>
                <c:pt idx="27096">
                  <c:v>8.4194200000000004E-3</c:v>
                </c:pt>
                <c:pt idx="27097">
                  <c:v>6.5611200000000001E-3</c:v>
                </c:pt>
                <c:pt idx="27098">
                  <c:v>6.97345E-3</c:v>
                </c:pt>
                <c:pt idx="27099">
                  <c:v>7.1388099999999998E-3</c:v>
                </c:pt>
                <c:pt idx="27100">
                  <c:v>5.3507499999999996E-3</c:v>
                </c:pt>
                <c:pt idx="27101">
                  <c:v>4.6460599999999996E-3</c:v>
                </c:pt>
                <c:pt idx="27102">
                  <c:v>3.0157700000000001E-3</c:v>
                </c:pt>
                <c:pt idx="27103">
                  <c:v>-7.0253000000000004E-4</c:v>
                </c:pt>
                <c:pt idx="27104">
                  <c:v>-3.3594300000000001E-3</c:v>
                </c:pt>
                <c:pt idx="27105">
                  <c:v>-5.9579899999999998E-3</c:v>
                </c:pt>
                <c:pt idx="27106">
                  <c:v>-7.5478300000000002E-3</c:v>
                </c:pt>
                <c:pt idx="27107">
                  <c:v>-7.0648899999999999E-3</c:v>
                </c:pt>
                <c:pt idx="27108">
                  <c:v>-6.9040200000000003E-3</c:v>
                </c:pt>
                <c:pt idx="27109">
                  <c:v>-7.1403899999999999E-3</c:v>
                </c:pt>
                <c:pt idx="27110">
                  <c:v>-6.3900900000000002E-3</c:v>
                </c:pt>
                <c:pt idx="27111">
                  <c:v>-6.1703000000000001E-3</c:v>
                </c:pt>
                <c:pt idx="27112">
                  <c:v>-7.2684799999999999E-3</c:v>
                </c:pt>
                <c:pt idx="27113">
                  <c:v>-6.65915E-3</c:v>
                </c:pt>
                <c:pt idx="27114">
                  <c:v>-6.6149199999999998E-3</c:v>
                </c:pt>
                <c:pt idx="27115">
                  <c:v>-7.9943299999999991E-3</c:v>
                </c:pt>
                <c:pt idx="27116">
                  <c:v>-7.5687599999999999E-3</c:v>
                </c:pt>
                <c:pt idx="27117">
                  <c:v>-7.0895400000000001E-3</c:v>
                </c:pt>
                <c:pt idx="27118">
                  <c:v>-6.1094599999999997E-3</c:v>
                </c:pt>
                <c:pt idx="27119">
                  <c:v>-6.7633199999999997E-3</c:v>
                </c:pt>
                <c:pt idx="27120">
                  <c:v>-7.2377400000000003E-3</c:v>
                </c:pt>
                <c:pt idx="27121">
                  <c:v>-4.89106E-3</c:v>
                </c:pt>
                <c:pt idx="27122">
                  <c:v>-3.06668E-3</c:v>
                </c:pt>
                <c:pt idx="27123">
                  <c:v>8.9263000000000005E-4</c:v>
                </c:pt>
                <c:pt idx="27124">
                  <c:v>3.0798000000000002E-3</c:v>
                </c:pt>
                <c:pt idx="27125">
                  <c:v>3.7420299999999999E-3</c:v>
                </c:pt>
                <c:pt idx="27126">
                  <c:v>5.36909E-3</c:v>
                </c:pt>
                <c:pt idx="27127">
                  <c:v>3.6074900000000001E-3</c:v>
                </c:pt>
                <c:pt idx="27128">
                  <c:v>1.8931200000000001E-3</c:v>
                </c:pt>
                <c:pt idx="27129">
                  <c:v>-4.4066E-4</c:v>
                </c:pt>
                <c:pt idx="27130">
                  <c:v>-4.4414099999999998E-3</c:v>
                </c:pt>
                <c:pt idx="27131">
                  <c:v>-7.9205400000000002E-3</c:v>
                </c:pt>
                <c:pt idx="27132">
                  <c:v>-8.3855500000000003E-3</c:v>
                </c:pt>
                <c:pt idx="27133">
                  <c:v>-8.3727000000000003E-3</c:v>
                </c:pt>
                <c:pt idx="27134">
                  <c:v>-7.2113300000000002E-3</c:v>
                </c:pt>
                <c:pt idx="27135">
                  <c:v>-6.3802700000000004E-3</c:v>
                </c:pt>
                <c:pt idx="27136">
                  <c:v>-5.9953899999999997E-3</c:v>
                </c:pt>
                <c:pt idx="27137">
                  <c:v>-2.9993099999999998E-3</c:v>
                </c:pt>
                <c:pt idx="27138">
                  <c:v>-7.9078000000000004E-4</c:v>
                </c:pt>
                <c:pt idx="27139">
                  <c:v>1.81829E-3</c:v>
                </c:pt>
                <c:pt idx="27140">
                  <c:v>4.4344099999999997E-3</c:v>
                </c:pt>
                <c:pt idx="27141">
                  <c:v>4.8063300000000002E-3</c:v>
                </c:pt>
                <c:pt idx="27142">
                  <c:v>5.7988199999999997E-3</c:v>
                </c:pt>
                <c:pt idx="27143">
                  <c:v>4.1793799999999999E-3</c:v>
                </c:pt>
                <c:pt idx="27144">
                  <c:v>-1.0656999999999999E-3</c:v>
                </c:pt>
                <c:pt idx="27145">
                  <c:v>-3.3556800000000002E-3</c:v>
                </c:pt>
                <c:pt idx="27146">
                  <c:v>-6.6340000000000001E-3</c:v>
                </c:pt>
                <c:pt idx="27147">
                  <c:v>-8.3187799999999996E-3</c:v>
                </c:pt>
                <c:pt idx="27148">
                  <c:v>-7.5523500000000002E-3</c:v>
                </c:pt>
                <c:pt idx="27149">
                  <c:v>-7.5421500000000001E-3</c:v>
                </c:pt>
                <c:pt idx="27150">
                  <c:v>-7.06209E-3</c:v>
                </c:pt>
                <c:pt idx="27151">
                  <c:v>-7.7262099999999998E-3</c:v>
                </c:pt>
                <c:pt idx="27152">
                  <c:v>-6.7972099999999997E-3</c:v>
                </c:pt>
                <c:pt idx="27153">
                  <c:v>-7.3489899999999997E-3</c:v>
                </c:pt>
                <c:pt idx="27154">
                  <c:v>-7.6643099999999997E-3</c:v>
                </c:pt>
                <c:pt idx="27155">
                  <c:v>-7.3536799999999996E-3</c:v>
                </c:pt>
                <c:pt idx="27156">
                  <c:v>-6.3209700000000004E-3</c:v>
                </c:pt>
                <c:pt idx="27157">
                  <c:v>-4.6321699999999997E-3</c:v>
                </c:pt>
                <c:pt idx="27158">
                  <c:v>-2.3351100000000001E-3</c:v>
                </c:pt>
                <c:pt idx="27159">
                  <c:v>7.5507999999999999E-4</c:v>
                </c:pt>
                <c:pt idx="27160">
                  <c:v>3.7546300000000001E-3</c:v>
                </c:pt>
                <c:pt idx="27161">
                  <c:v>5.6164400000000003E-3</c:v>
                </c:pt>
                <c:pt idx="27162">
                  <c:v>7.06122E-3</c:v>
                </c:pt>
                <c:pt idx="27163">
                  <c:v>8.4751800000000006E-3</c:v>
                </c:pt>
                <c:pt idx="27164">
                  <c:v>7.8479499999999994E-3</c:v>
                </c:pt>
                <c:pt idx="27165">
                  <c:v>6.2865999999999998E-3</c:v>
                </c:pt>
                <c:pt idx="27166">
                  <c:v>8.0760399999999996E-3</c:v>
                </c:pt>
                <c:pt idx="27167">
                  <c:v>9.0864299999999995E-3</c:v>
                </c:pt>
                <c:pt idx="27168">
                  <c:v>6.7326900000000004E-3</c:v>
                </c:pt>
                <c:pt idx="27169">
                  <c:v>6.06837E-3</c:v>
                </c:pt>
                <c:pt idx="27170">
                  <c:v>7.4937299999999997E-3</c:v>
                </c:pt>
                <c:pt idx="27171">
                  <c:v>6.5066400000000002E-3</c:v>
                </c:pt>
                <c:pt idx="27172">
                  <c:v>7.0578500000000001E-3</c:v>
                </c:pt>
                <c:pt idx="27173">
                  <c:v>7.7249399999999996E-3</c:v>
                </c:pt>
                <c:pt idx="27174">
                  <c:v>6.8693699999999996E-3</c:v>
                </c:pt>
                <c:pt idx="27175">
                  <c:v>6.9411200000000003E-3</c:v>
                </c:pt>
                <c:pt idx="27176">
                  <c:v>7.5369800000000004E-3</c:v>
                </c:pt>
                <c:pt idx="27177">
                  <c:v>6.5494799999999999E-3</c:v>
                </c:pt>
                <c:pt idx="27178">
                  <c:v>2.6943000000000002E-3</c:v>
                </c:pt>
                <c:pt idx="27179">
                  <c:v>-4.2579E-4</c:v>
                </c:pt>
                <c:pt idx="27180">
                  <c:v>-2.3165899999999999E-3</c:v>
                </c:pt>
                <c:pt idx="27181">
                  <c:v>-4.1601800000000003E-3</c:v>
                </c:pt>
                <c:pt idx="27182">
                  <c:v>-5.4347800000000002E-3</c:v>
                </c:pt>
                <c:pt idx="27183">
                  <c:v>-4.8257899999999999E-3</c:v>
                </c:pt>
                <c:pt idx="27184">
                  <c:v>-1.1849199999999999E-3</c:v>
                </c:pt>
                <c:pt idx="27185">
                  <c:v>1.40872E-3</c:v>
                </c:pt>
                <c:pt idx="27186">
                  <c:v>3.55223E-3</c:v>
                </c:pt>
                <c:pt idx="27187">
                  <c:v>6.8297699999999998E-3</c:v>
                </c:pt>
                <c:pt idx="27188">
                  <c:v>7.5568600000000003E-3</c:v>
                </c:pt>
                <c:pt idx="27189">
                  <c:v>6.6188100000000001E-3</c:v>
                </c:pt>
                <c:pt idx="27190">
                  <c:v>7.5440100000000003E-3</c:v>
                </c:pt>
                <c:pt idx="27191">
                  <c:v>8.1172499999999995E-3</c:v>
                </c:pt>
                <c:pt idx="27192">
                  <c:v>6.9155099999999997E-3</c:v>
                </c:pt>
                <c:pt idx="27193">
                  <c:v>3.8835699999999998E-3</c:v>
                </c:pt>
                <c:pt idx="27194">
                  <c:v>1.0943400000000001E-3</c:v>
                </c:pt>
                <c:pt idx="27195">
                  <c:v>-1.61414E-3</c:v>
                </c:pt>
                <c:pt idx="27196">
                  <c:v>-5.0071100000000004E-3</c:v>
                </c:pt>
                <c:pt idx="27197">
                  <c:v>-5.2701099999999997E-3</c:v>
                </c:pt>
                <c:pt idx="27198">
                  <c:v>-4.7014300000000004E-3</c:v>
                </c:pt>
                <c:pt idx="27199">
                  <c:v>-2.8333799999999999E-3</c:v>
                </c:pt>
                <c:pt idx="27200">
                  <c:v>6.3385999999999998E-4</c:v>
                </c:pt>
                <c:pt idx="27201">
                  <c:v>3.0793499999999998E-3</c:v>
                </c:pt>
                <c:pt idx="27202">
                  <c:v>5.0484299999999996E-3</c:v>
                </c:pt>
                <c:pt idx="27203">
                  <c:v>8.0440200000000007E-3</c:v>
                </c:pt>
                <c:pt idx="27204">
                  <c:v>8.7230699999999994E-3</c:v>
                </c:pt>
                <c:pt idx="27205">
                  <c:v>7.3439600000000001E-3</c:v>
                </c:pt>
                <c:pt idx="27206">
                  <c:v>8.0033599999999993E-3</c:v>
                </c:pt>
                <c:pt idx="27207">
                  <c:v>7.2163399999999999E-3</c:v>
                </c:pt>
                <c:pt idx="27208">
                  <c:v>7.3740000000000003E-3</c:v>
                </c:pt>
                <c:pt idx="27209">
                  <c:v>7.4024800000000003E-3</c:v>
                </c:pt>
                <c:pt idx="27210">
                  <c:v>7.8062299999999999E-3</c:v>
                </c:pt>
                <c:pt idx="27211">
                  <c:v>7.3797799999999998E-3</c:v>
                </c:pt>
                <c:pt idx="27212">
                  <c:v>5.9645000000000002E-3</c:v>
                </c:pt>
                <c:pt idx="27213">
                  <c:v>4.3824199999999997E-3</c:v>
                </c:pt>
                <c:pt idx="27214">
                  <c:v>2.0706600000000002E-3</c:v>
                </c:pt>
                <c:pt idx="27215">
                  <c:v>-2.2457999999999999E-4</c:v>
                </c:pt>
                <c:pt idx="27216">
                  <c:v>-2.8754900000000001E-3</c:v>
                </c:pt>
                <c:pt idx="27217">
                  <c:v>-5.5992500000000001E-3</c:v>
                </c:pt>
                <c:pt idx="27218">
                  <c:v>-8.8844300000000005E-3</c:v>
                </c:pt>
                <c:pt idx="27219">
                  <c:v>-7.7512400000000004E-3</c:v>
                </c:pt>
                <c:pt idx="27220">
                  <c:v>-6.2230899999999997E-3</c:v>
                </c:pt>
                <c:pt idx="27221">
                  <c:v>-6.9577700000000003E-3</c:v>
                </c:pt>
                <c:pt idx="27222">
                  <c:v>-6.0209699999999996E-3</c:v>
                </c:pt>
                <c:pt idx="27223">
                  <c:v>-7.3370199999999997E-3</c:v>
                </c:pt>
                <c:pt idx="27224">
                  <c:v>-7.1058700000000002E-3</c:v>
                </c:pt>
                <c:pt idx="27225">
                  <c:v>-6.4286300000000003E-3</c:v>
                </c:pt>
                <c:pt idx="27226">
                  <c:v>-5.7677199999999996E-3</c:v>
                </c:pt>
                <c:pt idx="27227">
                  <c:v>-7.2976500000000001E-3</c:v>
                </c:pt>
                <c:pt idx="27228">
                  <c:v>-7.7864900000000001E-3</c:v>
                </c:pt>
                <c:pt idx="27229">
                  <c:v>-6.6828699999999996E-3</c:v>
                </c:pt>
                <c:pt idx="27230">
                  <c:v>-7.0891299999999999E-3</c:v>
                </c:pt>
                <c:pt idx="27231">
                  <c:v>-6.2914499999999996E-3</c:v>
                </c:pt>
                <c:pt idx="27232">
                  <c:v>-6.9380400000000004E-3</c:v>
                </c:pt>
                <c:pt idx="27233">
                  <c:v>-6.0413300000000001E-3</c:v>
                </c:pt>
                <c:pt idx="27234">
                  <c:v>-3.46511E-3</c:v>
                </c:pt>
                <c:pt idx="27235">
                  <c:v>-1.44563E-3</c:v>
                </c:pt>
                <c:pt idx="27236">
                  <c:v>1.99037E-3</c:v>
                </c:pt>
                <c:pt idx="27237">
                  <c:v>4.2379899999999996E-3</c:v>
                </c:pt>
                <c:pt idx="27238">
                  <c:v>4.5365500000000003E-3</c:v>
                </c:pt>
                <c:pt idx="27239">
                  <c:v>3.6172800000000001E-3</c:v>
                </c:pt>
                <c:pt idx="27240">
                  <c:v>1.32715E-3</c:v>
                </c:pt>
                <c:pt idx="27241">
                  <c:v>-9.1113999999999995E-4</c:v>
                </c:pt>
                <c:pt idx="27242">
                  <c:v>-4.1122499999999996E-3</c:v>
                </c:pt>
                <c:pt idx="27243">
                  <c:v>-6.5686700000000004E-3</c:v>
                </c:pt>
                <c:pt idx="27244">
                  <c:v>-6.9399199999999996E-3</c:v>
                </c:pt>
                <c:pt idx="27245">
                  <c:v>-8.4489400000000003E-3</c:v>
                </c:pt>
                <c:pt idx="27246">
                  <c:v>-6.5835599999999996E-3</c:v>
                </c:pt>
                <c:pt idx="27247">
                  <c:v>-5.3671500000000002E-3</c:v>
                </c:pt>
                <c:pt idx="27248">
                  <c:v>-4.8729100000000003E-3</c:v>
                </c:pt>
                <c:pt idx="27249">
                  <c:v>-3.1595400000000002E-3</c:v>
                </c:pt>
                <c:pt idx="27250">
                  <c:v>-1.57143E-3</c:v>
                </c:pt>
                <c:pt idx="27251">
                  <c:v>2.6226399999999999E-3</c:v>
                </c:pt>
                <c:pt idx="27252">
                  <c:v>4.8476700000000001E-3</c:v>
                </c:pt>
                <c:pt idx="27253">
                  <c:v>4.9245599999999997E-3</c:v>
                </c:pt>
                <c:pt idx="27254">
                  <c:v>2.92648E-3</c:v>
                </c:pt>
                <c:pt idx="27255">
                  <c:v>1.0087799999999999E-3</c:v>
                </c:pt>
                <c:pt idx="27256">
                  <c:v>6.6918000000000001E-4</c:v>
                </c:pt>
                <c:pt idx="27257">
                  <c:v>-3.4583000000000001E-3</c:v>
                </c:pt>
                <c:pt idx="27258">
                  <c:v>-6.1701400000000002E-3</c:v>
                </c:pt>
                <c:pt idx="27259">
                  <c:v>-7.5577800000000001E-3</c:v>
                </c:pt>
                <c:pt idx="27260">
                  <c:v>-7.3765200000000001E-3</c:v>
                </c:pt>
                <c:pt idx="27261">
                  <c:v>-6.4477099999999997E-3</c:v>
                </c:pt>
                <c:pt idx="27262">
                  <c:v>-7.5954000000000004E-3</c:v>
                </c:pt>
                <c:pt idx="27263">
                  <c:v>-6.6813699999999998E-3</c:v>
                </c:pt>
                <c:pt idx="27264">
                  <c:v>-6.8474599999999997E-3</c:v>
                </c:pt>
                <c:pt idx="27265">
                  <c:v>-9.1322599999999997E-3</c:v>
                </c:pt>
                <c:pt idx="27266">
                  <c:v>-7.5353499999999997E-3</c:v>
                </c:pt>
                <c:pt idx="27267">
                  <c:v>-6.5670199999999998E-3</c:v>
                </c:pt>
                <c:pt idx="27268">
                  <c:v>-6.1486500000000003E-3</c:v>
                </c:pt>
                <c:pt idx="27269">
                  <c:v>-4.82272E-3</c:v>
                </c:pt>
                <c:pt idx="27270">
                  <c:v>-2.7019600000000002E-3</c:v>
                </c:pt>
                <c:pt idx="27271">
                  <c:v>3.1229000000000001E-4</c:v>
                </c:pt>
                <c:pt idx="27272">
                  <c:v>3.3908499999999999E-3</c:v>
                </c:pt>
                <c:pt idx="27273">
                  <c:v>5.01856E-3</c:v>
                </c:pt>
                <c:pt idx="27274">
                  <c:v>6.2948700000000002E-3</c:v>
                </c:pt>
                <c:pt idx="27275">
                  <c:v>7.1063599999999999E-3</c:v>
                </c:pt>
                <c:pt idx="27276">
                  <c:v>7.8229900000000002E-3</c:v>
                </c:pt>
                <c:pt idx="27277">
                  <c:v>7.5788100000000001E-3</c:v>
                </c:pt>
                <c:pt idx="27278">
                  <c:v>7.0280300000000002E-3</c:v>
                </c:pt>
                <c:pt idx="27279">
                  <c:v>8.2776399999999993E-3</c:v>
                </c:pt>
                <c:pt idx="27280">
                  <c:v>7.4611900000000004E-3</c:v>
                </c:pt>
                <c:pt idx="27281">
                  <c:v>6.5737499999999997E-3</c:v>
                </c:pt>
                <c:pt idx="27282">
                  <c:v>6.5826399999999998E-3</c:v>
                </c:pt>
                <c:pt idx="27283">
                  <c:v>5.4670300000000003E-3</c:v>
                </c:pt>
                <c:pt idx="27284">
                  <c:v>4.0846600000000004E-3</c:v>
                </c:pt>
                <c:pt idx="27285">
                  <c:v>3.3529300000000001E-3</c:v>
                </c:pt>
                <c:pt idx="27286">
                  <c:v>-6.3632000000000001E-4</c:v>
                </c:pt>
                <c:pt idx="27287">
                  <c:v>-3.4613500000000002E-3</c:v>
                </c:pt>
                <c:pt idx="27288">
                  <c:v>-3.48307E-3</c:v>
                </c:pt>
                <c:pt idx="27289">
                  <c:v>-3.6485799999999998E-3</c:v>
                </c:pt>
                <c:pt idx="27290">
                  <c:v>-1.7284399999999999E-3</c:v>
                </c:pt>
                <c:pt idx="27291">
                  <c:v>-4.3157999999999998E-4</c:v>
                </c:pt>
                <c:pt idx="27292">
                  <c:v>2.1231499999999999E-3</c:v>
                </c:pt>
                <c:pt idx="27293">
                  <c:v>3.1021899999999999E-3</c:v>
                </c:pt>
                <c:pt idx="27294">
                  <c:v>3.1234800000000001E-3</c:v>
                </c:pt>
                <c:pt idx="27295">
                  <c:v>3.1516299999999999E-3</c:v>
                </c:pt>
                <c:pt idx="27296">
                  <c:v>2.96225E-3</c:v>
                </c:pt>
                <c:pt idx="27297">
                  <c:v>-1.3482100000000001E-3</c:v>
                </c:pt>
                <c:pt idx="27298">
                  <c:v>-4.8757499999999999E-3</c:v>
                </c:pt>
                <c:pt idx="27299">
                  <c:v>-5.6786900000000001E-3</c:v>
                </c:pt>
                <c:pt idx="27300">
                  <c:v>-7.11526E-3</c:v>
                </c:pt>
                <c:pt idx="27301">
                  <c:v>-7.1256799999999997E-3</c:v>
                </c:pt>
                <c:pt idx="27302">
                  <c:v>-8.32894E-3</c:v>
                </c:pt>
                <c:pt idx="27303">
                  <c:v>-7.6853399999999997E-3</c:v>
                </c:pt>
                <c:pt idx="27304">
                  <c:v>-5.10225E-3</c:v>
                </c:pt>
                <c:pt idx="27305">
                  <c:v>-3.57085E-3</c:v>
                </c:pt>
                <c:pt idx="27306">
                  <c:v>-8.9273E-4</c:v>
                </c:pt>
                <c:pt idx="27307">
                  <c:v>2.2053200000000002E-3</c:v>
                </c:pt>
                <c:pt idx="27308">
                  <c:v>2.9177399999999998E-3</c:v>
                </c:pt>
                <c:pt idx="27309">
                  <c:v>3.7751400000000002E-3</c:v>
                </c:pt>
                <c:pt idx="27310">
                  <c:v>2.9848499999999998E-3</c:v>
                </c:pt>
                <c:pt idx="27311">
                  <c:v>1.4342599999999999E-3</c:v>
                </c:pt>
                <c:pt idx="27312">
                  <c:v>4.9357999999999997E-4</c:v>
                </c:pt>
                <c:pt idx="27313">
                  <c:v>-2.49979E-3</c:v>
                </c:pt>
                <c:pt idx="27314">
                  <c:v>-5.26466E-3</c:v>
                </c:pt>
                <c:pt idx="27315">
                  <c:v>-6.9152800000000002E-3</c:v>
                </c:pt>
                <c:pt idx="27316">
                  <c:v>-6.4421499999999998E-3</c:v>
                </c:pt>
                <c:pt idx="27317">
                  <c:v>-6.9438700000000004E-3</c:v>
                </c:pt>
                <c:pt idx="27318">
                  <c:v>-7.2829899999999996E-3</c:v>
                </c:pt>
                <c:pt idx="27319">
                  <c:v>-6.6533199999999999E-3</c:v>
                </c:pt>
                <c:pt idx="27320">
                  <c:v>-6.4875899999999997E-3</c:v>
                </c:pt>
                <c:pt idx="27321">
                  <c:v>-6.7478E-3</c:v>
                </c:pt>
                <c:pt idx="27322">
                  <c:v>-7.7637399999999999E-3</c:v>
                </c:pt>
                <c:pt idx="27323">
                  <c:v>-7.1090399999999996E-3</c:v>
                </c:pt>
                <c:pt idx="27324">
                  <c:v>-5.6684700000000001E-3</c:v>
                </c:pt>
                <c:pt idx="27325">
                  <c:v>-5.1370900000000004E-3</c:v>
                </c:pt>
                <c:pt idx="27326">
                  <c:v>-1.8894199999999999E-3</c:v>
                </c:pt>
                <c:pt idx="27327">
                  <c:v>1.5257000000000001E-4</c:v>
                </c:pt>
                <c:pt idx="27328">
                  <c:v>2.5808300000000001E-3</c:v>
                </c:pt>
                <c:pt idx="27329">
                  <c:v>5.3247399999999997E-3</c:v>
                </c:pt>
                <c:pt idx="27330">
                  <c:v>6.0754900000000002E-3</c:v>
                </c:pt>
                <c:pt idx="27331">
                  <c:v>6.5005000000000002E-3</c:v>
                </c:pt>
                <c:pt idx="27332">
                  <c:v>6.4812999999999997E-3</c:v>
                </c:pt>
                <c:pt idx="27333">
                  <c:v>6.3965999999999997E-3</c:v>
                </c:pt>
                <c:pt idx="27334">
                  <c:v>5.6691500000000004E-3</c:v>
                </c:pt>
                <c:pt idx="27335">
                  <c:v>5.7439500000000003E-3</c:v>
                </c:pt>
                <c:pt idx="27336">
                  <c:v>6.4584999999999998E-3</c:v>
                </c:pt>
                <c:pt idx="27337">
                  <c:v>5.9110899999999999E-3</c:v>
                </c:pt>
                <c:pt idx="27338">
                  <c:v>6.8023099999999998E-3</c:v>
                </c:pt>
                <c:pt idx="27339">
                  <c:v>4.9208699999999999E-3</c:v>
                </c:pt>
                <c:pt idx="27340">
                  <c:v>4.0740699999999999E-3</c:v>
                </c:pt>
                <c:pt idx="27341">
                  <c:v>4.1784600000000002E-3</c:v>
                </c:pt>
                <c:pt idx="27342">
                  <c:v>7.1754999999999996E-4</c:v>
                </c:pt>
                <c:pt idx="27343">
                  <c:v>-1.78611E-3</c:v>
                </c:pt>
                <c:pt idx="27344">
                  <c:v>-3.7257000000000002E-3</c:v>
                </c:pt>
                <c:pt idx="27345">
                  <c:v>-4.2976799999999999E-3</c:v>
                </c:pt>
                <c:pt idx="27346">
                  <c:v>-3.3076199999999998E-3</c:v>
                </c:pt>
                <c:pt idx="27347">
                  <c:v>-1.93877E-3</c:v>
                </c:pt>
                <c:pt idx="27348">
                  <c:v>1.2273900000000001E-3</c:v>
                </c:pt>
                <c:pt idx="27349">
                  <c:v>2.2169999999999998E-3</c:v>
                </c:pt>
                <c:pt idx="27350">
                  <c:v>2.0258799999999999E-3</c:v>
                </c:pt>
                <c:pt idx="27351">
                  <c:v>2.8875400000000001E-3</c:v>
                </c:pt>
                <c:pt idx="27352">
                  <c:v>1.4114399999999999E-3</c:v>
                </c:pt>
                <c:pt idx="27353">
                  <c:v>-1.0932100000000001E-3</c:v>
                </c:pt>
                <c:pt idx="27354">
                  <c:v>-3.2832099999999999E-3</c:v>
                </c:pt>
                <c:pt idx="27355">
                  <c:v>-5.8736600000000002E-3</c:v>
                </c:pt>
                <c:pt idx="27356">
                  <c:v>-6.9832999999999996E-3</c:v>
                </c:pt>
                <c:pt idx="27357">
                  <c:v>-6.8308600000000002E-3</c:v>
                </c:pt>
                <c:pt idx="27358">
                  <c:v>-7.0676699999999999E-3</c:v>
                </c:pt>
                <c:pt idx="27359">
                  <c:v>-6.2986099999999996E-3</c:v>
                </c:pt>
                <c:pt idx="27360">
                  <c:v>-4.1691699999999998E-3</c:v>
                </c:pt>
                <c:pt idx="27361">
                  <c:v>-3.2862400000000002E-3</c:v>
                </c:pt>
                <c:pt idx="27362">
                  <c:v>2.1327999999999999E-4</c:v>
                </c:pt>
                <c:pt idx="27363">
                  <c:v>2.5317500000000001E-3</c:v>
                </c:pt>
                <c:pt idx="27364">
                  <c:v>3.6095200000000002E-3</c:v>
                </c:pt>
                <c:pt idx="27365">
                  <c:v>3.7479000000000002E-3</c:v>
                </c:pt>
                <c:pt idx="27366">
                  <c:v>3.4097699999999999E-3</c:v>
                </c:pt>
                <c:pt idx="27367">
                  <c:v>2.4715800000000001E-3</c:v>
                </c:pt>
                <c:pt idx="27368">
                  <c:v>-6.0698000000000002E-4</c:v>
                </c:pt>
                <c:pt idx="27369">
                  <c:v>-1.92986E-3</c:v>
                </c:pt>
                <c:pt idx="27370">
                  <c:v>-3.5220400000000002E-3</c:v>
                </c:pt>
                <c:pt idx="27371">
                  <c:v>-5.2197099999999998E-3</c:v>
                </c:pt>
                <c:pt idx="27372">
                  <c:v>-6.0434399999999997E-3</c:v>
                </c:pt>
                <c:pt idx="27373">
                  <c:v>-5.55953E-3</c:v>
                </c:pt>
                <c:pt idx="27374">
                  <c:v>-5.0032100000000001E-3</c:v>
                </c:pt>
                <c:pt idx="27375">
                  <c:v>-5.4575700000000001E-3</c:v>
                </c:pt>
                <c:pt idx="27376">
                  <c:v>-5.9501199999999997E-3</c:v>
                </c:pt>
                <c:pt idx="27377">
                  <c:v>-6.5664E-3</c:v>
                </c:pt>
                <c:pt idx="27378">
                  <c:v>-6.0504499999999998E-3</c:v>
                </c:pt>
                <c:pt idx="27379">
                  <c:v>-5.67506E-3</c:v>
                </c:pt>
                <c:pt idx="27380">
                  <c:v>-5.5518099999999999E-3</c:v>
                </c:pt>
                <c:pt idx="27381">
                  <c:v>-4.0951700000000004E-3</c:v>
                </c:pt>
                <c:pt idx="27382">
                  <c:v>-1.88456E-3</c:v>
                </c:pt>
                <c:pt idx="27383">
                  <c:v>2.1227999999999999E-4</c:v>
                </c:pt>
                <c:pt idx="27384">
                  <c:v>1.3227200000000001E-3</c:v>
                </c:pt>
                <c:pt idx="27385">
                  <c:v>2.9591700000000001E-3</c:v>
                </c:pt>
                <c:pt idx="27386">
                  <c:v>5.5259599999999999E-3</c:v>
                </c:pt>
                <c:pt idx="27387">
                  <c:v>5.1556400000000004E-3</c:v>
                </c:pt>
                <c:pt idx="27388">
                  <c:v>5.8585900000000003E-3</c:v>
                </c:pt>
                <c:pt idx="27389">
                  <c:v>6.0341700000000002E-3</c:v>
                </c:pt>
                <c:pt idx="27390">
                  <c:v>5.6633899999999999E-3</c:v>
                </c:pt>
                <c:pt idx="27391">
                  <c:v>5.7078600000000004E-3</c:v>
                </c:pt>
                <c:pt idx="27392">
                  <c:v>5.79103E-3</c:v>
                </c:pt>
                <c:pt idx="27393">
                  <c:v>5.4644100000000003E-3</c:v>
                </c:pt>
                <c:pt idx="27394">
                  <c:v>4.6931000000000004E-3</c:v>
                </c:pt>
                <c:pt idx="27395">
                  <c:v>5.2184199999999997E-3</c:v>
                </c:pt>
                <c:pt idx="27396">
                  <c:v>5.4080100000000004E-3</c:v>
                </c:pt>
                <c:pt idx="27397">
                  <c:v>5.2253300000000003E-3</c:v>
                </c:pt>
                <c:pt idx="27398">
                  <c:v>6.8389499999999999E-3</c:v>
                </c:pt>
                <c:pt idx="27399">
                  <c:v>7.0905100000000004E-3</c:v>
                </c:pt>
                <c:pt idx="27400">
                  <c:v>6.3062700000000001E-3</c:v>
                </c:pt>
                <c:pt idx="27401">
                  <c:v>4.3268600000000001E-3</c:v>
                </c:pt>
                <c:pt idx="27402">
                  <c:v>1.763E-3</c:v>
                </c:pt>
                <c:pt idx="27403">
                  <c:v>1.4393000000000001E-4</c:v>
                </c:pt>
                <c:pt idx="27404">
                  <c:v>-3.2610400000000002E-3</c:v>
                </c:pt>
                <c:pt idx="27405">
                  <c:v>-3.6148500000000002E-3</c:v>
                </c:pt>
                <c:pt idx="27406">
                  <c:v>-1.33534E-3</c:v>
                </c:pt>
                <c:pt idx="27407">
                  <c:v>-2.18929E-3</c:v>
                </c:pt>
                <c:pt idx="27408">
                  <c:v>-3.4609000000000002E-4</c:v>
                </c:pt>
                <c:pt idx="27409">
                  <c:v>1.50548E-3</c:v>
                </c:pt>
                <c:pt idx="27410">
                  <c:v>2.2774399999999999E-3</c:v>
                </c:pt>
                <c:pt idx="27411">
                  <c:v>4.2513300000000002E-3</c:v>
                </c:pt>
                <c:pt idx="27412">
                  <c:v>5.4805899999999996E-3</c:v>
                </c:pt>
                <c:pt idx="27413">
                  <c:v>5.4374200000000001E-3</c:v>
                </c:pt>
                <c:pt idx="27414">
                  <c:v>5.3588000000000004E-3</c:v>
                </c:pt>
                <c:pt idx="27415">
                  <c:v>4.6899300000000001E-3</c:v>
                </c:pt>
                <c:pt idx="27416">
                  <c:v>5.4856799999999997E-3</c:v>
                </c:pt>
                <c:pt idx="27417">
                  <c:v>4.0702000000000004E-3</c:v>
                </c:pt>
                <c:pt idx="27418" formatCode="0.00E+00">
                  <c:v>-5.2599999999999998E-5</c:v>
                </c:pt>
                <c:pt idx="27419">
                  <c:v>-2.2757799999999998E-3</c:v>
                </c:pt>
                <c:pt idx="27420">
                  <c:v>-2.5678799999999998E-3</c:v>
                </c:pt>
                <c:pt idx="27421">
                  <c:v>-2.99746E-3</c:v>
                </c:pt>
                <c:pt idx="27422">
                  <c:v>-2.80802E-3</c:v>
                </c:pt>
                <c:pt idx="27423">
                  <c:v>-1.7514500000000001E-3</c:v>
                </c:pt>
                <c:pt idx="27424">
                  <c:v>-1.7629500000000001E-3</c:v>
                </c:pt>
                <c:pt idx="27425">
                  <c:v>2.2888700000000001E-3</c:v>
                </c:pt>
                <c:pt idx="27426">
                  <c:v>4.63139E-3</c:v>
                </c:pt>
                <c:pt idx="27427">
                  <c:v>3.6525199999999998E-3</c:v>
                </c:pt>
                <c:pt idx="27428">
                  <c:v>5.1710899999999997E-3</c:v>
                </c:pt>
                <c:pt idx="27429">
                  <c:v>6.4304399999999999E-3</c:v>
                </c:pt>
                <c:pt idx="27430">
                  <c:v>7.3562300000000001E-3</c:v>
                </c:pt>
                <c:pt idx="27431">
                  <c:v>5.0859599999999996E-3</c:v>
                </c:pt>
                <c:pt idx="27432">
                  <c:v>4.4626199999999996E-3</c:v>
                </c:pt>
                <c:pt idx="27433">
                  <c:v>5.2085400000000002E-3</c:v>
                </c:pt>
                <c:pt idx="27434">
                  <c:v>5.4829400000000004E-3</c:v>
                </c:pt>
                <c:pt idx="27435">
                  <c:v>5.2592300000000002E-3</c:v>
                </c:pt>
                <c:pt idx="27436">
                  <c:v>4.4092000000000003E-3</c:v>
                </c:pt>
                <c:pt idx="27437">
                  <c:v>3.8274200000000002E-3</c:v>
                </c:pt>
                <c:pt idx="27438">
                  <c:v>2.2346699999999998E-3</c:v>
                </c:pt>
                <c:pt idx="27439">
                  <c:v>-2.7241E-4</c:v>
                </c:pt>
                <c:pt idx="27440">
                  <c:v>-2.6848100000000001E-3</c:v>
                </c:pt>
                <c:pt idx="27441">
                  <c:v>-2.75902E-3</c:v>
                </c:pt>
                <c:pt idx="27442">
                  <c:v>-4.0709600000000002E-3</c:v>
                </c:pt>
                <c:pt idx="27443">
                  <c:v>-5.2369499999999998E-3</c:v>
                </c:pt>
                <c:pt idx="27444">
                  <c:v>-4.8779699999999997E-3</c:v>
                </c:pt>
                <c:pt idx="27445">
                  <c:v>-6.4376399999999997E-3</c:v>
                </c:pt>
                <c:pt idx="27446">
                  <c:v>-5.1678899999999996E-3</c:v>
                </c:pt>
                <c:pt idx="27447">
                  <c:v>-4.6382000000000003E-3</c:v>
                </c:pt>
                <c:pt idx="27448">
                  <c:v>-4.82753E-3</c:v>
                </c:pt>
                <c:pt idx="27449">
                  <c:v>-4.8367899999999997E-3</c:v>
                </c:pt>
                <c:pt idx="27450">
                  <c:v>-4.5106699999999996E-3</c:v>
                </c:pt>
                <c:pt idx="27451">
                  <c:v>-3.56486E-3</c:v>
                </c:pt>
                <c:pt idx="27452">
                  <c:v>-4.0137799999999998E-3</c:v>
                </c:pt>
                <c:pt idx="27453">
                  <c:v>-1.61783E-3</c:v>
                </c:pt>
                <c:pt idx="27454">
                  <c:v>1.5945099999999999E-3</c:v>
                </c:pt>
                <c:pt idx="27455">
                  <c:v>1.2069699999999999E-3</c:v>
                </c:pt>
                <c:pt idx="27456">
                  <c:v>2.6265699999999999E-3</c:v>
                </c:pt>
                <c:pt idx="27457">
                  <c:v>1.8345600000000001E-3</c:v>
                </c:pt>
                <c:pt idx="27458">
                  <c:v>1.1964E-4</c:v>
                </c:pt>
                <c:pt idx="27459" formatCode="0.00E+00">
                  <c:v>2.065E-5</c:v>
                </c:pt>
                <c:pt idx="27460">
                  <c:v>-1.0721699999999999E-3</c:v>
                </c:pt>
                <c:pt idx="27461">
                  <c:v>-1.6434100000000001E-3</c:v>
                </c:pt>
                <c:pt idx="27462">
                  <c:v>-2.6119300000000002E-3</c:v>
                </c:pt>
                <c:pt idx="27463">
                  <c:v>-1.75475E-3</c:v>
                </c:pt>
                <c:pt idx="27464">
                  <c:v>-2.1118999999999999E-4</c:v>
                </c:pt>
                <c:pt idx="27465">
                  <c:v>2.4290499999999999E-3</c:v>
                </c:pt>
                <c:pt idx="27466">
                  <c:v>2.4604200000000001E-3</c:v>
                </c:pt>
                <c:pt idx="27467">
                  <c:v>2.1036000000000002E-3</c:v>
                </c:pt>
                <c:pt idx="27468">
                  <c:v>3.58523E-3</c:v>
                </c:pt>
                <c:pt idx="27469">
                  <c:v>4.0284500000000003E-3</c:v>
                </c:pt>
                <c:pt idx="27470">
                  <c:v>5.1612799999999999E-3</c:v>
                </c:pt>
                <c:pt idx="27471">
                  <c:v>3.7552200000000001E-3</c:v>
                </c:pt>
                <c:pt idx="27472">
                  <c:v>3.5401400000000002E-3</c:v>
                </c:pt>
                <c:pt idx="27473">
                  <c:v>2.8676999999999999E-3</c:v>
                </c:pt>
                <c:pt idx="27474">
                  <c:v>9.1843000000000003E-4</c:v>
                </c:pt>
                <c:pt idx="27475">
                  <c:v>-8.9526000000000004E-4</c:v>
                </c:pt>
                <c:pt idx="27476">
                  <c:v>-1.09625E-3</c:v>
                </c:pt>
                <c:pt idx="27477">
                  <c:v>-6.2901000000000005E-4</c:v>
                </c:pt>
                <c:pt idx="27478">
                  <c:v>-1.5071500000000001E-3</c:v>
                </c:pt>
                <c:pt idx="27479">
                  <c:v>-1.6765000000000001E-4</c:v>
                </c:pt>
                <c:pt idx="27480" formatCode="0.00E+00">
                  <c:v>-3.8330000000000001E-5</c:v>
                </c:pt>
                <c:pt idx="27481">
                  <c:v>4.5051999999999999E-4</c:v>
                </c:pt>
                <c:pt idx="27482">
                  <c:v>2.2308100000000002E-3</c:v>
                </c:pt>
                <c:pt idx="27483">
                  <c:v>3.58976E-3</c:v>
                </c:pt>
                <c:pt idx="27484">
                  <c:v>4.1203999999999998E-3</c:v>
                </c:pt>
                <c:pt idx="27485">
                  <c:v>2.8635399999999999E-3</c:v>
                </c:pt>
                <c:pt idx="27486">
                  <c:v>3.3806499999999998E-3</c:v>
                </c:pt>
                <c:pt idx="27487">
                  <c:v>3.8502800000000002E-3</c:v>
                </c:pt>
                <c:pt idx="27488">
                  <c:v>3.8092400000000002E-3</c:v>
                </c:pt>
                <c:pt idx="27489">
                  <c:v>3.7900199999999998E-3</c:v>
                </c:pt>
                <c:pt idx="27490">
                  <c:v>5.26495E-3</c:v>
                </c:pt>
                <c:pt idx="27491">
                  <c:v>3.5485099999999999E-3</c:v>
                </c:pt>
                <c:pt idx="27492">
                  <c:v>2.7549300000000001E-3</c:v>
                </c:pt>
                <c:pt idx="27493">
                  <c:v>3.0452500000000002E-3</c:v>
                </c:pt>
                <c:pt idx="27494">
                  <c:v>1.6284400000000001E-3</c:v>
                </c:pt>
                <c:pt idx="27495">
                  <c:v>4.7111000000000001E-4</c:v>
                </c:pt>
                <c:pt idx="27496">
                  <c:v>-9.0260999999999998E-4</c:v>
                </c:pt>
                <c:pt idx="27497">
                  <c:v>-1.5696499999999999E-3</c:v>
                </c:pt>
                <c:pt idx="27498">
                  <c:v>-2.04623E-3</c:v>
                </c:pt>
                <c:pt idx="27499">
                  <c:v>-4.1287499999999996E-3</c:v>
                </c:pt>
                <c:pt idx="27500">
                  <c:v>-5.7762300000000003E-3</c:v>
                </c:pt>
                <c:pt idx="27501">
                  <c:v>-4.20945E-3</c:v>
                </c:pt>
                <c:pt idx="27502">
                  <c:v>-3.9361999999999999E-3</c:v>
                </c:pt>
                <c:pt idx="27503">
                  <c:v>-3.8724300000000001E-3</c:v>
                </c:pt>
                <c:pt idx="27504">
                  <c:v>-3.1476199999999998E-3</c:v>
                </c:pt>
                <c:pt idx="27505">
                  <c:v>-4.17791E-3</c:v>
                </c:pt>
                <c:pt idx="27506">
                  <c:v>-3.9333299999999996E-3</c:v>
                </c:pt>
                <c:pt idx="27507">
                  <c:v>-3.3126900000000001E-3</c:v>
                </c:pt>
                <c:pt idx="27508">
                  <c:v>-1.13356E-3</c:v>
                </c:pt>
                <c:pt idx="27509">
                  <c:v>-4.9399999999999997E-4</c:v>
                </c:pt>
                <c:pt idx="27510">
                  <c:v>8.6830000000000002E-4</c:v>
                </c:pt>
                <c:pt idx="27511">
                  <c:v>6.4165000000000001E-4</c:v>
                </c:pt>
                <c:pt idx="27512" formatCode="0.00E+00">
                  <c:v>4.0410000000000001E-5</c:v>
                </c:pt>
                <c:pt idx="27513">
                  <c:v>1.61242E-3</c:v>
                </c:pt>
                <c:pt idx="27514">
                  <c:v>9.8959999999999998E-4</c:v>
                </c:pt>
                <c:pt idx="27515">
                  <c:v>-5.7978000000000001E-4</c:v>
                </c:pt>
                <c:pt idx="27516">
                  <c:v>-1.3798700000000001E-3</c:v>
                </c:pt>
                <c:pt idx="27517">
                  <c:v>-5.5250000000000004E-4</c:v>
                </c:pt>
                <c:pt idx="27518">
                  <c:v>-7.5805999999999996E-4</c:v>
                </c:pt>
                <c:pt idx="27519">
                  <c:v>-6.9786000000000002E-4</c:v>
                </c:pt>
                <c:pt idx="27520">
                  <c:v>1.3507999999999999E-4</c:v>
                </c:pt>
                <c:pt idx="27521">
                  <c:v>-1.2135E-4</c:v>
                </c:pt>
                <c:pt idx="27522">
                  <c:v>7.7623999999999998E-4</c:v>
                </c:pt>
                <c:pt idx="27523">
                  <c:v>2.2964600000000002E-3</c:v>
                </c:pt>
                <c:pt idx="27524">
                  <c:v>3.44692E-3</c:v>
                </c:pt>
                <c:pt idx="27525">
                  <c:v>3.5727900000000002E-3</c:v>
                </c:pt>
                <c:pt idx="27526">
                  <c:v>3.0575300000000001E-3</c:v>
                </c:pt>
                <c:pt idx="27527">
                  <c:v>3.8374699999999999E-3</c:v>
                </c:pt>
                <c:pt idx="27528">
                  <c:v>2.8064700000000001E-3</c:v>
                </c:pt>
                <c:pt idx="27529">
                  <c:v>1.3298800000000001E-3</c:v>
                </c:pt>
                <c:pt idx="27530">
                  <c:v>8.3891E-4</c:v>
                </c:pt>
                <c:pt idx="27531">
                  <c:v>-9.3446999999999996E-4</c:v>
                </c:pt>
                <c:pt idx="27532">
                  <c:v>-1.38226E-3</c:v>
                </c:pt>
                <c:pt idx="27533">
                  <c:v>-3.3058000000000002E-4</c:v>
                </c:pt>
                <c:pt idx="27534" formatCode="0.00E+00">
                  <c:v>1.468E-5</c:v>
                </c:pt>
                <c:pt idx="27535">
                  <c:v>-1.5710999999999999E-4</c:v>
                </c:pt>
                <c:pt idx="27536">
                  <c:v>1.7505699999999999E-3</c:v>
                </c:pt>
                <c:pt idx="27537">
                  <c:v>7.5750000000000004E-4</c:v>
                </c:pt>
                <c:pt idx="27538">
                  <c:v>8.8126999999999997E-4</c:v>
                </c:pt>
                <c:pt idx="27539">
                  <c:v>3.40537E-3</c:v>
                </c:pt>
                <c:pt idx="27540">
                  <c:v>3.4885200000000002E-3</c:v>
                </c:pt>
                <c:pt idx="27541">
                  <c:v>2.70236E-3</c:v>
                </c:pt>
                <c:pt idx="27542">
                  <c:v>1.9368499999999999E-3</c:v>
                </c:pt>
                <c:pt idx="27543">
                  <c:v>2.55442E-3</c:v>
                </c:pt>
                <c:pt idx="27544">
                  <c:v>2.89223E-3</c:v>
                </c:pt>
                <c:pt idx="27545">
                  <c:v>1.49015E-3</c:v>
                </c:pt>
                <c:pt idx="27546">
                  <c:v>2.1760899999999999E-3</c:v>
                </c:pt>
                <c:pt idx="27547">
                  <c:v>2.3116899999999999E-3</c:v>
                </c:pt>
                <c:pt idx="27548">
                  <c:v>2.79481E-3</c:v>
                </c:pt>
                <c:pt idx="27549">
                  <c:v>1.0194399999999999E-3</c:v>
                </c:pt>
                <c:pt idx="27550">
                  <c:v>-4.4842999999999999E-4</c:v>
                </c:pt>
                <c:pt idx="27551">
                  <c:v>1.36714E-3</c:v>
                </c:pt>
                <c:pt idx="27552">
                  <c:v>-2.9227000000000002E-4</c:v>
                </c:pt>
                <c:pt idx="27553">
                  <c:v>-1.3650400000000001E-3</c:v>
                </c:pt>
                <c:pt idx="27554">
                  <c:v>-1.52706E-3</c:v>
                </c:pt>
                <c:pt idx="27555">
                  <c:v>-2.8032E-3</c:v>
                </c:pt>
                <c:pt idx="27556">
                  <c:v>-2.75683E-3</c:v>
                </c:pt>
                <c:pt idx="27557">
                  <c:v>-3.3804999999999998E-3</c:v>
                </c:pt>
                <c:pt idx="27558">
                  <c:v>-2.5164699999999998E-3</c:v>
                </c:pt>
                <c:pt idx="27559">
                  <c:v>-2.0576000000000001E-3</c:v>
                </c:pt>
                <c:pt idx="27560">
                  <c:v>-2.5060500000000001E-3</c:v>
                </c:pt>
                <c:pt idx="27561">
                  <c:v>-3.28744E-3</c:v>
                </c:pt>
                <c:pt idx="27562">
                  <c:v>-2.44107E-3</c:v>
                </c:pt>
                <c:pt idx="27563">
                  <c:v>-3.0952499999999999E-3</c:v>
                </c:pt>
                <c:pt idx="27564">
                  <c:v>-3.2113799999999998E-3</c:v>
                </c:pt>
                <c:pt idx="27565">
                  <c:v>-1.2255600000000001E-3</c:v>
                </c:pt>
                <c:pt idx="27566">
                  <c:v>-1.9151999999999999E-3</c:v>
                </c:pt>
                <c:pt idx="27567">
                  <c:v>-9.8327000000000006E-4</c:v>
                </c:pt>
                <c:pt idx="27568">
                  <c:v>-1.09212E-3</c:v>
                </c:pt>
                <c:pt idx="27569">
                  <c:v>-2.0176399999999998E-3</c:v>
                </c:pt>
                <c:pt idx="27570">
                  <c:v>5.6676999999999997E-4</c:v>
                </c:pt>
                <c:pt idx="27571">
                  <c:v>1.0117800000000001E-3</c:v>
                </c:pt>
                <c:pt idx="27572">
                  <c:v>-4.5778000000000003E-4</c:v>
                </c:pt>
                <c:pt idx="27573">
                  <c:v>3.7562000000000001E-4</c:v>
                </c:pt>
                <c:pt idx="27574" formatCode="0.00E+00">
                  <c:v>-1.348E-5</c:v>
                </c:pt>
                <c:pt idx="27575">
                  <c:v>-1.45579E-3</c:v>
                </c:pt>
                <c:pt idx="27576">
                  <c:v>5.2667999999999997E-4</c:v>
                </c:pt>
                <c:pt idx="27577">
                  <c:v>8.9742000000000001E-4</c:v>
                </c:pt>
                <c:pt idx="27578">
                  <c:v>-5.9599999999999996E-4</c:v>
                </c:pt>
                <c:pt idx="27579">
                  <c:v>-5.0524000000000001E-4</c:v>
                </c:pt>
                <c:pt idx="27580">
                  <c:v>-2.0707999999999998E-3</c:v>
                </c:pt>
                <c:pt idx="27581">
                  <c:v>-3.1411E-3</c:v>
                </c:pt>
                <c:pt idx="27582">
                  <c:v>-1.54805E-3</c:v>
                </c:pt>
                <c:pt idx="27583">
                  <c:v>-1.00866E-3</c:v>
                </c:pt>
                <c:pt idx="27584">
                  <c:v>-8.7735000000000005E-4</c:v>
                </c:pt>
                <c:pt idx="27585">
                  <c:v>-3.6622E-4</c:v>
                </c:pt>
                <c:pt idx="27586" formatCode="0.00E+00">
                  <c:v>-7.6000000000000004E-5</c:v>
                </c:pt>
                <c:pt idx="27587">
                  <c:v>8.2162000000000001E-4</c:v>
                </c:pt>
                <c:pt idx="27588">
                  <c:v>1.4127300000000001E-3</c:v>
                </c:pt>
                <c:pt idx="27589">
                  <c:v>-1.1110200000000001E-3</c:v>
                </c:pt>
                <c:pt idx="27590">
                  <c:v>-4.0628000000000002E-4</c:v>
                </c:pt>
                <c:pt idx="27591">
                  <c:v>-3.4482000000000002E-4</c:v>
                </c:pt>
                <c:pt idx="27592">
                  <c:v>-9.6712000000000002E-4</c:v>
                </c:pt>
                <c:pt idx="27593">
                  <c:v>2.0368E-4</c:v>
                </c:pt>
                <c:pt idx="27594">
                  <c:v>-9.8722999999999997E-4</c:v>
                </c:pt>
                <c:pt idx="27595">
                  <c:v>-1.1103E-3</c:v>
                </c:pt>
                <c:pt idx="27596">
                  <c:v>-1.3545899999999999E-3</c:v>
                </c:pt>
                <c:pt idx="27597">
                  <c:v>-2.8992100000000002E-3</c:v>
                </c:pt>
                <c:pt idx="27598">
                  <c:v>-1.94586E-3</c:v>
                </c:pt>
                <c:pt idx="27599">
                  <c:v>-1.26699E-3</c:v>
                </c:pt>
                <c:pt idx="27600">
                  <c:v>-2.27108E-3</c:v>
                </c:pt>
                <c:pt idx="27601">
                  <c:v>-2.6947999999999998E-3</c:v>
                </c:pt>
                <c:pt idx="27602">
                  <c:v>-2.4736200000000002E-3</c:v>
                </c:pt>
                <c:pt idx="27603">
                  <c:v>-2.2225000000000001E-3</c:v>
                </c:pt>
                <c:pt idx="27604">
                  <c:v>-7.5086E-4</c:v>
                </c:pt>
                <c:pt idx="27605">
                  <c:v>-1.00672E-3</c:v>
                </c:pt>
                <c:pt idx="27606">
                  <c:v>-1.4887800000000001E-3</c:v>
                </c:pt>
                <c:pt idx="27607">
                  <c:v>2.4794999999999998E-4</c:v>
                </c:pt>
                <c:pt idx="27608">
                  <c:v>-5.6085E-4</c:v>
                </c:pt>
                <c:pt idx="27609">
                  <c:v>-1.0599800000000001E-3</c:v>
                </c:pt>
                <c:pt idx="27610">
                  <c:v>6.6164999999999996E-4</c:v>
                </c:pt>
                <c:pt idx="27611">
                  <c:v>3.6420000000000002E-4</c:v>
                </c:pt>
                <c:pt idx="27612">
                  <c:v>1.34917E-3</c:v>
                </c:pt>
                <c:pt idx="27613">
                  <c:v>2.6875200000000001E-3</c:v>
                </c:pt>
                <c:pt idx="27614">
                  <c:v>2.55003E-3</c:v>
                </c:pt>
                <c:pt idx="27615">
                  <c:v>2.7477000000000001E-3</c:v>
                </c:pt>
                <c:pt idx="27616">
                  <c:v>1.1373900000000001E-3</c:v>
                </c:pt>
                <c:pt idx="27617">
                  <c:v>1.2294000000000001E-3</c:v>
                </c:pt>
                <c:pt idx="27618">
                  <c:v>2.0267699999999998E-3</c:v>
                </c:pt>
                <c:pt idx="27619">
                  <c:v>6.3358000000000002E-4</c:v>
                </c:pt>
                <c:pt idx="27620">
                  <c:v>2.3050200000000001E-3</c:v>
                </c:pt>
                <c:pt idx="27621">
                  <c:v>1.0341E-4</c:v>
                </c:pt>
                <c:pt idx="27622">
                  <c:v>-8.0497999999999995E-4</c:v>
                </c:pt>
                <c:pt idx="27623">
                  <c:v>1.4962700000000001E-3</c:v>
                </c:pt>
                <c:pt idx="27624">
                  <c:v>4.6810999999999999E-4</c:v>
                </c:pt>
                <c:pt idx="27625">
                  <c:v>2.0908599999999999E-3</c:v>
                </c:pt>
                <c:pt idx="27626">
                  <c:v>1.5467600000000001E-3</c:v>
                </c:pt>
                <c:pt idx="27627">
                  <c:v>2.4069E-4</c:v>
                </c:pt>
                <c:pt idx="27628">
                  <c:v>6.9280999999999998E-4</c:v>
                </c:pt>
                <c:pt idx="27629">
                  <c:v>2.0021000000000001E-4</c:v>
                </c:pt>
                <c:pt idx="27630">
                  <c:v>-1.0653E-4</c:v>
                </c:pt>
                <c:pt idx="27631">
                  <c:v>-1.72876E-3</c:v>
                </c:pt>
                <c:pt idx="27632">
                  <c:v>1.3750000000000001E-4</c:v>
                </c:pt>
                <c:pt idx="27633">
                  <c:v>6.7046E-4</c:v>
                </c:pt>
                <c:pt idx="27634">
                  <c:v>-6.3909999999999998E-4</c:v>
                </c:pt>
                <c:pt idx="27635">
                  <c:v>-3.8182E-4</c:v>
                </c:pt>
                <c:pt idx="27636">
                  <c:v>6.7867000000000003E-4</c:v>
                </c:pt>
                <c:pt idx="27637">
                  <c:v>-1.62005E-3</c:v>
                </c:pt>
                <c:pt idx="27638">
                  <c:v>-1.9559199999999999E-3</c:v>
                </c:pt>
                <c:pt idx="27639">
                  <c:v>-2.786E-4</c:v>
                </c:pt>
                <c:pt idx="27640">
                  <c:v>-4.8197000000000002E-4</c:v>
                </c:pt>
                <c:pt idx="27641" formatCode="0.00E+00">
                  <c:v>9.3289999999999996E-5</c:v>
                </c:pt>
                <c:pt idx="27642">
                  <c:v>4.5925000000000002E-4</c:v>
                </c:pt>
                <c:pt idx="27643">
                  <c:v>2.7050000000000002E-4</c:v>
                </c:pt>
                <c:pt idx="27644">
                  <c:v>-1.01322E-3</c:v>
                </c:pt>
                <c:pt idx="27645">
                  <c:v>-1.2983999999999999E-3</c:v>
                </c:pt>
                <c:pt idx="27646">
                  <c:v>-1.06693E-3</c:v>
                </c:pt>
                <c:pt idx="27647">
                  <c:v>-8.3425000000000003E-4</c:v>
                </c:pt>
                <c:pt idx="27648">
                  <c:v>-8.0291E-4</c:v>
                </c:pt>
                <c:pt idx="27649">
                  <c:v>3.6188000000000003E-4</c:v>
                </c:pt>
                <c:pt idx="27650">
                  <c:v>1.4838E-3</c:v>
                </c:pt>
                <c:pt idx="27651">
                  <c:v>1.13963E-3</c:v>
                </c:pt>
                <c:pt idx="27652">
                  <c:v>6.2107000000000004E-4</c:v>
                </c:pt>
                <c:pt idx="27653">
                  <c:v>-1.1226000000000001E-3</c:v>
                </c:pt>
                <c:pt idx="27654">
                  <c:v>-1.4285299999999999E-3</c:v>
                </c:pt>
                <c:pt idx="27655">
                  <c:v>-9.3420000000000005E-4</c:v>
                </c:pt>
                <c:pt idx="27656">
                  <c:v>-8.5464000000000004E-4</c:v>
                </c:pt>
                <c:pt idx="27657">
                  <c:v>-1.94067E-3</c:v>
                </c:pt>
                <c:pt idx="27658">
                  <c:v>-6.6757999999999997E-4</c:v>
                </c:pt>
                <c:pt idx="27659">
                  <c:v>-6.5136000000000002E-4</c:v>
                </c:pt>
                <c:pt idx="27660">
                  <c:v>-1.6382899999999999E-3</c:v>
                </c:pt>
                <c:pt idx="27661">
                  <c:v>4.9901000000000004E-4</c:v>
                </c:pt>
                <c:pt idx="27662">
                  <c:v>4.2713000000000001E-4</c:v>
                </c:pt>
                <c:pt idx="27663">
                  <c:v>-1.3051200000000001E-3</c:v>
                </c:pt>
                <c:pt idx="27664">
                  <c:v>3.4478999999999998E-4</c:v>
                </c:pt>
                <c:pt idx="27665">
                  <c:v>-3.6054000000000001E-4</c:v>
                </c:pt>
                <c:pt idx="27666">
                  <c:v>-8.2388999999999997E-4</c:v>
                </c:pt>
                <c:pt idx="27667">
                  <c:v>8.3301000000000002E-4</c:v>
                </c:pt>
                <c:pt idx="27668">
                  <c:v>1.3863300000000001E-3</c:v>
                </c:pt>
                <c:pt idx="27669">
                  <c:v>8.5501000000000001E-4</c:v>
                </c:pt>
                <c:pt idx="27670">
                  <c:v>2.0887999999999999E-4</c:v>
                </c:pt>
                <c:pt idx="27671">
                  <c:v>1.0265599999999999E-3</c:v>
                </c:pt>
                <c:pt idx="27672">
                  <c:v>1.4559999999999999E-4</c:v>
                </c:pt>
                <c:pt idx="27673">
                  <c:v>6.5446999999999999E-4</c:v>
                </c:pt>
                <c:pt idx="27674">
                  <c:v>6.0955000000000004E-4</c:v>
                </c:pt>
                <c:pt idx="27675">
                  <c:v>-1.1604199999999999E-3</c:v>
                </c:pt>
                <c:pt idx="27676">
                  <c:v>-6.1837999999999997E-4</c:v>
                </c:pt>
                <c:pt idx="27677">
                  <c:v>-6.5846999999999998E-4</c:v>
                </c:pt>
                <c:pt idx="27678">
                  <c:v>-2.7375000000000001E-4</c:v>
                </c:pt>
                <c:pt idx="27679">
                  <c:v>5.5847000000000004E-4</c:v>
                </c:pt>
                <c:pt idx="27680">
                  <c:v>2.2751E-3</c:v>
                </c:pt>
                <c:pt idx="27681">
                  <c:v>9.9105999999999999E-4</c:v>
                </c:pt>
                <c:pt idx="27682">
                  <c:v>-1.9335000000000001E-4</c:v>
                </c:pt>
                <c:pt idx="27683">
                  <c:v>4.8649000000000001E-4</c:v>
                </c:pt>
                <c:pt idx="27684">
                  <c:v>-1.42844E-3</c:v>
                </c:pt>
                <c:pt idx="27685">
                  <c:v>-2.1279799999999998E-3</c:v>
                </c:pt>
                <c:pt idx="27686">
                  <c:v>-2.13729E-3</c:v>
                </c:pt>
                <c:pt idx="27687">
                  <c:v>-1.8566100000000001E-3</c:v>
                </c:pt>
                <c:pt idx="27688">
                  <c:v>6.9317999999999995E-4</c:v>
                </c:pt>
                <c:pt idx="27689">
                  <c:v>-3.9605E-4</c:v>
                </c:pt>
                <c:pt idx="27690">
                  <c:v>1.06978E-3</c:v>
                </c:pt>
                <c:pt idx="27691">
                  <c:v>2.8387299999999998E-3</c:v>
                </c:pt>
                <c:pt idx="27692">
                  <c:v>9.4981000000000004E-4</c:v>
                </c:pt>
                <c:pt idx="27693">
                  <c:v>2.6865999999999999E-4</c:v>
                </c:pt>
                <c:pt idx="27694">
                  <c:v>-1.2265399999999999E-3</c:v>
                </c:pt>
                <c:pt idx="27695">
                  <c:v>-1.5109800000000001E-3</c:v>
                </c:pt>
                <c:pt idx="27696">
                  <c:v>-2.7573000000000002E-4</c:v>
                </c:pt>
                <c:pt idx="27697" formatCode="0.00E+00">
                  <c:v>8.0980000000000001E-5</c:v>
                </c:pt>
                <c:pt idx="27698">
                  <c:v>1.9233E-4</c:v>
                </c:pt>
                <c:pt idx="27699">
                  <c:v>-5.5133000000000005E-4</c:v>
                </c:pt>
                <c:pt idx="27700">
                  <c:v>-9.9190999999999993E-4</c:v>
                </c:pt>
                <c:pt idx="27701">
                  <c:v>-1.6039800000000001E-3</c:v>
                </c:pt>
                <c:pt idx="27702">
                  <c:v>-1.6269399999999999E-3</c:v>
                </c:pt>
                <c:pt idx="27703">
                  <c:v>-1.0836800000000001E-3</c:v>
                </c:pt>
                <c:pt idx="27704">
                  <c:v>-1.19217E-3</c:v>
                </c:pt>
                <c:pt idx="27705">
                  <c:v>7.4483999999999998E-4</c:v>
                </c:pt>
                <c:pt idx="27706">
                  <c:v>2.1349799999999999E-3</c:v>
                </c:pt>
                <c:pt idx="27707">
                  <c:v>2.26581E-3</c:v>
                </c:pt>
                <c:pt idx="27708">
                  <c:v>1.6089399999999999E-3</c:v>
                </c:pt>
                <c:pt idx="27709">
                  <c:v>-1.21393E-3</c:v>
                </c:pt>
                <c:pt idx="27710">
                  <c:v>-4.2780999999999998E-4</c:v>
                </c:pt>
                <c:pt idx="27711">
                  <c:v>9.232E-4</c:v>
                </c:pt>
                <c:pt idx="27712">
                  <c:v>1.4265E-4</c:v>
                </c:pt>
                <c:pt idx="27713">
                  <c:v>-2.8352999999999999E-4</c:v>
                </c:pt>
                <c:pt idx="27714" formatCode="0.00E+00">
                  <c:v>-5.3850000000000001E-5</c:v>
                </c:pt>
                <c:pt idx="27715">
                  <c:v>6.6628E-4</c:v>
                </c:pt>
                <c:pt idx="27716">
                  <c:v>9.3652000000000004E-4</c:v>
                </c:pt>
                <c:pt idx="27717">
                  <c:v>2.2269600000000001E-3</c:v>
                </c:pt>
                <c:pt idx="27718">
                  <c:v>1.7356699999999999E-3</c:v>
                </c:pt>
                <c:pt idx="27719" formatCode="0.00E+00">
                  <c:v>-5.736E-5</c:v>
                </c:pt>
                <c:pt idx="27720">
                  <c:v>-1.6814499999999999E-3</c:v>
                </c:pt>
                <c:pt idx="27721">
                  <c:v>-3.57289E-3</c:v>
                </c:pt>
                <c:pt idx="27722">
                  <c:v>-2.2465300000000001E-3</c:v>
                </c:pt>
                <c:pt idx="27723">
                  <c:v>-1.1838899999999999E-3</c:v>
                </c:pt>
                <c:pt idx="27724">
                  <c:v>2.0906000000000001E-4</c:v>
                </c:pt>
                <c:pt idx="27725">
                  <c:v>-4.3743999999999999E-4</c:v>
                </c:pt>
                <c:pt idx="27726">
                  <c:v>-1.3354E-4</c:v>
                </c:pt>
                <c:pt idx="27727">
                  <c:v>3.6490999999999997E-4</c:v>
                </c:pt>
                <c:pt idx="27728">
                  <c:v>-1.24033E-3</c:v>
                </c:pt>
                <c:pt idx="27729">
                  <c:v>-9.8094999999999996E-4</c:v>
                </c:pt>
                <c:pt idx="27730">
                  <c:v>-1.0498E-3</c:v>
                </c:pt>
                <c:pt idx="27731">
                  <c:v>-7.0072000000000005E-4</c:v>
                </c:pt>
                <c:pt idx="27732" formatCode="0.00E+00">
                  <c:v>3.2960000000000003E-5</c:v>
                </c:pt>
                <c:pt idx="27733">
                  <c:v>-1.1072499999999999E-3</c:v>
                </c:pt>
                <c:pt idx="27734">
                  <c:v>-8.5921000000000001E-4</c:v>
                </c:pt>
                <c:pt idx="27735">
                  <c:v>-2.6420000000000003E-4</c:v>
                </c:pt>
                <c:pt idx="27736">
                  <c:v>-4.9821000000000002E-4</c:v>
                </c:pt>
                <c:pt idx="27737">
                  <c:v>-3.8877999999999997E-4</c:v>
                </c:pt>
                <c:pt idx="27738">
                  <c:v>-4.0701000000000002E-4</c:v>
                </c:pt>
                <c:pt idx="27739">
                  <c:v>4.1660999999999998E-4</c:v>
                </c:pt>
                <c:pt idx="27740">
                  <c:v>1.3632900000000001E-3</c:v>
                </c:pt>
                <c:pt idx="27741">
                  <c:v>2.33994E-3</c:v>
                </c:pt>
                <c:pt idx="27742">
                  <c:v>3.0261699999999999E-3</c:v>
                </c:pt>
                <c:pt idx="27743">
                  <c:v>2.1912199999999998E-3</c:v>
                </c:pt>
                <c:pt idx="27744">
                  <c:v>1.8115E-3</c:v>
                </c:pt>
                <c:pt idx="27745">
                  <c:v>1.7576000000000001E-4</c:v>
                </c:pt>
                <c:pt idx="27746">
                  <c:v>-4.9282000000000004E-4</c:v>
                </c:pt>
                <c:pt idx="27747">
                  <c:v>-2.33359E-3</c:v>
                </c:pt>
                <c:pt idx="27748">
                  <c:v>-3.8128200000000002E-3</c:v>
                </c:pt>
                <c:pt idx="27749">
                  <c:v>-8.0276999999999996E-4</c:v>
                </c:pt>
                <c:pt idx="27750">
                  <c:v>-4.0300999999999998E-4</c:v>
                </c:pt>
                <c:pt idx="27751">
                  <c:v>-1.72566E-3</c:v>
                </c:pt>
                <c:pt idx="27752">
                  <c:v>-9.1942E-4</c:v>
                </c:pt>
                <c:pt idx="27753">
                  <c:v>-1.0475899999999999E-3</c:v>
                </c:pt>
                <c:pt idx="27754">
                  <c:v>-4.15E-4</c:v>
                </c:pt>
                <c:pt idx="27755">
                  <c:v>2.8246E-4</c:v>
                </c:pt>
                <c:pt idx="27756">
                  <c:v>1.2297300000000001E-3</c:v>
                </c:pt>
                <c:pt idx="27757">
                  <c:v>1.3759600000000001E-3</c:v>
                </c:pt>
                <c:pt idx="27758">
                  <c:v>1.41917E-3</c:v>
                </c:pt>
                <c:pt idx="27759">
                  <c:v>2.3457600000000001E-3</c:v>
                </c:pt>
                <c:pt idx="27760" formatCode="0.00E+00">
                  <c:v>-4.0819999999999999E-5</c:v>
                </c:pt>
                <c:pt idx="27761">
                  <c:v>-2.3019799999999999E-3</c:v>
                </c:pt>
                <c:pt idx="27762">
                  <c:v>-2.5075499999999999E-3</c:v>
                </c:pt>
                <c:pt idx="27763">
                  <c:v>-3.0406999999999999E-3</c:v>
                </c:pt>
                <c:pt idx="27764">
                  <c:v>-2.40748E-3</c:v>
                </c:pt>
                <c:pt idx="27765">
                  <c:v>-1.1860200000000001E-3</c:v>
                </c:pt>
                <c:pt idx="27766">
                  <c:v>-2.2858900000000001E-3</c:v>
                </c:pt>
                <c:pt idx="27767">
                  <c:v>-2.3831799999999999E-3</c:v>
                </c:pt>
                <c:pt idx="27768">
                  <c:v>-1.86911E-3</c:v>
                </c:pt>
                <c:pt idx="27769">
                  <c:v>-1.59358E-3</c:v>
                </c:pt>
                <c:pt idx="27770">
                  <c:v>-9.3388E-4</c:v>
                </c:pt>
                <c:pt idx="27771">
                  <c:v>-1.65646E-3</c:v>
                </c:pt>
                <c:pt idx="27772">
                  <c:v>-1.23639E-3</c:v>
                </c:pt>
                <c:pt idx="27773">
                  <c:v>-9.5416999999999995E-4</c:v>
                </c:pt>
                <c:pt idx="27774">
                  <c:v>-1.52721E-3</c:v>
                </c:pt>
                <c:pt idx="27775">
                  <c:v>-1.4531699999999999E-3</c:v>
                </c:pt>
                <c:pt idx="27776">
                  <c:v>9.7123999999999995E-4</c:v>
                </c:pt>
                <c:pt idx="27777">
                  <c:v>2.62394E-3</c:v>
                </c:pt>
                <c:pt idx="27778">
                  <c:v>3.5150699999999999E-3</c:v>
                </c:pt>
                <c:pt idx="27779">
                  <c:v>2.4386099999999999E-3</c:v>
                </c:pt>
                <c:pt idx="27780">
                  <c:v>2.0934700000000001E-3</c:v>
                </c:pt>
                <c:pt idx="27781">
                  <c:v>1.71239E-3</c:v>
                </c:pt>
                <c:pt idx="27782">
                  <c:v>2.0350899999999998E-3</c:v>
                </c:pt>
                <c:pt idx="27783">
                  <c:v>2.02052E-3</c:v>
                </c:pt>
                <c:pt idx="27784">
                  <c:v>1.32036E-3</c:v>
                </c:pt>
                <c:pt idx="27785">
                  <c:v>1.8729E-3</c:v>
                </c:pt>
                <c:pt idx="27786">
                  <c:v>1.8626000000000001E-3</c:v>
                </c:pt>
                <c:pt idx="27787">
                  <c:v>1.4613499999999999E-3</c:v>
                </c:pt>
                <c:pt idx="27788">
                  <c:v>1.62141E-3</c:v>
                </c:pt>
                <c:pt idx="27789">
                  <c:v>1.0585799999999999E-3</c:v>
                </c:pt>
                <c:pt idx="27790">
                  <c:v>-6.5074999999999996E-4</c:v>
                </c:pt>
                <c:pt idx="27791">
                  <c:v>-1.0508399999999999E-3</c:v>
                </c:pt>
                <c:pt idx="27792">
                  <c:v>-2.4896499999999999E-3</c:v>
                </c:pt>
                <c:pt idx="27793">
                  <c:v>-3.1333099999999998E-3</c:v>
                </c:pt>
                <c:pt idx="27794">
                  <c:v>-2.23588E-3</c:v>
                </c:pt>
                <c:pt idx="27795">
                  <c:v>-1.3656600000000001E-3</c:v>
                </c:pt>
                <c:pt idx="27796">
                  <c:v>1.1188999999999999E-3</c:v>
                </c:pt>
                <c:pt idx="27797">
                  <c:v>2.0204200000000002E-3</c:v>
                </c:pt>
                <c:pt idx="27798">
                  <c:v>2.60824E-3</c:v>
                </c:pt>
                <c:pt idx="27799">
                  <c:v>2.4920699999999999E-3</c:v>
                </c:pt>
                <c:pt idx="27800">
                  <c:v>1.2289099999999999E-3</c:v>
                </c:pt>
                <c:pt idx="27801">
                  <c:v>4.1638999999999999E-4</c:v>
                </c:pt>
                <c:pt idx="27802">
                  <c:v>-1.7607899999999999E-3</c:v>
                </c:pt>
                <c:pt idx="27803">
                  <c:v>-4.3693200000000003E-3</c:v>
                </c:pt>
                <c:pt idx="27804">
                  <c:v>-5.3799700000000004E-3</c:v>
                </c:pt>
                <c:pt idx="27805">
                  <c:v>-3.2007899999999998E-3</c:v>
                </c:pt>
                <c:pt idx="27806">
                  <c:v>-2.2363999999999999E-3</c:v>
                </c:pt>
                <c:pt idx="27807">
                  <c:v>-3.0695700000000002E-3</c:v>
                </c:pt>
                <c:pt idx="27808">
                  <c:v>-2.2062800000000001E-3</c:v>
                </c:pt>
                <c:pt idx="27809">
                  <c:v>-2.66125E-3</c:v>
                </c:pt>
                <c:pt idx="27810">
                  <c:v>-1.7478E-4</c:v>
                </c:pt>
                <c:pt idx="27811">
                  <c:v>2.0761099999999999E-3</c:v>
                </c:pt>
                <c:pt idx="27812">
                  <c:v>2.2420299999999999E-3</c:v>
                </c:pt>
                <c:pt idx="27813">
                  <c:v>2.7932999999999999E-3</c:v>
                </c:pt>
                <c:pt idx="27814">
                  <c:v>2.53441E-3</c:v>
                </c:pt>
                <c:pt idx="27815">
                  <c:v>1.81018E-3</c:v>
                </c:pt>
                <c:pt idx="27816" formatCode="0.00E+00">
                  <c:v>1.2100000000000001E-6</c:v>
                </c:pt>
                <c:pt idx="27817">
                  <c:v>-3.60151E-3</c:v>
                </c:pt>
                <c:pt idx="27818">
                  <c:v>-3.9758500000000004E-3</c:v>
                </c:pt>
                <c:pt idx="27819">
                  <c:v>-3.80132E-3</c:v>
                </c:pt>
                <c:pt idx="27820">
                  <c:v>-3.6189500000000001E-3</c:v>
                </c:pt>
                <c:pt idx="27821">
                  <c:v>-1.91683E-3</c:v>
                </c:pt>
                <c:pt idx="27822">
                  <c:v>-3.5158899999999998E-3</c:v>
                </c:pt>
                <c:pt idx="27823">
                  <c:v>-2.9453299999999999E-3</c:v>
                </c:pt>
                <c:pt idx="27824">
                  <c:v>-1.3511700000000001E-3</c:v>
                </c:pt>
                <c:pt idx="27825">
                  <c:v>-2.4595900000000002E-3</c:v>
                </c:pt>
                <c:pt idx="27826">
                  <c:v>-2.4518399999999998E-3</c:v>
                </c:pt>
                <c:pt idx="27827">
                  <c:v>-2.7426299999999998E-3</c:v>
                </c:pt>
                <c:pt idx="27828">
                  <c:v>-1.8558800000000001E-3</c:v>
                </c:pt>
                <c:pt idx="27829">
                  <c:v>-3.0575300000000001E-3</c:v>
                </c:pt>
                <c:pt idx="27830">
                  <c:v>-1.94984E-3</c:v>
                </c:pt>
                <c:pt idx="27831">
                  <c:v>3.7289000000000002E-4</c:v>
                </c:pt>
                <c:pt idx="27832">
                  <c:v>9.3287999999999997E-4</c:v>
                </c:pt>
                <c:pt idx="27833">
                  <c:v>4.41407E-3</c:v>
                </c:pt>
                <c:pt idx="27834">
                  <c:v>5.47614E-3</c:v>
                </c:pt>
                <c:pt idx="27835">
                  <c:v>3.2609599999999998E-3</c:v>
                </c:pt>
                <c:pt idx="27836">
                  <c:v>3.1955500000000001E-3</c:v>
                </c:pt>
                <c:pt idx="27837">
                  <c:v>3.73617E-3</c:v>
                </c:pt>
                <c:pt idx="27838">
                  <c:v>3.3940200000000002E-3</c:v>
                </c:pt>
                <c:pt idx="27839">
                  <c:v>3.20922E-3</c:v>
                </c:pt>
                <c:pt idx="27840">
                  <c:v>3.1558300000000001E-3</c:v>
                </c:pt>
                <c:pt idx="27841">
                  <c:v>3.4923599999999999E-3</c:v>
                </c:pt>
                <c:pt idx="27842">
                  <c:v>3.4461299999999999E-3</c:v>
                </c:pt>
                <c:pt idx="27843">
                  <c:v>2.81357E-3</c:v>
                </c:pt>
                <c:pt idx="27844">
                  <c:v>2.8857000000000002E-3</c:v>
                </c:pt>
                <c:pt idx="27845">
                  <c:v>1.90019E-3</c:v>
                </c:pt>
                <c:pt idx="27846">
                  <c:v>1.4808499999999999E-3</c:v>
                </c:pt>
                <c:pt idx="27847">
                  <c:v>-1.79602E-3</c:v>
                </c:pt>
                <c:pt idx="27848">
                  <c:v>-3.8138500000000001E-3</c:v>
                </c:pt>
                <c:pt idx="27849">
                  <c:v>-4.4727999999999999E-3</c:v>
                </c:pt>
                <c:pt idx="27850">
                  <c:v>-4.64292E-3</c:v>
                </c:pt>
                <c:pt idx="27851">
                  <c:v>-9.4204E-4</c:v>
                </c:pt>
                <c:pt idx="27852">
                  <c:v>1.73051E-3</c:v>
                </c:pt>
                <c:pt idx="27853">
                  <c:v>3.1724000000000001E-3</c:v>
                </c:pt>
                <c:pt idx="27854">
                  <c:v>3.2001299999999998E-3</c:v>
                </c:pt>
                <c:pt idx="27855">
                  <c:v>3.2179800000000001E-3</c:v>
                </c:pt>
                <c:pt idx="27856">
                  <c:v>1.93155E-3</c:v>
                </c:pt>
                <c:pt idx="27857">
                  <c:v>-1.9041100000000001E-3</c:v>
                </c:pt>
                <c:pt idx="27858">
                  <c:v>-3.0074699999999999E-3</c:v>
                </c:pt>
                <c:pt idx="27859">
                  <c:v>-4.8277099999999998E-3</c:v>
                </c:pt>
                <c:pt idx="27860">
                  <c:v>-6.7610999999999999E-3</c:v>
                </c:pt>
                <c:pt idx="27861">
                  <c:v>-5.3907299999999998E-3</c:v>
                </c:pt>
                <c:pt idx="27862">
                  <c:v>-3.6965000000000001E-3</c:v>
                </c:pt>
                <c:pt idx="27863">
                  <c:v>-3.2251200000000002E-3</c:v>
                </c:pt>
                <c:pt idx="27864">
                  <c:v>-3.1583100000000001E-3</c:v>
                </c:pt>
                <c:pt idx="27865">
                  <c:v>-2.4646400000000001E-3</c:v>
                </c:pt>
                <c:pt idx="27866">
                  <c:v>-1.2989200000000001E-3</c:v>
                </c:pt>
                <c:pt idx="27867">
                  <c:v>1.6525800000000001E-3</c:v>
                </c:pt>
                <c:pt idx="27868">
                  <c:v>4.8187100000000004E-3</c:v>
                </c:pt>
                <c:pt idx="27869">
                  <c:v>4.2389300000000001E-3</c:v>
                </c:pt>
                <c:pt idx="27870">
                  <c:v>3.6207399999999999E-3</c:v>
                </c:pt>
                <c:pt idx="27871">
                  <c:v>2.1838299999999999E-3</c:v>
                </c:pt>
                <c:pt idx="27872">
                  <c:v>-1.1328999999999999E-4</c:v>
                </c:pt>
                <c:pt idx="27873">
                  <c:v>-2.0533999999999999E-3</c:v>
                </c:pt>
                <c:pt idx="27874">
                  <c:v>-5.3222199999999999E-3</c:v>
                </c:pt>
                <c:pt idx="27875">
                  <c:v>-6.2456100000000004E-3</c:v>
                </c:pt>
                <c:pt idx="27876">
                  <c:v>-4.1506099999999999E-3</c:v>
                </c:pt>
                <c:pt idx="27877">
                  <c:v>-4.0335299999999996E-3</c:v>
                </c:pt>
                <c:pt idx="27878">
                  <c:v>-4.8084499999999997E-3</c:v>
                </c:pt>
                <c:pt idx="27879">
                  <c:v>-3.38252E-3</c:v>
                </c:pt>
                <c:pt idx="27880">
                  <c:v>-3.6692500000000002E-3</c:v>
                </c:pt>
                <c:pt idx="27881">
                  <c:v>-4.7144800000000001E-3</c:v>
                </c:pt>
                <c:pt idx="27882">
                  <c:v>-4.0870699999999999E-3</c:v>
                </c:pt>
                <c:pt idx="27883">
                  <c:v>-4.69126E-3</c:v>
                </c:pt>
                <c:pt idx="27884">
                  <c:v>-4.8110200000000001E-3</c:v>
                </c:pt>
                <c:pt idx="27885">
                  <c:v>-3.4662E-3</c:v>
                </c:pt>
                <c:pt idx="27886">
                  <c:v>-7.9445000000000004E-4</c:v>
                </c:pt>
                <c:pt idx="27887">
                  <c:v>-2.2352E-4</c:v>
                </c:pt>
                <c:pt idx="27888">
                  <c:v>2.22573E-3</c:v>
                </c:pt>
                <c:pt idx="27889">
                  <c:v>5.3407100000000002E-3</c:v>
                </c:pt>
                <c:pt idx="27890">
                  <c:v>5.0143499999999999E-3</c:v>
                </c:pt>
                <c:pt idx="27891">
                  <c:v>4.71755E-3</c:v>
                </c:pt>
                <c:pt idx="27892">
                  <c:v>5.3234399999999996E-3</c:v>
                </c:pt>
                <c:pt idx="27893">
                  <c:v>5.2639499999999999E-3</c:v>
                </c:pt>
                <c:pt idx="27894">
                  <c:v>4.61327E-3</c:v>
                </c:pt>
                <c:pt idx="27895">
                  <c:v>5.19134E-3</c:v>
                </c:pt>
                <c:pt idx="27896">
                  <c:v>4.7219899999999997E-3</c:v>
                </c:pt>
                <c:pt idx="27897">
                  <c:v>4.0927699999999999E-3</c:v>
                </c:pt>
                <c:pt idx="27898">
                  <c:v>4.6649899999999999E-3</c:v>
                </c:pt>
                <c:pt idx="27899">
                  <c:v>3.61021E-3</c:v>
                </c:pt>
                <c:pt idx="27900">
                  <c:v>3.3116E-3</c:v>
                </c:pt>
                <c:pt idx="27901">
                  <c:v>2.57917E-3</c:v>
                </c:pt>
                <c:pt idx="27902">
                  <c:v>-4.7563E-4</c:v>
                </c:pt>
                <c:pt idx="27903">
                  <c:v>-3.7688700000000001E-3</c:v>
                </c:pt>
                <c:pt idx="27904">
                  <c:v>-3.7634500000000002E-3</c:v>
                </c:pt>
                <c:pt idx="27905">
                  <c:v>-5.3857899999999997E-3</c:v>
                </c:pt>
                <c:pt idx="27906">
                  <c:v>-2.7555499999999998E-3</c:v>
                </c:pt>
                <c:pt idx="27907" formatCode="0.00E+00">
                  <c:v>5.4049999999999999E-5</c:v>
                </c:pt>
                <c:pt idx="27908">
                  <c:v>3.4592999999999999E-4</c:v>
                </c:pt>
                <c:pt idx="27909">
                  <c:v>3.7917799999999998E-3</c:v>
                </c:pt>
                <c:pt idx="27910">
                  <c:v>5.9081699999999999E-3</c:v>
                </c:pt>
                <c:pt idx="27911">
                  <c:v>4.5900100000000003E-3</c:v>
                </c:pt>
                <c:pt idx="27912">
                  <c:v>1.64751E-3</c:v>
                </c:pt>
                <c:pt idx="27913">
                  <c:v>-3.2576000000000003E-4</c:v>
                </c:pt>
                <c:pt idx="27914">
                  <c:v>-3.9241299999999996E-3</c:v>
                </c:pt>
                <c:pt idx="27915">
                  <c:v>-6.6729500000000004E-3</c:v>
                </c:pt>
                <c:pt idx="27916">
                  <c:v>-6.9819699999999997E-3</c:v>
                </c:pt>
                <c:pt idx="27917">
                  <c:v>-5.7984400000000002E-3</c:v>
                </c:pt>
                <c:pt idx="27918">
                  <c:v>-5.8734599999999996E-3</c:v>
                </c:pt>
                <c:pt idx="27919">
                  <c:v>-5.9405600000000001E-3</c:v>
                </c:pt>
                <c:pt idx="27920">
                  <c:v>-3.4735600000000001E-3</c:v>
                </c:pt>
                <c:pt idx="27921">
                  <c:v>-3.4268499999999999E-3</c:v>
                </c:pt>
                <c:pt idx="27922">
                  <c:v>-1.07245E-3</c:v>
                </c:pt>
                <c:pt idx="27923">
                  <c:v>2.8057500000000001E-3</c:v>
                </c:pt>
                <c:pt idx="27924">
                  <c:v>4.5131399999999997E-3</c:v>
                </c:pt>
                <c:pt idx="27925">
                  <c:v>4.9513700000000001E-3</c:v>
                </c:pt>
                <c:pt idx="27926">
                  <c:v>3.3621599999999999E-3</c:v>
                </c:pt>
                <c:pt idx="27927">
                  <c:v>1.3179699999999999E-3</c:v>
                </c:pt>
                <c:pt idx="27928">
                  <c:v>-7.8370999999999996E-4</c:v>
                </c:pt>
                <c:pt idx="27929">
                  <c:v>-2.4837800000000001E-3</c:v>
                </c:pt>
                <c:pt idx="27930">
                  <c:v>-6.1795699999999997E-3</c:v>
                </c:pt>
                <c:pt idx="27931">
                  <c:v>-7.3965300000000001E-3</c:v>
                </c:pt>
                <c:pt idx="27932">
                  <c:v>-5.3102499999999999E-3</c:v>
                </c:pt>
                <c:pt idx="27933">
                  <c:v>-5.3075800000000001E-3</c:v>
                </c:pt>
                <c:pt idx="27934">
                  <c:v>-4.5805999999999998E-3</c:v>
                </c:pt>
                <c:pt idx="27935">
                  <c:v>-4.9897099999999996E-3</c:v>
                </c:pt>
                <c:pt idx="27936">
                  <c:v>-5.6199600000000002E-3</c:v>
                </c:pt>
                <c:pt idx="27937">
                  <c:v>-6.47205E-3</c:v>
                </c:pt>
                <c:pt idx="27938">
                  <c:v>-5.2530099999999998E-3</c:v>
                </c:pt>
                <c:pt idx="27939">
                  <c:v>-5.35389E-3</c:v>
                </c:pt>
                <c:pt idx="27940">
                  <c:v>-4.4502500000000002E-3</c:v>
                </c:pt>
                <c:pt idx="27941">
                  <c:v>-3.6703500000000002E-3</c:v>
                </c:pt>
                <c:pt idx="27942">
                  <c:v>-2.8304099999999998E-3</c:v>
                </c:pt>
                <c:pt idx="27943">
                  <c:v>7.2606000000000005E-4</c:v>
                </c:pt>
                <c:pt idx="27944">
                  <c:v>2.1799900000000001E-3</c:v>
                </c:pt>
                <c:pt idx="27945">
                  <c:v>6.1708400000000004E-3</c:v>
                </c:pt>
                <c:pt idx="27946">
                  <c:v>6.4866899999999998E-3</c:v>
                </c:pt>
                <c:pt idx="27947">
                  <c:v>5.0699500000000002E-3</c:v>
                </c:pt>
                <c:pt idx="27948">
                  <c:v>5.5783100000000004E-3</c:v>
                </c:pt>
                <c:pt idx="27949">
                  <c:v>6.1838400000000003E-3</c:v>
                </c:pt>
                <c:pt idx="27950">
                  <c:v>5.8024299999999999E-3</c:v>
                </c:pt>
                <c:pt idx="27951">
                  <c:v>4.1607099999999998E-3</c:v>
                </c:pt>
                <c:pt idx="27952">
                  <c:v>4.4591099999999996E-3</c:v>
                </c:pt>
                <c:pt idx="27953">
                  <c:v>4.3400799999999996E-3</c:v>
                </c:pt>
                <c:pt idx="27954">
                  <c:v>5.7210100000000003E-3</c:v>
                </c:pt>
                <c:pt idx="27955">
                  <c:v>4.5560699999999997E-3</c:v>
                </c:pt>
                <c:pt idx="27956">
                  <c:v>4.3922900000000001E-3</c:v>
                </c:pt>
                <c:pt idx="27957">
                  <c:v>3.4027100000000002E-3</c:v>
                </c:pt>
                <c:pt idx="27958">
                  <c:v>2.0244999999999999E-4</c:v>
                </c:pt>
                <c:pt idx="27959">
                  <c:v>-2.87609E-3</c:v>
                </c:pt>
                <c:pt idx="27960">
                  <c:v>-4.1771999999999998E-3</c:v>
                </c:pt>
                <c:pt idx="27961">
                  <c:v>-4.8107100000000002E-3</c:v>
                </c:pt>
                <c:pt idx="27962">
                  <c:v>-4.7773099999999999E-3</c:v>
                </c:pt>
                <c:pt idx="27963">
                  <c:v>-1.01545E-3</c:v>
                </c:pt>
                <c:pt idx="27964">
                  <c:v>1.6477499999999999E-3</c:v>
                </c:pt>
                <c:pt idx="27965">
                  <c:v>3.3777600000000001E-3</c:v>
                </c:pt>
                <c:pt idx="27966">
                  <c:v>4.8178199999999996E-3</c:v>
                </c:pt>
                <c:pt idx="27967">
                  <c:v>3.5133299999999998E-3</c:v>
                </c:pt>
                <c:pt idx="27968">
                  <c:v>1.67296E-3</c:v>
                </c:pt>
                <c:pt idx="27969">
                  <c:v>-9.8405999999999993E-4</c:v>
                </c:pt>
                <c:pt idx="27970">
                  <c:v>-4.7145199999999998E-3</c:v>
                </c:pt>
                <c:pt idx="27971">
                  <c:v>-6.7453699999999997E-3</c:v>
                </c:pt>
                <c:pt idx="27972">
                  <c:v>-7.3948399999999997E-3</c:v>
                </c:pt>
                <c:pt idx="27973">
                  <c:v>-6.9388100000000001E-3</c:v>
                </c:pt>
                <c:pt idx="27974">
                  <c:v>-5.2958099999999998E-3</c:v>
                </c:pt>
                <c:pt idx="27975">
                  <c:v>-4.9054800000000003E-3</c:v>
                </c:pt>
                <c:pt idx="27976">
                  <c:v>-5.3820500000000002E-3</c:v>
                </c:pt>
                <c:pt idx="27977">
                  <c:v>-3.6843100000000001E-3</c:v>
                </c:pt>
                <c:pt idx="27978">
                  <c:v>-3.0704000000000001E-4</c:v>
                </c:pt>
                <c:pt idx="27979">
                  <c:v>2.42165E-3</c:v>
                </c:pt>
                <c:pt idx="27980">
                  <c:v>4.6529299999999996E-3</c:v>
                </c:pt>
                <c:pt idx="27981">
                  <c:v>4.22873E-3</c:v>
                </c:pt>
                <c:pt idx="27982">
                  <c:v>5.18783E-3</c:v>
                </c:pt>
                <c:pt idx="27983">
                  <c:v>3.7121400000000001E-3</c:v>
                </c:pt>
                <c:pt idx="27984">
                  <c:v>-3.1367999999999999E-4</c:v>
                </c:pt>
                <c:pt idx="27985">
                  <c:v>-2.7889E-3</c:v>
                </c:pt>
                <c:pt idx="27986">
                  <c:v>-6.10284E-3</c:v>
                </c:pt>
                <c:pt idx="27987">
                  <c:v>-7.8960300000000001E-3</c:v>
                </c:pt>
                <c:pt idx="27988">
                  <c:v>-6.92437E-3</c:v>
                </c:pt>
                <c:pt idx="27989">
                  <c:v>-6.32191E-3</c:v>
                </c:pt>
                <c:pt idx="27990">
                  <c:v>-6.8559700000000003E-3</c:v>
                </c:pt>
                <c:pt idx="27991">
                  <c:v>-5.6945600000000004E-3</c:v>
                </c:pt>
                <c:pt idx="27992">
                  <c:v>-5.8138E-3</c:v>
                </c:pt>
                <c:pt idx="27993">
                  <c:v>-7.9510899999999992E-3</c:v>
                </c:pt>
                <c:pt idx="27994">
                  <c:v>-6.3635200000000001E-3</c:v>
                </c:pt>
                <c:pt idx="27995">
                  <c:v>-4.1536100000000003E-3</c:v>
                </c:pt>
                <c:pt idx="27996">
                  <c:v>-5.3892100000000002E-3</c:v>
                </c:pt>
                <c:pt idx="27997">
                  <c:v>-4.6528100000000003E-3</c:v>
                </c:pt>
                <c:pt idx="27998">
                  <c:v>-1.4541000000000001E-3</c:v>
                </c:pt>
                <c:pt idx="27999">
                  <c:v>5.398E-4</c:v>
                </c:pt>
                <c:pt idx="28000">
                  <c:v>3.8200199999999999E-3</c:v>
                </c:pt>
                <c:pt idx="28001">
                  <c:v>5.4627399999999998E-3</c:v>
                </c:pt>
                <c:pt idx="28002">
                  <c:v>5.7740500000000002E-3</c:v>
                </c:pt>
                <c:pt idx="28003">
                  <c:v>6.2345200000000003E-3</c:v>
                </c:pt>
                <c:pt idx="28004">
                  <c:v>5.3294299999999996E-3</c:v>
                </c:pt>
                <c:pt idx="28005">
                  <c:v>5.6556999999999996E-3</c:v>
                </c:pt>
                <c:pt idx="28006">
                  <c:v>6.7384999999999997E-3</c:v>
                </c:pt>
                <c:pt idx="28007">
                  <c:v>6.5973300000000002E-3</c:v>
                </c:pt>
                <c:pt idx="28008">
                  <c:v>6.3651599999999999E-3</c:v>
                </c:pt>
                <c:pt idx="28009">
                  <c:v>6.4287900000000002E-3</c:v>
                </c:pt>
                <c:pt idx="28010">
                  <c:v>7.34573E-3</c:v>
                </c:pt>
                <c:pt idx="28011">
                  <c:v>6.7343100000000003E-3</c:v>
                </c:pt>
                <c:pt idx="28012">
                  <c:v>5.5264700000000003E-3</c:v>
                </c:pt>
                <c:pt idx="28013">
                  <c:v>2.4325599999999998E-3</c:v>
                </c:pt>
                <c:pt idx="28014">
                  <c:v>-7.7581999999999998E-4</c:v>
                </c:pt>
                <c:pt idx="28015">
                  <c:v>-2.5498299999999999E-3</c:v>
                </c:pt>
                <c:pt idx="28016">
                  <c:v>-3.9142300000000003E-3</c:v>
                </c:pt>
                <c:pt idx="28017">
                  <c:v>-5.04733E-3</c:v>
                </c:pt>
                <c:pt idx="28018">
                  <c:v>-3.8158699999999999E-3</c:v>
                </c:pt>
                <c:pt idx="28019">
                  <c:v>-5.6749000000000003E-4</c:v>
                </c:pt>
                <c:pt idx="28020">
                  <c:v>1.9435500000000001E-3</c:v>
                </c:pt>
                <c:pt idx="28021">
                  <c:v>4.3815099999999999E-3</c:v>
                </c:pt>
                <c:pt idx="28022">
                  <c:v>4.84987E-3</c:v>
                </c:pt>
                <c:pt idx="28023">
                  <c:v>4.3696899999999999E-3</c:v>
                </c:pt>
                <c:pt idx="28024">
                  <c:v>3.0136899999999999E-3</c:v>
                </c:pt>
                <c:pt idx="28025">
                  <c:v>-2.1047599999999998E-3</c:v>
                </c:pt>
                <c:pt idx="28026">
                  <c:v>-4.9419599999999996E-3</c:v>
                </c:pt>
                <c:pt idx="28027">
                  <c:v>-4.9380600000000002E-3</c:v>
                </c:pt>
                <c:pt idx="28028">
                  <c:v>-7.8578899999999993E-3</c:v>
                </c:pt>
                <c:pt idx="28029">
                  <c:v>-8.0856599999999997E-3</c:v>
                </c:pt>
                <c:pt idx="28030">
                  <c:v>-5.6807200000000002E-3</c:v>
                </c:pt>
                <c:pt idx="28031">
                  <c:v>-6.1526000000000003E-3</c:v>
                </c:pt>
                <c:pt idx="28032">
                  <c:v>-5.2424200000000002E-3</c:v>
                </c:pt>
                <c:pt idx="28033">
                  <c:v>-3.42093E-3</c:v>
                </c:pt>
                <c:pt idx="28034">
                  <c:v>-6.4044000000000004E-4</c:v>
                </c:pt>
                <c:pt idx="28035">
                  <c:v>2.6176799999999998E-3</c:v>
                </c:pt>
                <c:pt idx="28036">
                  <c:v>4.6501299999999997E-3</c:v>
                </c:pt>
                <c:pt idx="28037">
                  <c:v>6.1405899999999996E-3</c:v>
                </c:pt>
                <c:pt idx="28038">
                  <c:v>5.9111900000000002E-3</c:v>
                </c:pt>
                <c:pt idx="28039">
                  <c:v>2.2626999999999999E-3</c:v>
                </c:pt>
                <c:pt idx="28040">
                  <c:v>-1.53677E-3</c:v>
                </c:pt>
                <c:pt idx="28041">
                  <c:v>-3.0670099999999998E-3</c:v>
                </c:pt>
                <c:pt idx="28042">
                  <c:v>-4.79072E-3</c:v>
                </c:pt>
                <c:pt idx="28043">
                  <c:v>-6.9069099999999996E-3</c:v>
                </c:pt>
                <c:pt idx="28044">
                  <c:v>-7.9204500000000008E-3</c:v>
                </c:pt>
                <c:pt idx="28045">
                  <c:v>-7.1303699999999996E-3</c:v>
                </c:pt>
                <c:pt idx="28046">
                  <c:v>-6.5366499999999998E-3</c:v>
                </c:pt>
                <c:pt idx="28047">
                  <c:v>-7.5614000000000002E-3</c:v>
                </c:pt>
                <c:pt idx="28048">
                  <c:v>-5.7685999999999996E-3</c:v>
                </c:pt>
                <c:pt idx="28049">
                  <c:v>-6.0170900000000001E-3</c:v>
                </c:pt>
                <c:pt idx="28050">
                  <c:v>-7.1773499999999999E-3</c:v>
                </c:pt>
                <c:pt idx="28051">
                  <c:v>-5.1263000000000003E-3</c:v>
                </c:pt>
                <c:pt idx="28052">
                  <c:v>-4.2874799999999998E-3</c:v>
                </c:pt>
                <c:pt idx="28053">
                  <c:v>-5.1260100000000003E-3</c:v>
                </c:pt>
                <c:pt idx="28054">
                  <c:v>-3.7148300000000001E-3</c:v>
                </c:pt>
                <c:pt idx="28055">
                  <c:v>3.7210999999999999E-4</c:v>
                </c:pt>
                <c:pt idx="28056">
                  <c:v>3.9003800000000002E-3</c:v>
                </c:pt>
                <c:pt idx="28057">
                  <c:v>5.9239100000000001E-3</c:v>
                </c:pt>
                <c:pt idx="28058">
                  <c:v>6.2041099999999997E-3</c:v>
                </c:pt>
                <c:pt idx="28059">
                  <c:v>7.2722999999999998E-3</c:v>
                </c:pt>
                <c:pt idx="28060">
                  <c:v>7.6215500000000004E-3</c:v>
                </c:pt>
                <c:pt idx="28061">
                  <c:v>6.9187399999999996E-3</c:v>
                </c:pt>
                <c:pt idx="28062">
                  <c:v>8.5153699999999995E-3</c:v>
                </c:pt>
                <c:pt idx="28063">
                  <c:v>6.5166800000000004E-3</c:v>
                </c:pt>
                <c:pt idx="28064">
                  <c:v>6.7985500000000004E-3</c:v>
                </c:pt>
                <c:pt idx="28065">
                  <c:v>6.9599800000000002E-3</c:v>
                </c:pt>
                <c:pt idx="28066">
                  <c:v>5.1624799999999997E-3</c:v>
                </c:pt>
                <c:pt idx="28067">
                  <c:v>6.0459099999999998E-3</c:v>
                </c:pt>
                <c:pt idx="28068">
                  <c:v>4.9447099999999997E-3</c:v>
                </c:pt>
                <c:pt idx="28069">
                  <c:v>1.1302700000000001E-3</c:v>
                </c:pt>
                <c:pt idx="28070">
                  <c:v>-8.8048E-4</c:v>
                </c:pt>
                <c:pt idx="28071">
                  <c:v>-4.5252900000000004E-3</c:v>
                </c:pt>
                <c:pt idx="28072">
                  <c:v>-5.4444000000000003E-3</c:v>
                </c:pt>
                <c:pt idx="28073">
                  <c:v>-4.3246300000000003E-3</c:v>
                </c:pt>
                <c:pt idx="28074">
                  <c:v>-5.4922599999999997E-3</c:v>
                </c:pt>
                <c:pt idx="28075">
                  <c:v>-1.7423E-3</c:v>
                </c:pt>
                <c:pt idx="28076">
                  <c:v>2.8728099999999999E-3</c:v>
                </c:pt>
                <c:pt idx="28077">
                  <c:v>5.0585600000000001E-3</c:v>
                </c:pt>
                <c:pt idx="28078">
                  <c:v>5.1440100000000001E-3</c:v>
                </c:pt>
                <c:pt idx="28079">
                  <c:v>3.8190799999999999E-3</c:v>
                </c:pt>
                <c:pt idx="28080">
                  <c:v>2.60845E-3</c:v>
                </c:pt>
                <c:pt idx="28081">
                  <c:v>-1.61443E-3</c:v>
                </c:pt>
                <c:pt idx="28082">
                  <c:v>-5.03989E-3</c:v>
                </c:pt>
                <c:pt idx="28083">
                  <c:v>-6.36748E-3</c:v>
                </c:pt>
                <c:pt idx="28084">
                  <c:v>-8.2987200000000007E-3</c:v>
                </c:pt>
                <c:pt idx="28085">
                  <c:v>-8.7411099999999999E-3</c:v>
                </c:pt>
                <c:pt idx="28086">
                  <c:v>-7.4755899999999998E-3</c:v>
                </c:pt>
                <c:pt idx="28087">
                  <c:v>-6.12899E-3</c:v>
                </c:pt>
                <c:pt idx="28088">
                  <c:v>-5.63358E-3</c:v>
                </c:pt>
                <c:pt idx="28089">
                  <c:v>-5.1695700000000001E-3</c:v>
                </c:pt>
                <c:pt idx="28090">
                  <c:v>-1.4053E-3</c:v>
                </c:pt>
                <c:pt idx="28091">
                  <c:v>1.4685200000000001E-3</c:v>
                </c:pt>
                <c:pt idx="28092">
                  <c:v>3.6485699999999999E-3</c:v>
                </c:pt>
                <c:pt idx="28093">
                  <c:v>5.6961599999999996E-3</c:v>
                </c:pt>
                <c:pt idx="28094">
                  <c:v>4.1956299999999997E-3</c:v>
                </c:pt>
                <c:pt idx="28095">
                  <c:v>2.7801800000000002E-3</c:v>
                </c:pt>
                <c:pt idx="28096">
                  <c:v>-3.1857000000000001E-4</c:v>
                </c:pt>
                <c:pt idx="28097">
                  <c:v>-3.5126300000000001E-3</c:v>
                </c:pt>
                <c:pt idx="28098">
                  <c:v>-5.6162E-3</c:v>
                </c:pt>
                <c:pt idx="28099">
                  <c:v>-8.1873699999999994E-3</c:v>
                </c:pt>
                <c:pt idx="28100">
                  <c:v>-8.8062499999999998E-3</c:v>
                </c:pt>
                <c:pt idx="28101">
                  <c:v>-8.1740400000000005E-3</c:v>
                </c:pt>
                <c:pt idx="28102">
                  <c:v>-7.9627699999999992E-3</c:v>
                </c:pt>
                <c:pt idx="28103">
                  <c:v>-8.0906299999999997E-3</c:v>
                </c:pt>
                <c:pt idx="28104">
                  <c:v>-7.5722899999999998E-3</c:v>
                </c:pt>
                <c:pt idx="28105">
                  <c:v>-8.8987900000000002E-3</c:v>
                </c:pt>
                <c:pt idx="28106">
                  <c:v>-7.43686E-3</c:v>
                </c:pt>
                <c:pt idx="28107">
                  <c:v>-5.86916E-3</c:v>
                </c:pt>
                <c:pt idx="28108">
                  <c:v>-5.4298899999999997E-3</c:v>
                </c:pt>
                <c:pt idx="28109">
                  <c:v>-4.79321E-3</c:v>
                </c:pt>
                <c:pt idx="28110">
                  <c:v>-3.18111E-3</c:v>
                </c:pt>
                <c:pt idx="28111">
                  <c:v>-2.4806999999999997E-4</c:v>
                </c:pt>
                <c:pt idx="28112">
                  <c:v>3.3582E-3</c:v>
                </c:pt>
                <c:pt idx="28113">
                  <c:v>6.7576600000000004E-3</c:v>
                </c:pt>
                <c:pt idx="28114">
                  <c:v>7.3149499999999998E-3</c:v>
                </c:pt>
                <c:pt idx="28115">
                  <c:v>7.8410100000000007E-3</c:v>
                </c:pt>
                <c:pt idx="28116">
                  <c:v>7.4991800000000003E-3</c:v>
                </c:pt>
                <c:pt idx="28117">
                  <c:v>7.1527500000000003E-3</c:v>
                </c:pt>
                <c:pt idx="28118">
                  <c:v>8.0555100000000001E-3</c:v>
                </c:pt>
                <c:pt idx="28119">
                  <c:v>6.6633500000000002E-3</c:v>
                </c:pt>
                <c:pt idx="28120">
                  <c:v>5.9809099999999999E-3</c:v>
                </c:pt>
                <c:pt idx="28121">
                  <c:v>7.0767900000000003E-3</c:v>
                </c:pt>
                <c:pt idx="28122">
                  <c:v>7.7636299999999997E-3</c:v>
                </c:pt>
                <c:pt idx="28123">
                  <c:v>6.4697699999999997E-3</c:v>
                </c:pt>
                <c:pt idx="28124">
                  <c:v>6.52127E-3</c:v>
                </c:pt>
                <c:pt idx="28125">
                  <c:v>7.65126E-3</c:v>
                </c:pt>
                <c:pt idx="28126">
                  <c:v>8.0790600000000008E-3</c:v>
                </c:pt>
                <c:pt idx="28127">
                  <c:v>7.5493499999999998E-3</c:v>
                </c:pt>
                <c:pt idx="28128">
                  <c:v>7.0052700000000001E-3</c:v>
                </c:pt>
                <c:pt idx="28129">
                  <c:v>4.3797100000000002E-3</c:v>
                </c:pt>
                <c:pt idx="28130">
                  <c:v>2.6694000000000002E-3</c:v>
                </c:pt>
                <c:pt idx="28131">
                  <c:v>-1.7891000000000001E-4</c:v>
                </c:pt>
                <c:pt idx="28132">
                  <c:v>-4.8627999999999996E-3</c:v>
                </c:pt>
                <c:pt idx="28133">
                  <c:v>-4.9726500000000003E-3</c:v>
                </c:pt>
                <c:pt idx="28134">
                  <c:v>-4.8214199999999999E-3</c:v>
                </c:pt>
                <c:pt idx="28135">
                  <c:v>-5.4722299999999998E-3</c:v>
                </c:pt>
                <c:pt idx="28136">
                  <c:v>-2.28765E-3</c:v>
                </c:pt>
                <c:pt idx="28137">
                  <c:v>1.5666899999999999E-3</c:v>
                </c:pt>
                <c:pt idx="28138">
                  <c:v>3.9907500000000004E-3</c:v>
                </c:pt>
                <c:pt idx="28139">
                  <c:v>6.9998999999999999E-3</c:v>
                </c:pt>
                <c:pt idx="28140">
                  <c:v>8.7127200000000002E-3</c:v>
                </c:pt>
                <c:pt idx="28141">
                  <c:v>9.2953600000000008E-3</c:v>
                </c:pt>
                <c:pt idx="28142">
                  <c:v>7.7177900000000004E-3</c:v>
                </c:pt>
                <c:pt idx="28143">
                  <c:v>7.0401400000000003E-3</c:v>
                </c:pt>
                <c:pt idx="28144">
                  <c:v>7.3304599999999996E-3</c:v>
                </c:pt>
                <c:pt idx="28145">
                  <c:v>4.29211E-3</c:v>
                </c:pt>
                <c:pt idx="28146">
                  <c:v>1.3744899999999999E-3</c:v>
                </c:pt>
                <c:pt idx="28147">
                  <c:v>-1.55631E-3</c:v>
                </c:pt>
                <c:pt idx="28148">
                  <c:v>-4.2671000000000002E-3</c:v>
                </c:pt>
                <c:pt idx="28149">
                  <c:v>-5.9253300000000004E-3</c:v>
                </c:pt>
                <c:pt idx="28150">
                  <c:v>-4.8351699999999997E-3</c:v>
                </c:pt>
                <c:pt idx="28151">
                  <c:v>-1.53082E-3</c:v>
                </c:pt>
                <c:pt idx="28152">
                  <c:v>-2.0736999999999999E-4</c:v>
                </c:pt>
                <c:pt idx="28153">
                  <c:v>3.1784700000000001E-3</c:v>
                </c:pt>
                <c:pt idx="28154">
                  <c:v>7.8425300000000003E-3</c:v>
                </c:pt>
                <c:pt idx="28155">
                  <c:v>8.0013700000000007E-3</c:v>
                </c:pt>
                <c:pt idx="28156">
                  <c:v>7.7246700000000003E-3</c:v>
                </c:pt>
                <c:pt idx="28157">
                  <c:v>7.1951100000000002E-3</c:v>
                </c:pt>
                <c:pt idx="28158">
                  <c:v>7.9158900000000001E-3</c:v>
                </c:pt>
                <c:pt idx="28159">
                  <c:v>6.7604099999999997E-3</c:v>
                </c:pt>
                <c:pt idx="28160">
                  <c:v>7.29169E-3</c:v>
                </c:pt>
                <c:pt idx="28161">
                  <c:v>8.5126200000000003E-3</c:v>
                </c:pt>
                <c:pt idx="28162">
                  <c:v>6.7171799999999997E-3</c:v>
                </c:pt>
                <c:pt idx="28163">
                  <c:v>6.6836500000000002E-3</c:v>
                </c:pt>
                <c:pt idx="28164">
                  <c:v>6.4810700000000002E-3</c:v>
                </c:pt>
                <c:pt idx="28165">
                  <c:v>4.6462700000000001E-3</c:v>
                </c:pt>
                <c:pt idx="28166">
                  <c:v>3.3490099999999999E-3</c:v>
                </c:pt>
                <c:pt idx="28167">
                  <c:v>-1.1641900000000001E-3</c:v>
                </c:pt>
                <c:pt idx="28168">
                  <c:v>-4.97533E-3</c:v>
                </c:pt>
                <c:pt idx="28169">
                  <c:v>-5.8977500000000002E-3</c:v>
                </c:pt>
                <c:pt idx="28170">
                  <c:v>-8.6662500000000003E-3</c:v>
                </c:pt>
                <c:pt idx="28171">
                  <c:v>-7.8392700000000006E-3</c:v>
                </c:pt>
                <c:pt idx="28172">
                  <c:v>-7.5115800000000003E-3</c:v>
                </c:pt>
                <c:pt idx="28173">
                  <c:v>-8.2380000000000005E-3</c:v>
                </c:pt>
                <c:pt idx="28174">
                  <c:v>-7.0981200000000003E-3</c:v>
                </c:pt>
                <c:pt idx="28175">
                  <c:v>-7.2866700000000003E-3</c:v>
                </c:pt>
                <c:pt idx="28176">
                  <c:v>-6.26963E-3</c:v>
                </c:pt>
                <c:pt idx="28177">
                  <c:v>-6.0950300000000004E-3</c:v>
                </c:pt>
                <c:pt idx="28178">
                  <c:v>-7.2926800000000002E-3</c:v>
                </c:pt>
                <c:pt idx="28179">
                  <c:v>-7.4787899999999999E-3</c:v>
                </c:pt>
                <c:pt idx="28180">
                  <c:v>-4.8548200000000001E-3</c:v>
                </c:pt>
                <c:pt idx="28181">
                  <c:v>-3.0247799999999999E-3</c:v>
                </c:pt>
                <c:pt idx="28182" formatCode="0.00E+00">
                  <c:v>7.5299999999999999E-6</c:v>
                </c:pt>
                <c:pt idx="28183">
                  <c:v>3.1978000000000002E-3</c:v>
                </c:pt>
                <c:pt idx="28184">
                  <c:v>4.9195799999999998E-3</c:v>
                </c:pt>
                <c:pt idx="28185">
                  <c:v>5.0784999999999997E-3</c:v>
                </c:pt>
                <c:pt idx="28186">
                  <c:v>2.6322199999999998E-3</c:v>
                </c:pt>
                <c:pt idx="28187">
                  <c:v>1.60005E-3</c:v>
                </c:pt>
                <c:pt idx="28188">
                  <c:v>-1.5086699999999999E-3</c:v>
                </c:pt>
                <c:pt idx="28189">
                  <c:v>-4.4609300000000001E-3</c:v>
                </c:pt>
                <c:pt idx="28190">
                  <c:v>-4.7788199999999996E-3</c:v>
                </c:pt>
                <c:pt idx="28191">
                  <c:v>-4.14183E-3</c:v>
                </c:pt>
                <c:pt idx="28192">
                  <c:v>-2.6929599999999999E-3</c:v>
                </c:pt>
                <c:pt idx="28193">
                  <c:v>1.1763699999999999E-3</c:v>
                </c:pt>
                <c:pt idx="28194">
                  <c:v>5.3550300000000002E-3</c:v>
                </c:pt>
                <c:pt idx="28195">
                  <c:v>6.1608000000000001E-3</c:v>
                </c:pt>
                <c:pt idx="28196">
                  <c:v>8.1513499999999999E-3</c:v>
                </c:pt>
                <c:pt idx="28197">
                  <c:v>7.07203E-3</c:v>
                </c:pt>
                <c:pt idx="28198">
                  <c:v>7.2632699999999996E-3</c:v>
                </c:pt>
                <c:pt idx="28199">
                  <c:v>6.4943099999999997E-3</c:v>
                </c:pt>
                <c:pt idx="28200">
                  <c:v>5.2750399999999999E-3</c:v>
                </c:pt>
                <c:pt idx="28201">
                  <c:v>3.3267499999999998E-3</c:v>
                </c:pt>
                <c:pt idx="28202">
                  <c:v>-2.8642000000000001E-4</c:v>
                </c:pt>
                <c:pt idx="28203">
                  <c:v>-2.3567900000000001E-3</c:v>
                </c:pt>
                <c:pt idx="28204">
                  <c:v>-4.6443500000000002E-3</c:v>
                </c:pt>
                <c:pt idx="28205">
                  <c:v>-5.4553199999999996E-3</c:v>
                </c:pt>
                <c:pt idx="28206">
                  <c:v>-5.9073399999999996E-3</c:v>
                </c:pt>
                <c:pt idx="28207">
                  <c:v>-2.6826100000000002E-3</c:v>
                </c:pt>
                <c:pt idx="28208">
                  <c:v>4.5645000000000001E-4</c:v>
                </c:pt>
                <c:pt idx="28209">
                  <c:v>3.8791699999999999E-3</c:v>
                </c:pt>
                <c:pt idx="28210">
                  <c:v>7.3400899999999996E-3</c:v>
                </c:pt>
                <c:pt idx="28211">
                  <c:v>7.6040700000000001E-3</c:v>
                </c:pt>
                <c:pt idx="28212">
                  <c:v>8.5670499999999997E-3</c:v>
                </c:pt>
                <c:pt idx="28213">
                  <c:v>7.7809999999999997E-3</c:v>
                </c:pt>
                <c:pt idx="28214">
                  <c:v>8.2038300000000005E-3</c:v>
                </c:pt>
                <c:pt idx="28215">
                  <c:v>6.39917E-3</c:v>
                </c:pt>
                <c:pt idx="28216">
                  <c:v>5.8434400000000001E-3</c:v>
                </c:pt>
                <c:pt idx="28217">
                  <c:v>7.7827399999999998E-3</c:v>
                </c:pt>
                <c:pt idx="28218">
                  <c:v>6.9831199999999998E-3</c:v>
                </c:pt>
                <c:pt idx="28219">
                  <c:v>8.1847499999999993E-3</c:v>
                </c:pt>
                <c:pt idx="28220">
                  <c:v>8.5834099999999997E-3</c:v>
                </c:pt>
                <c:pt idx="28221">
                  <c:v>5.0339399999999998E-3</c:v>
                </c:pt>
                <c:pt idx="28222">
                  <c:v>2.9003000000000002E-3</c:v>
                </c:pt>
                <c:pt idx="28223">
                  <c:v>-6.4594000000000001E-4</c:v>
                </c:pt>
                <c:pt idx="28224">
                  <c:v>-3.45752E-3</c:v>
                </c:pt>
                <c:pt idx="28225">
                  <c:v>-5.8451400000000004E-3</c:v>
                </c:pt>
                <c:pt idx="28226">
                  <c:v>-7.3645999999999998E-3</c:v>
                </c:pt>
                <c:pt idx="28227">
                  <c:v>-6.44649E-3</c:v>
                </c:pt>
                <c:pt idx="28228">
                  <c:v>-6.9855400000000002E-3</c:v>
                </c:pt>
                <c:pt idx="28229">
                  <c:v>-7.4432700000000001E-3</c:v>
                </c:pt>
                <c:pt idx="28230">
                  <c:v>-6.8558600000000001E-3</c:v>
                </c:pt>
                <c:pt idx="28231">
                  <c:v>-6.6261000000000002E-3</c:v>
                </c:pt>
                <c:pt idx="28232">
                  <c:v>-6.3326700000000003E-3</c:v>
                </c:pt>
                <c:pt idx="28233">
                  <c:v>-7.2354999999999997E-3</c:v>
                </c:pt>
                <c:pt idx="28234">
                  <c:v>-7.6538200000000004E-3</c:v>
                </c:pt>
                <c:pt idx="28235">
                  <c:v>-6.0792099999999998E-3</c:v>
                </c:pt>
                <c:pt idx="28236">
                  <c:v>-5.8002399999999999E-3</c:v>
                </c:pt>
                <c:pt idx="28237">
                  <c:v>-4.3655300000000003E-3</c:v>
                </c:pt>
                <c:pt idx="28238">
                  <c:v>1.31953E-3</c:v>
                </c:pt>
                <c:pt idx="28239">
                  <c:v>3.6017599999999999E-3</c:v>
                </c:pt>
                <c:pt idx="28240">
                  <c:v>3.9242000000000001E-3</c:v>
                </c:pt>
                <c:pt idx="28241">
                  <c:v>4.19938E-3</c:v>
                </c:pt>
                <c:pt idx="28242">
                  <c:v>2.20163E-3</c:v>
                </c:pt>
                <c:pt idx="28243">
                  <c:v>8.0152999999999995E-4</c:v>
                </c:pt>
                <c:pt idx="28244">
                  <c:v>-2.5098899999999999E-3</c:v>
                </c:pt>
                <c:pt idx="28245">
                  <c:v>-4.3741500000000003E-3</c:v>
                </c:pt>
                <c:pt idx="28246">
                  <c:v>-4.90509E-3</c:v>
                </c:pt>
                <c:pt idx="28247">
                  <c:v>-5.6266199999999997E-3</c:v>
                </c:pt>
                <c:pt idx="28248">
                  <c:v>-2.6112599999999998E-3</c:v>
                </c:pt>
                <c:pt idx="28249">
                  <c:v>1.58322E-3</c:v>
                </c:pt>
                <c:pt idx="28250">
                  <c:v>3.5657499999999999E-3</c:v>
                </c:pt>
                <c:pt idx="28251">
                  <c:v>6.0089000000000002E-3</c:v>
                </c:pt>
                <c:pt idx="28252">
                  <c:v>8.4957399999999999E-3</c:v>
                </c:pt>
                <c:pt idx="28253">
                  <c:v>8.0565600000000008E-3</c:v>
                </c:pt>
                <c:pt idx="28254">
                  <c:v>8.0005400000000004E-3</c:v>
                </c:pt>
                <c:pt idx="28255">
                  <c:v>6.2468100000000002E-3</c:v>
                </c:pt>
                <c:pt idx="28256">
                  <c:v>5.3572400000000001E-3</c:v>
                </c:pt>
                <c:pt idx="28257">
                  <c:v>3.6383499999999998E-3</c:v>
                </c:pt>
                <c:pt idx="28258">
                  <c:v>1.0059800000000001E-3</c:v>
                </c:pt>
                <c:pt idx="28259">
                  <c:v>-1.8458599999999999E-3</c:v>
                </c:pt>
                <c:pt idx="28260">
                  <c:v>-4.1072799999999996E-3</c:v>
                </c:pt>
                <c:pt idx="28261">
                  <c:v>-4.6606299999999998E-3</c:v>
                </c:pt>
                <c:pt idx="28262">
                  <c:v>-4.4324500000000001E-3</c:v>
                </c:pt>
                <c:pt idx="28263">
                  <c:v>-3.46635E-3</c:v>
                </c:pt>
                <c:pt idx="28264">
                  <c:v>-3.8536000000000001E-4</c:v>
                </c:pt>
                <c:pt idx="28265">
                  <c:v>4.1762700000000002E-3</c:v>
                </c:pt>
                <c:pt idx="28266">
                  <c:v>6.2346700000000003E-3</c:v>
                </c:pt>
                <c:pt idx="28267">
                  <c:v>8.5021000000000003E-3</c:v>
                </c:pt>
                <c:pt idx="28268">
                  <c:v>8.1585300000000006E-3</c:v>
                </c:pt>
                <c:pt idx="28269">
                  <c:v>6.6072099999999996E-3</c:v>
                </c:pt>
                <c:pt idx="28270">
                  <c:v>7.8689899999999993E-3</c:v>
                </c:pt>
                <c:pt idx="28271">
                  <c:v>7.77189E-3</c:v>
                </c:pt>
                <c:pt idx="28272">
                  <c:v>7.5578399999999997E-3</c:v>
                </c:pt>
                <c:pt idx="28273">
                  <c:v>7.1096700000000002E-3</c:v>
                </c:pt>
                <c:pt idx="28274">
                  <c:v>6.51792E-3</c:v>
                </c:pt>
                <c:pt idx="28275">
                  <c:v>7.5699000000000001E-3</c:v>
                </c:pt>
                <c:pt idx="28276">
                  <c:v>7.0692200000000002E-3</c:v>
                </c:pt>
                <c:pt idx="28277">
                  <c:v>4.9748199999999996E-3</c:v>
                </c:pt>
                <c:pt idx="28278">
                  <c:v>2.9255000000000001E-3</c:v>
                </c:pt>
                <c:pt idx="28279" formatCode="0.00E+00">
                  <c:v>-2.069E-5</c:v>
                </c:pt>
                <c:pt idx="28280">
                  <c:v>-2.9332899999999999E-3</c:v>
                </c:pt>
                <c:pt idx="28281">
                  <c:v>-5.76372E-3</c:v>
                </c:pt>
                <c:pt idx="28282">
                  <c:v>-5.2701800000000002E-3</c:v>
                </c:pt>
                <c:pt idx="28283">
                  <c:v>-6.9371800000000003E-3</c:v>
                </c:pt>
                <c:pt idx="28284">
                  <c:v>-7.0762200000000003E-3</c:v>
                </c:pt>
                <c:pt idx="28285">
                  <c:v>-5.9333399999999996E-3</c:v>
                </c:pt>
                <c:pt idx="28286">
                  <c:v>-7.7174799999999997E-3</c:v>
                </c:pt>
                <c:pt idx="28287">
                  <c:v>-7.1021799999999996E-3</c:v>
                </c:pt>
                <c:pt idx="28288">
                  <c:v>-7.1957000000000002E-3</c:v>
                </c:pt>
                <c:pt idx="28289">
                  <c:v>-7.7223999999999999E-3</c:v>
                </c:pt>
                <c:pt idx="28290">
                  <c:v>-6.0768699999999998E-3</c:v>
                </c:pt>
                <c:pt idx="28291">
                  <c:v>-6.7073300000000001E-3</c:v>
                </c:pt>
                <c:pt idx="28292">
                  <c:v>-5.8645900000000003E-3</c:v>
                </c:pt>
                <c:pt idx="28293">
                  <c:v>-2.6032899999999999E-3</c:v>
                </c:pt>
                <c:pt idx="28294">
                  <c:v>3.8882000000000001E-4</c:v>
                </c:pt>
                <c:pt idx="28295">
                  <c:v>2.3049699999999999E-3</c:v>
                </c:pt>
                <c:pt idx="28296">
                  <c:v>2.7989099999999999E-3</c:v>
                </c:pt>
                <c:pt idx="28297">
                  <c:v>4.4799899999999997E-3</c:v>
                </c:pt>
                <c:pt idx="28298">
                  <c:v>3.0942999999999999E-3</c:v>
                </c:pt>
                <c:pt idx="28299">
                  <c:v>-8.4672999999999997E-4</c:v>
                </c:pt>
                <c:pt idx="28300">
                  <c:v>-2.51717E-3</c:v>
                </c:pt>
                <c:pt idx="28301">
                  <c:v>-3.7682100000000001E-3</c:v>
                </c:pt>
                <c:pt idx="28302">
                  <c:v>-4.1111799999999999E-3</c:v>
                </c:pt>
                <c:pt idx="28303">
                  <c:v>-3.4918700000000002E-3</c:v>
                </c:pt>
                <c:pt idx="28304">
                  <c:v>-9.1622999999999997E-4</c:v>
                </c:pt>
                <c:pt idx="28305">
                  <c:v>1.5095E-3</c:v>
                </c:pt>
                <c:pt idx="28306">
                  <c:v>3.1756499999999999E-3</c:v>
                </c:pt>
                <c:pt idx="28307">
                  <c:v>5.0677400000000003E-3</c:v>
                </c:pt>
                <c:pt idx="28308">
                  <c:v>6.0236100000000004E-3</c:v>
                </c:pt>
                <c:pt idx="28309">
                  <c:v>6.6530699999999996E-3</c:v>
                </c:pt>
                <c:pt idx="28310">
                  <c:v>7.6612E-3</c:v>
                </c:pt>
                <c:pt idx="28311">
                  <c:v>6.36573E-3</c:v>
                </c:pt>
                <c:pt idx="28312">
                  <c:v>4.8728799999999996E-3</c:v>
                </c:pt>
                <c:pt idx="28313">
                  <c:v>3.2543899999999998E-3</c:v>
                </c:pt>
                <c:pt idx="28314">
                  <c:v>3.1672999999999998E-4</c:v>
                </c:pt>
                <c:pt idx="28315">
                  <c:v>-1.48102E-3</c:v>
                </c:pt>
                <c:pt idx="28316">
                  <c:v>-2.9884299999999998E-3</c:v>
                </c:pt>
                <c:pt idx="28317">
                  <c:v>-3.5649399999999999E-3</c:v>
                </c:pt>
                <c:pt idx="28318">
                  <c:v>-3.8822399999999999E-3</c:v>
                </c:pt>
                <c:pt idx="28319">
                  <c:v>-2.1444099999999998E-3</c:v>
                </c:pt>
                <c:pt idx="28320">
                  <c:v>1.16077E-3</c:v>
                </c:pt>
                <c:pt idx="28321">
                  <c:v>2.6909799999999999E-3</c:v>
                </c:pt>
                <c:pt idx="28322">
                  <c:v>5.0757900000000002E-3</c:v>
                </c:pt>
                <c:pt idx="28323">
                  <c:v>7.1792100000000001E-3</c:v>
                </c:pt>
                <c:pt idx="28324">
                  <c:v>7.6280599999999999E-3</c:v>
                </c:pt>
                <c:pt idx="28325">
                  <c:v>6.5093900000000003E-3</c:v>
                </c:pt>
                <c:pt idx="28326">
                  <c:v>6.9505299999999999E-3</c:v>
                </c:pt>
                <c:pt idx="28327">
                  <c:v>6.36515E-3</c:v>
                </c:pt>
                <c:pt idx="28328">
                  <c:v>5.9309000000000002E-3</c:v>
                </c:pt>
                <c:pt idx="28329">
                  <c:v>7.9728000000000004E-3</c:v>
                </c:pt>
                <c:pt idx="28330">
                  <c:v>7.1366099999999998E-3</c:v>
                </c:pt>
                <c:pt idx="28331">
                  <c:v>6.3633400000000003E-3</c:v>
                </c:pt>
                <c:pt idx="28332">
                  <c:v>6.7363500000000003E-3</c:v>
                </c:pt>
                <c:pt idx="28333">
                  <c:v>4.2113799999999998E-3</c:v>
                </c:pt>
                <c:pt idx="28334">
                  <c:v>2.61458E-3</c:v>
                </c:pt>
                <c:pt idx="28335">
                  <c:v>-1.0161599999999999E-3</c:v>
                </c:pt>
                <c:pt idx="28336">
                  <c:v>-3.0518400000000001E-3</c:v>
                </c:pt>
                <c:pt idx="28337">
                  <c:v>-3.6720199999999998E-3</c:v>
                </c:pt>
                <c:pt idx="28338">
                  <c:v>-6.8777500000000002E-3</c:v>
                </c:pt>
                <c:pt idx="28339">
                  <c:v>-5.0938800000000003E-3</c:v>
                </c:pt>
                <c:pt idx="28340">
                  <c:v>-5.3915400000000002E-3</c:v>
                </c:pt>
                <c:pt idx="28341">
                  <c:v>-7.62118E-3</c:v>
                </c:pt>
                <c:pt idx="28342">
                  <c:v>-5.6741099999999996E-3</c:v>
                </c:pt>
                <c:pt idx="28343">
                  <c:v>-5.2589799999999999E-3</c:v>
                </c:pt>
                <c:pt idx="28344">
                  <c:v>-5.9199500000000002E-3</c:v>
                </c:pt>
                <c:pt idx="28345">
                  <c:v>-6.40005E-3</c:v>
                </c:pt>
                <c:pt idx="28346">
                  <c:v>-7.0418700000000004E-3</c:v>
                </c:pt>
                <c:pt idx="28347">
                  <c:v>-7.0870200000000003E-3</c:v>
                </c:pt>
                <c:pt idx="28348">
                  <c:v>-5.8529200000000002E-3</c:v>
                </c:pt>
                <c:pt idx="28349">
                  <c:v>-6.2480299999999999E-3</c:v>
                </c:pt>
                <c:pt idx="28350">
                  <c:v>-6.2214200000000001E-3</c:v>
                </c:pt>
                <c:pt idx="28351">
                  <c:v>-6.5796400000000003E-3</c:v>
                </c:pt>
                <c:pt idx="28352">
                  <c:v>-5.6654000000000001E-3</c:v>
                </c:pt>
                <c:pt idx="28353">
                  <c:v>-4.6990000000000001E-3</c:v>
                </c:pt>
                <c:pt idx="28354">
                  <c:v>-2.9822E-3</c:v>
                </c:pt>
                <c:pt idx="28355">
                  <c:v>7.4549000000000002E-4</c:v>
                </c:pt>
                <c:pt idx="28356">
                  <c:v>2.1430099999999999E-3</c:v>
                </c:pt>
                <c:pt idx="28357">
                  <c:v>1.9833300000000002E-3</c:v>
                </c:pt>
                <c:pt idx="28358">
                  <c:v>3.2252499999999998E-3</c:v>
                </c:pt>
                <c:pt idx="28359">
                  <c:v>4.0616699999999999E-3</c:v>
                </c:pt>
                <c:pt idx="28360">
                  <c:v>1.86976E-3</c:v>
                </c:pt>
                <c:pt idx="28361">
                  <c:v>-9.5109999999999997E-4</c:v>
                </c:pt>
                <c:pt idx="28362">
                  <c:v>-3.07749E-3</c:v>
                </c:pt>
                <c:pt idx="28363">
                  <c:v>-5.3617500000000002E-3</c:v>
                </c:pt>
                <c:pt idx="28364">
                  <c:v>-6.51894E-3</c:v>
                </c:pt>
                <c:pt idx="28365">
                  <c:v>-6.4359899999999999E-3</c:v>
                </c:pt>
                <c:pt idx="28366">
                  <c:v>-6.4072299999999999E-3</c:v>
                </c:pt>
                <c:pt idx="28367">
                  <c:v>-5.7069299999999998E-3</c:v>
                </c:pt>
                <c:pt idx="28368">
                  <c:v>-4.33842E-3</c:v>
                </c:pt>
                <c:pt idx="28369">
                  <c:v>-3.19806E-3</c:v>
                </c:pt>
                <c:pt idx="28370">
                  <c:v>-1.3188900000000001E-3</c:v>
                </c:pt>
                <c:pt idx="28371">
                  <c:v>1.5225600000000001E-3</c:v>
                </c:pt>
                <c:pt idx="28372">
                  <c:v>4.3842999999999998E-3</c:v>
                </c:pt>
                <c:pt idx="28373">
                  <c:v>4.3343799999999997E-3</c:v>
                </c:pt>
                <c:pt idx="28374">
                  <c:v>2.8921799999999998E-3</c:v>
                </c:pt>
                <c:pt idx="28375">
                  <c:v>1.94648E-3</c:v>
                </c:pt>
                <c:pt idx="28376">
                  <c:v>2.8687E-4</c:v>
                </c:pt>
                <c:pt idx="28377">
                  <c:v>-1.5873E-3</c:v>
                </c:pt>
                <c:pt idx="28378">
                  <c:v>-3.9659099999999996E-3</c:v>
                </c:pt>
                <c:pt idx="28379">
                  <c:v>-4.95139E-3</c:v>
                </c:pt>
                <c:pt idx="28380">
                  <c:v>-5.2002899999999998E-3</c:v>
                </c:pt>
                <c:pt idx="28381">
                  <c:v>-5.9731799999999998E-3</c:v>
                </c:pt>
                <c:pt idx="28382">
                  <c:v>-3.9340699999999996E-3</c:v>
                </c:pt>
                <c:pt idx="28383">
                  <c:v>-5.8307100000000002E-3</c:v>
                </c:pt>
                <c:pt idx="28384">
                  <c:v>-5.8337399999999996E-3</c:v>
                </c:pt>
                <c:pt idx="28385">
                  <c:v>-5.4216999999999998E-3</c:v>
                </c:pt>
                <c:pt idx="28386">
                  <c:v>-6.5387900000000001E-3</c:v>
                </c:pt>
                <c:pt idx="28387">
                  <c:v>-5.0703800000000002E-3</c:v>
                </c:pt>
                <c:pt idx="28388">
                  <c:v>-4.2406600000000003E-3</c:v>
                </c:pt>
                <c:pt idx="28389">
                  <c:v>-4.1124500000000001E-3</c:v>
                </c:pt>
                <c:pt idx="28390">
                  <c:v>-2.7341599999999998E-3</c:v>
                </c:pt>
                <c:pt idx="28391" formatCode="0.00E+00">
                  <c:v>-2.2019999999999999E-5</c:v>
                </c:pt>
                <c:pt idx="28392">
                  <c:v>1.356E-3</c:v>
                </c:pt>
                <c:pt idx="28393">
                  <c:v>3.8670200000000001E-3</c:v>
                </c:pt>
                <c:pt idx="28394">
                  <c:v>5.2171199999999996E-3</c:v>
                </c:pt>
                <c:pt idx="28395">
                  <c:v>4.8707100000000003E-3</c:v>
                </c:pt>
                <c:pt idx="28396">
                  <c:v>6.4977699999999999E-3</c:v>
                </c:pt>
                <c:pt idx="28397">
                  <c:v>7.3174499999999996E-3</c:v>
                </c:pt>
                <c:pt idx="28398">
                  <c:v>6.6785400000000002E-3</c:v>
                </c:pt>
                <c:pt idx="28399">
                  <c:v>4.8829099999999999E-3</c:v>
                </c:pt>
                <c:pt idx="28400">
                  <c:v>5.4022799999999998E-3</c:v>
                </c:pt>
                <c:pt idx="28401">
                  <c:v>6.3967399999999997E-3</c:v>
                </c:pt>
                <c:pt idx="28402">
                  <c:v>5.3640700000000003E-3</c:v>
                </c:pt>
                <c:pt idx="28403">
                  <c:v>4.6850299999999998E-3</c:v>
                </c:pt>
                <c:pt idx="28404">
                  <c:v>4.3572699999999999E-3</c:v>
                </c:pt>
                <c:pt idx="28405">
                  <c:v>3.1593799999999998E-3</c:v>
                </c:pt>
                <c:pt idx="28406">
                  <c:v>7.6833000000000001E-4</c:v>
                </c:pt>
                <c:pt idx="28407">
                  <c:v>-1.4479199999999999E-3</c:v>
                </c:pt>
                <c:pt idx="28408">
                  <c:v>-2.1326000000000001E-3</c:v>
                </c:pt>
                <c:pt idx="28409">
                  <c:v>-1.7654299999999999E-3</c:v>
                </c:pt>
                <c:pt idx="28410">
                  <c:v>-2.3295400000000002E-3</c:v>
                </c:pt>
                <c:pt idx="28411">
                  <c:v>-7.762E-4</c:v>
                </c:pt>
                <c:pt idx="28412">
                  <c:v>2.7066999999999998E-3</c:v>
                </c:pt>
                <c:pt idx="28413">
                  <c:v>2.2528700000000001E-3</c:v>
                </c:pt>
                <c:pt idx="28414">
                  <c:v>2.6614500000000001E-3</c:v>
                </c:pt>
                <c:pt idx="28415">
                  <c:v>1.4484599999999999E-3</c:v>
                </c:pt>
                <c:pt idx="28416">
                  <c:v>8.4250000000000004E-4</c:v>
                </c:pt>
                <c:pt idx="28417">
                  <c:v>6.5676000000000005E-4</c:v>
                </c:pt>
                <c:pt idx="28418">
                  <c:v>-2.8274300000000001E-3</c:v>
                </c:pt>
                <c:pt idx="28419">
                  <c:v>-4.2173899999999997E-3</c:v>
                </c:pt>
                <c:pt idx="28420">
                  <c:v>-4.5322899999999996E-3</c:v>
                </c:pt>
                <c:pt idx="28421">
                  <c:v>-4.8700200000000001E-3</c:v>
                </c:pt>
                <c:pt idx="28422">
                  <c:v>-5.2032600000000004E-3</c:v>
                </c:pt>
                <c:pt idx="28423">
                  <c:v>-5.8496800000000003E-3</c:v>
                </c:pt>
                <c:pt idx="28424">
                  <c:v>-4.3696000000000004E-3</c:v>
                </c:pt>
                <c:pt idx="28425">
                  <c:v>-1.3427599999999999E-3</c:v>
                </c:pt>
                <c:pt idx="28426">
                  <c:v>-4.2087E-4</c:v>
                </c:pt>
                <c:pt idx="28427">
                  <c:v>6.1481000000000003E-4</c:v>
                </c:pt>
                <c:pt idx="28428">
                  <c:v>2.1603199999999999E-3</c:v>
                </c:pt>
                <c:pt idx="28429">
                  <c:v>3.2906200000000002E-3</c:v>
                </c:pt>
                <c:pt idx="28430">
                  <c:v>2.8307499999999999E-3</c:v>
                </c:pt>
                <c:pt idx="28431">
                  <c:v>-5.1723999999999997E-4</c:v>
                </c:pt>
                <c:pt idx="28432">
                  <c:v>-1.1145700000000001E-3</c:v>
                </c:pt>
                <c:pt idx="28433">
                  <c:v>-1.8329399999999999E-3</c:v>
                </c:pt>
                <c:pt idx="28434">
                  <c:v>-2.5526699999999999E-3</c:v>
                </c:pt>
                <c:pt idx="28435">
                  <c:v>-3.24004E-3</c:v>
                </c:pt>
                <c:pt idx="28436">
                  <c:v>-4.66308E-3</c:v>
                </c:pt>
                <c:pt idx="28437">
                  <c:v>-4.6753200000000002E-3</c:v>
                </c:pt>
                <c:pt idx="28438">
                  <c:v>-5.5965499999999996E-3</c:v>
                </c:pt>
                <c:pt idx="28439">
                  <c:v>-6.5795799999999998E-3</c:v>
                </c:pt>
                <c:pt idx="28440">
                  <c:v>-3.7678299999999998E-3</c:v>
                </c:pt>
                <c:pt idx="28441">
                  <c:v>-3.9567400000000003E-3</c:v>
                </c:pt>
                <c:pt idx="28442">
                  <c:v>-5.7976299999999998E-3</c:v>
                </c:pt>
                <c:pt idx="28443">
                  <c:v>-4.1328900000000002E-3</c:v>
                </c:pt>
                <c:pt idx="28444">
                  <c:v>-3.9985100000000003E-3</c:v>
                </c:pt>
                <c:pt idx="28445">
                  <c:v>-2.8422500000000002E-3</c:v>
                </c:pt>
                <c:pt idx="28446">
                  <c:v>-1.9251800000000001E-3</c:v>
                </c:pt>
                <c:pt idx="28447">
                  <c:v>-9.9584999999999995E-4</c:v>
                </c:pt>
                <c:pt idx="28448">
                  <c:v>1.31313E-3</c:v>
                </c:pt>
                <c:pt idx="28449">
                  <c:v>1.2823800000000001E-3</c:v>
                </c:pt>
                <c:pt idx="28450">
                  <c:v>3.7272899999999999E-3</c:v>
                </c:pt>
                <c:pt idx="28451">
                  <c:v>5.4795699999999996E-3</c:v>
                </c:pt>
                <c:pt idx="28452">
                  <c:v>6.00689E-3</c:v>
                </c:pt>
                <c:pt idx="28453">
                  <c:v>5.9531799999999998E-3</c:v>
                </c:pt>
                <c:pt idx="28454">
                  <c:v>5.3950500000000002E-3</c:v>
                </c:pt>
                <c:pt idx="28455">
                  <c:v>5.3321200000000001E-3</c:v>
                </c:pt>
                <c:pt idx="28456">
                  <c:v>5.2191499999999997E-3</c:v>
                </c:pt>
                <c:pt idx="28457">
                  <c:v>5.18725E-3</c:v>
                </c:pt>
                <c:pt idx="28458">
                  <c:v>4.9007299999999998E-3</c:v>
                </c:pt>
                <c:pt idx="28459">
                  <c:v>3.6516999999999999E-3</c:v>
                </c:pt>
                <c:pt idx="28460">
                  <c:v>2.80394E-3</c:v>
                </c:pt>
                <c:pt idx="28461">
                  <c:v>1.32829E-3</c:v>
                </c:pt>
                <c:pt idx="28462">
                  <c:v>4.3972E-4</c:v>
                </c:pt>
                <c:pt idx="28463">
                  <c:v>-8.7447999999999996E-4</c:v>
                </c:pt>
                <c:pt idx="28464">
                  <c:v>-1.5680100000000001E-3</c:v>
                </c:pt>
                <c:pt idx="28465">
                  <c:v>-8.3018999999999996E-4</c:v>
                </c:pt>
                <c:pt idx="28466">
                  <c:v>-1.0980499999999999E-3</c:v>
                </c:pt>
                <c:pt idx="28467">
                  <c:v>-8.4991000000000005E-4</c:v>
                </c:pt>
                <c:pt idx="28468">
                  <c:v>1.0155699999999999E-3</c:v>
                </c:pt>
                <c:pt idx="28469">
                  <c:v>1.5715499999999999E-3</c:v>
                </c:pt>
                <c:pt idx="28470">
                  <c:v>1.5604200000000001E-3</c:v>
                </c:pt>
                <c:pt idx="28471">
                  <c:v>1.45751E-3</c:v>
                </c:pt>
                <c:pt idx="28472">
                  <c:v>-1.0563199999999999E-3</c:v>
                </c:pt>
                <c:pt idx="28473">
                  <c:v>-4.2722000000000002E-4</c:v>
                </c:pt>
                <c:pt idx="28474">
                  <c:v>-2.0593299999999998E-3</c:v>
                </c:pt>
                <c:pt idx="28475">
                  <c:v>-4.0953500000000002E-3</c:v>
                </c:pt>
                <c:pt idx="28476">
                  <c:v>-3.3708900000000001E-3</c:v>
                </c:pt>
                <c:pt idx="28477">
                  <c:v>-5.5008799999999997E-3</c:v>
                </c:pt>
                <c:pt idx="28478">
                  <c:v>-4.9127199999999998E-3</c:v>
                </c:pt>
                <c:pt idx="28479">
                  <c:v>-5.1524400000000003E-3</c:v>
                </c:pt>
                <c:pt idx="28480">
                  <c:v>-3.7467999999999998E-3</c:v>
                </c:pt>
                <c:pt idx="28481">
                  <c:v>-2.2106299999999999E-3</c:v>
                </c:pt>
                <c:pt idx="28482">
                  <c:v>-5.4007000000000002E-4</c:v>
                </c:pt>
                <c:pt idx="28483">
                  <c:v>1.03276E-3</c:v>
                </c:pt>
                <c:pt idx="28484">
                  <c:v>1.4449E-3</c:v>
                </c:pt>
                <c:pt idx="28485">
                  <c:v>1.7656099999999999E-3</c:v>
                </c:pt>
                <c:pt idx="28486">
                  <c:v>1.1017799999999999E-3</c:v>
                </c:pt>
                <c:pt idx="28487">
                  <c:v>1.0065199999999999E-3</c:v>
                </c:pt>
                <c:pt idx="28488" formatCode="0.00E+00">
                  <c:v>-1.0859999999999999E-5</c:v>
                </c:pt>
                <c:pt idx="28489">
                  <c:v>-1.2676899999999999E-3</c:v>
                </c:pt>
                <c:pt idx="28490">
                  <c:v>-2.0777299999999999E-3</c:v>
                </c:pt>
                <c:pt idx="28491">
                  <c:v>-3.2924199999999999E-3</c:v>
                </c:pt>
                <c:pt idx="28492">
                  <c:v>-3.9388100000000001E-3</c:v>
                </c:pt>
                <c:pt idx="28493">
                  <c:v>-4.6994100000000002E-3</c:v>
                </c:pt>
                <c:pt idx="28494">
                  <c:v>-5.2385899999999996E-3</c:v>
                </c:pt>
                <c:pt idx="28495">
                  <c:v>-4.9626799999999997E-3</c:v>
                </c:pt>
                <c:pt idx="28496">
                  <c:v>-4.4145299999999998E-3</c:v>
                </c:pt>
                <c:pt idx="28497">
                  <c:v>-3.8676800000000001E-3</c:v>
                </c:pt>
                <c:pt idx="28498">
                  <c:v>-4.88639E-3</c:v>
                </c:pt>
                <c:pt idx="28499">
                  <c:v>-4.5665899999999997E-3</c:v>
                </c:pt>
                <c:pt idx="28500">
                  <c:v>-2.9448E-3</c:v>
                </c:pt>
                <c:pt idx="28501">
                  <c:v>-2.38799E-3</c:v>
                </c:pt>
                <c:pt idx="28502">
                  <c:v>-2.5357999999999999E-4</c:v>
                </c:pt>
                <c:pt idx="28503">
                  <c:v>3.1841999999999998E-4</c:v>
                </c:pt>
                <c:pt idx="28504">
                  <c:v>1.51282E-3</c:v>
                </c:pt>
                <c:pt idx="28505">
                  <c:v>2.3546399999999999E-3</c:v>
                </c:pt>
                <c:pt idx="28506">
                  <c:v>3.0718899999999999E-3</c:v>
                </c:pt>
                <c:pt idx="28507">
                  <c:v>3.9222299999999996E-3</c:v>
                </c:pt>
                <c:pt idx="28508">
                  <c:v>4.5632900000000002E-3</c:v>
                </c:pt>
                <c:pt idx="28509">
                  <c:v>5.1389599999999997E-3</c:v>
                </c:pt>
                <c:pt idx="28510">
                  <c:v>4.3732800000000002E-3</c:v>
                </c:pt>
                <c:pt idx="28511">
                  <c:v>4.5741699999999998E-3</c:v>
                </c:pt>
                <c:pt idx="28512">
                  <c:v>3.7440500000000001E-3</c:v>
                </c:pt>
                <c:pt idx="28513">
                  <c:v>2.7923499999999999E-3</c:v>
                </c:pt>
                <c:pt idx="28514">
                  <c:v>3.7407899999999999E-3</c:v>
                </c:pt>
                <c:pt idx="28515">
                  <c:v>3.22558E-3</c:v>
                </c:pt>
                <c:pt idx="28516">
                  <c:v>3.46101E-3</c:v>
                </c:pt>
                <c:pt idx="28517">
                  <c:v>4.7494199999999999E-3</c:v>
                </c:pt>
                <c:pt idx="28518">
                  <c:v>4.2175399999999997E-3</c:v>
                </c:pt>
                <c:pt idx="28519">
                  <c:v>1.9949999999999998E-3</c:v>
                </c:pt>
                <c:pt idx="28520">
                  <c:v>2.2007300000000001E-3</c:v>
                </c:pt>
                <c:pt idx="28521">
                  <c:v>2.8638700000000001E-3</c:v>
                </c:pt>
                <c:pt idx="28522">
                  <c:v>7.6645000000000001E-4</c:v>
                </c:pt>
                <c:pt idx="28523">
                  <c:v>-5.2236999999999997E-4</c:v>
                </c:pt>
                <c:pt idx="28524">
                  <c:v>-1.11031E-3</c:v>
                </c:pt>
                <c:pt idx="28525">
                  <c:v>-1.1791200000000001E-3</c:v>
                </c:pt>
                <c:pt idx="28526">
                  <c:v>-6.0477999999999997E-4</c:v>
                </c:pt>
                <c:pt idx="28527">
                  <c:v>-3.2072999999999997E-4</c:v>
                </c:pt>
                <c:pt idx="28528">
                  <c:v>1.76227E-3</c:v>
                </c:pt>
                <c:pt idx="28529">
                  <c:v>-2.0100000000000001E-4</c:v>
                </c:pt>
                <c:pt idx="28530">
                  <c:v>4.0265E-4</c:v>
                </c:pt>
                <c:pt idx="28531">
                  <c:v>2.3169800000000002E-3</c:v>
                </c:pt>
                <c:pt idx="28532">
                  <c:v>1.60064E-3</c:v>
                </c:pt>
                <c:pt idx="28533">
                  <c:v>4.19776E-3</c:v>
                </c:pt>
                <c:pt idx="28534">
                  <c:v>4.8211199999999999E-3</c:v>
                </c:pt>
                <c:pt idx="28535">
                  <c:v>3.1776399999999998E-3</c:v>
                </c:pt>
                <c:pt idx="28536">
                  <c:v>2.65322E-3</c:v>
                </c:pt>
                <c:pt idx="28537">
                  <c:v>8.9083999999999995E-4</c:v>
                </c:pt>
                <c:pt idx="28538" formatCode="0.00E+00">
                  <c:v>9.3209999999999997E-5</c:v>
                </c:pt>
                <c:pt idx="28539">
                  <c:v>-1.3375E-4</c:v>
                </c:pt>
                <c:pt idx="28540">
                  <c:v>-6.0988000000000004E-4</c:v>
                </c:pt>
                <c:pt idx="28541">
                  <c:v>-1.0689499999999999E-3</c:v>
                </c:pt>
                <c:pt idx="28542">
                  <c:v>-1.17303E-3</c:v>
                </c:pt>
                <c:pt idx="28543">
                  <c:v>-7.7744999999999995E-4</c:v>
                </c:pt>
                <c:pt idx="28544">
                  <c:v>-3.1793000000000001E-4</c:v>
                </c:pt>
                <c:pt idx="28545">
                  <c:v>2.7680000000000001E-4</c:v>
                </c:pt>
                <c:pt idx="28546">
                  <c:v>8.2324999999999998E-4</c:v>
                </c:pt>
                <c:pt idx="28547">
                  <c:v>1.6288699999999999E-3</c:v>
                </c:pt>
                <c:pt idx="28548">
                  <c:v>3.5649900000000001E-3</c:v>
                </c:pt>
                <c:pt idx="28549">
                  <c:v>4.0709099999999996E-3</c:v>
                </c:pt>
                <c:pt idx="28550">
                  <c:v>3.5588500000000001E-3</c:v>
                </c:pt>
                <c:pt idx="28551">
                  <c:v>3.3185100000000002E-3</c:v>
                </c:pt>
                <c:pt idx="28552">
                  <c:v>2.7326999999999998E-3</c:v>
                </c:pt>
                <c:pt idx="28553">
                  <c:v>3.7617499999999999E-3</c:v>
                </c:pt>
                <c:pt idx="28554">
                  <c:v>3.95284E-3</c:v>
                </c:pt>
                <c:pt idx="28555">
                  <c:v>1.4135E-3</c:v>
                </c:pt>
                <c:pt idx="28556">
                  <c:v>3.0844499999999999E-3</c:v>
                </c:pt>
                <c:pt idx="28557">
                  <c:v>1.7575399999999999E-3</c:v>
                </c:pt>
                <c:pt idx="28558">
                  <c:v>-2.8009999999999998E-4</c:v>
                </c:pt>
                <c:pt idx="28559">
                  <c:v>3.3076999999999998E-4</c:v>
                </c:pt>
                <c:pt idx="28560">
                  <c:v>-1.8878499999999999E-3</c:v>
                </c:pt>
                <c:pt idx="28561">
                  <c:v>-1.9651299999999998E-3</c:v>
                </c:pt>
                <c:pt idx="28562">
                  <c:v>-2.9386400000000002E-3</c:v>
                </c:pt>
                <c:pt idx="28563">
                  <c:v>-2.7968899999999998E-3</c:v>
                </c:pt>
                <c:pt idx="28564">
                  <c:v>-2.0743900000000002E-3</c:v>
                </c:pt>
                <c:pt idx="28565">
                  <c:v>-3.1874400000000002E-3</c:v>
                </c:pt>
                <c:pt idx="28566">
                  <c:v>-2.6161000000000001E-3</c:v>
                </c:pt>
                <c:pt idx="28567">
                  <c:v>-2.3442799999999998E-3</c:v>
                </c:pt>
                <c:pt idx="28568">
                  <c:v>-3.2934800000000001E-3</c:v>
                </c:pt>
                <c:pt idx="28569">
                  <c:v>-3.9522799999999999E-3</c:v>
                </c:pt>
                <c:pt idx="28570">
                  <c:v>-2.52147E-3</c:v>
                </c:pt>
                <c:pt idx="28571">
                  <c:v>-3.0841599999999999E-3</c:v>
                </c:pt>
                <c:pt idx="28572">
                  <c:v>-3.54952E-3</c:v>
                </c:pt>
                <c:pt idx="28573">
                  <c:v>-2.34753E-3</c:v>
                </c:pt>
                <c:pt idx="28574">
                  <c:v>-3.1287699999999999E-3</c:v>
                </c:pt>
                <c:pt idx="28575">
                  <c:v>-3.48635E-3</c:v>
                </c:pt>
                <c:pt idx="28576">
                  <c:v>-9.8335000000000002E-4</c:v>
                </c:pt>
                <c:pt idx="28577">
                  <c:v>-1.7258900000000001E-3</c:v>
                </c:pt>
                <c:pt idx="28578">
                  <c:v>-6.9189999999999996E-4</c:v>
                </c:pt>
                <c:pt idx="28579">
                  <c:v>2.8916E-4</c:v>
                </c:pt>
                <c:pt idx="28580" formatCode="0.00E+00">
                  <c:v>3.2899999999999998E-6</c:v>
                </c:pt>
                <c:pt idx="28581">
                  <c:v>1.2092E-4</c:v>
                </c:pt>
                <c:pt idx="28582">
                  <c:v>-8.7365999999999995E-4</c:v>
                </c:pt>
                <c:pt idx="28583">
                  <c:v>-5.3437999999999999E-4</c:v>
                </c:pt>
                <c:pt idx="28584">
                  <c:v>-1.6503000000000001E-4</c:v>
                </c:pt>
                <c:pt idx="28585">
                  <c:v>8.0526000000000003E-4</c:v>
                </c:pt>
                <c:pt idx="28586">
                  <c:v>1.01604E-3</c:v>
                </c:pt>
                <c:pt idx="28587">
                  <c:v>-9.1184000000000002E-4</c:v>
                </c:pt>
                <c:pt idx="28588">
                  <c:v>-1.9838299999999998E-3</c:v>
                </c:pt>
                <c:pt idx="28589">
                  <c:v>-2.9508099999999999E-3</c:v>
                </c:pt>
                <c:pt idx="28590">
                  <c:v>-3.0762799999999998E-3</c:v>
                </c:pt>
                <c:pt idx="28591">
                  <c:v>-1.8472499999999999E-3</c:v>
                </c:pt>
                <c:pt idx="28592">
                  <c:v>-2.1420100000000002E-3</c:v>
                </c:pt>
                <c:pt idx="28593">
                  <c:v>-6.7131999999999999E-4</c:v>
                </c:pt>
                <c:pt idx="28594">
                  <c:v>9.9657999999999995E-4</c:v>
                </c:pt>
                <c:pt idx="28595">
                  <c:v>-1.6024999999999999E-4</c:v>
                </c:pt>
                <c:pt idx="28596">
                  <c:v>4.4058999999999998E-4</c:v>
                </c:pt>
                <c:pt idx="28597" formatCode="0.00E+00">
                  <c:v>3.45E-6</c:v>
                </c:pt>
                <c:pt idx="28598">
                  <c:v>-2.29394E-3</c:v>
                </c:pt>
                <c:pt idx="28599">
                  <c:v>-1.48475E-3</c:v>
                </c:pt>
                <c:pt idx="28600">
                  <c:v>-3.1598999999999999E-4</c:v>
                </c:pt>
                <c:pt idx="28601">
                  <c:v>2.1057000000000001E-4</c:v>
                </c:pt>
                <c:pt idx="28602">
                  <c:v>9.5301999999999995E-4</c:v>
                </c:pt>
                <c:pt idx="28603">
                  <c:v>-7.2219000000000005E-4</c:v>
                </c:pt>
                <c:pt idx="28604">
                  <c:v>-1.05667E-3</c:v>
                </c:pt>
                <c:pt idx="28605">
                  <c:v>-2.60466E-3</c:v>
                </c:pt>
                <c:pt idx="28606">
                  <c:v>-3.0212699999999999E-3</c:v>
                </c:pt>
                <c:pt idx="28607">
                  <c:v>-1.5418700000000001E-3</c:v>
                </c:pt>
                <c:pt idx="28608">
                  <c:v>-1.1942400000000001E-3</c:v>
                </c:pt>
                <c:pt idx="28609">
                  <c:v>-1.6789299999999999E-3</c:v>
                </c:pt>
                <c:pt idx="28610">
                  <c:v>-2.1197E-3</c:v>
                </c:pt>
                <c:pt idx="28611">
                  <c:v>-1.19322E-3</c:v>
                </c:pt>
                <c:pt idx="28612">
                  <c:v>-6.5118000000000001E-4</c:v>
                </c:pt>
                <c:pt idx="28613">
                  <c:v>-5.756E-4</c:v>
                </c:pt>
                <c:pt idx="28614">
                  <c:v>4.0028999999999998E-4</c:v>
                </c:pt>
                <c:pt idx="28615">
                  <c:v>1.1871799999999999E-3</c:v>
                </c:pt>
                <c:pt idx="28616">
                  <c:v>-8.1411999999999999E-4</c:v>
                </c:pt>
                <c:pt idx="28617">
                  <c:v>-1.4587599999999999E-3</c:v>
                </c:pt>
                <c:pt idx="28618">
                  <c:v>8.5355000000000001E-4</c:v>
                </c:pt>
                <c:pt idx="28619">
                  <c:v>1.0220400000000001E-3</c:v>
                </c:pt>
                <c:pt idx="28620">
                  <c:v>1.51589E-3</c:v>
                </c:pt>
                <c:pt idx="28621">
                  <c:v>1.9529899999999999E-3</c:v>
                </c:pt>
                <c:pt idx="28622">
                  <c:v>2.3243199999999999E-3</c:v>
                </c:pt>
                <c:pt idx="28623">
                  <c:v>2.0624699999999998E-3</c:v>
                </c:pt>
                <c:pt idx="28624">
                  <c:v>1.9853399999999999E-3</c:v>
                </c:pt>
                <c:pt idx="28625">
                  <c:v>2.15029E-3</c:v>
                </c:pt>
                <c:pt idx="28626">
                  <c:v>2.2009099999999999E-3</c:v>
                </c:pt>
                <c:pt idx="28627">
                  <c:v>1.85111E-3</c:v>
                </c:pt>
                <c:pt idx="28628">
                  <c:v>1.2246E-3</c:v>
                </c:pt>
                <c:pt idx="28629">
                  <c:v>-8.5824999999999996E-4</c:v>
                </c:pt>
                <c:pt idx="28630">
                  <c:v>-1.19188E-3</c:v>
                </c:pt>
                <c:pt idx="28631">
                  <c:v>4.2701000000000002E-4</c:v>
                </c:pt>
                <c:pt idx="28632">
                  <c:v>8.4139000000000002E-4</c:v>
                </c:pt>
                <c:pt idx="28633">
                  <c:v>5.0224999999999998E-4</c:v>
                </c:pt>
                <c:pt idx="28634">
                  <c:v>-2.3095E-4</c:v>
                </c:pt>
                <c:pt idx="28635">
                  <c:v>-1.0045E-4</c:v>
                </c:pt>
                <c:pt idx="28636">
                  <c:v>-7.9976999999999999E-4</c:v>
                </c:pt>
                <c:pt idx="28637">
                  <c:v>-1.0283600000000001E-3</c:v>
                </c:pt>
                <c:pt idx="28638">
                  <c:v>-9.4198000000000003E-4</c:v>
                </c:pt>
                <c:pt idx="28639">
                  <c:v>-1.4713300000000001E-3</c:v>
                </c:pt>
                <c:pt idx="28640">
                  <c:v>-3.7605000000000001E-4</c:v>
                </c:pt>
                <c:pt idx="28641">
                  <c:v>8.9873999999999998E-4</c:v>
                </c:pt>
                <c:pt idx="28642" formatCode="0.00E+00">
                  <c:v>-5.6060000000000002E-5</c:v>
                </c:pt>
                <c:pt idx="28643">
                  <c:v>4.3210999999999998E-4</c:v>
                </c:pt>
                <c:pt idx="28644">
                  <c:v>8.3838000000000001E-4</c:v>
                </c:pt>
                <c:pt idx="28645">
                  <c:v>-1.8043899999999999E-3</c:v>
                </c:pt>
                <c:pt idx="28646">
                  <c:v>-1.32993E-3</c:v>
                </c:pt>
                <c:pt idx="28647">
                  <c:v>-2.8645E-4</c:v>
                </c:pt>
                <c:pt idx="28648">
                  <c:v>-4.0369000000000001E-4</c:v>
                </c:pt>
                <c:pt idx="28649" formatCode="0.00E+00">
                  <c:v>8.3819999999999994E-5</c:v>
                </c:pt>
                <c:pt idx="28650">
                  <c:v>7.9115999999999995E-4</c:v>
                </c:pt>
                <c:pt idx="28651">
                  <c:v>8.4856999999999999E-4</c:v>
                </c:pt>
                <c:pt idx="28652">
                  <c:v>-1.8709999999999999E-4</c:v>
                </c:pt>
                <c:pt idx="28653">
                  <c:v>-4.3298000000000002E-4</c:v>
                </c:pt>
                <c:pt idx="28654">
                  <c:v>-7.3769000000000005E-4</c:v>
                </c:pt>
                <c:pt idx="28655">
                  <c:v>-9.9952999999999999E-4</c:v>
                </c:pt>
                <c:pt idx="28656">
                  <c:v>1.7092E-4</c:v>
                </c:pt>
                <c:pt idx="28657">
                  <c:v>6.7526000000000001E-4</c:v>
                </c:pt>
                <c:pt idx="28658">
                  <c:v>1.2224899999999999E-3</c:v>
                </c:pt>
                <c:pt idx="28659">
                  <c:v>5.5080999999999999E-4</c:v>
                </c:pt>
                <c:pt idx="28660">
                  <c:v>-3.1137E-4</c:v>
                </c:pt>
                <c:pt idx="28661">
                  <c:v>-5.0677999999999997E-4</c:v>
                </c:pt>
                <c:pt idx="28662">
                  <c:v>-1.1414800000000001E-3</c:v>
                </c:pt>
                <c:pt idx="28663">
                  <c:v>-6.3524000000000002E-4</c:v>
                </c:pt>
                <c:pt idx="28664">
                  <c:v>2.9851999999999998E-4</c:v>
                </c:pt>
                <c:pt idx="28665">
                  <c:v>-3.5979000000000002E-4</c:v>
                </c:pt>
                <c:pt idx="28666">
                  <c:v>-5.9504999999999996E-4</c:v>
                </c:pt>
                <c:pt idx="28667">
                  <c:v>-5.4635999999999997E-4</c:v>
                </c:pt>
                <c:pt idx="28668">
                  <c:v>-1.5645000000000001E-4</c:v>
                </c:pt>
                <c:pt idx="28669">
                  <c:v>7.2953000000000004E-4</c:v>
                </c:pt>
                <c:pt idx="28670">
                  <c:v>1.3917199999999999E-3</c:v>
                </c:pt>
                <c:pt idx="28671" formatCode="0.00E+00">
                  <c:v>3.3880000000000001E-5</c:v>
                </c:pt>
                <c:pt idx="28672">
                  <c:v>-1.1479400000000001E-3</c:v>
                </c:pt>
                <c:pt idx="28673">
                  <c:v>-7.3561000000000004E-4</c:v>
                </c:pt>
                <c:pt idx="28674">
                  <c:v>-2.4722699999999999E-3</c:v>
                </c:pt>
                <c:pt idx="28675">
                  <c:v>-1.6555599999999999E-3</c:v>
                </c:pt>
                <c:pt idx="28676">
                  <c:v>1.2259300000000001E-3</c:v>
                </c:pt>
                <c:pt idx="28677" formatCode="0.00E+00">
                  <c:v>6.4670000000000003E-5</c:v>
                </c:pt>
                <c:pt idx="28678">
                  <c:v>8.3226000000000003E-4</c:v>
                </c:pt>
                <c:pt idx="28679">
                  <c:v>7.1989000000000005E-4</c:v>
                </c:pt>
                <c:pt idx="28680">
                  <c:v>4.3326999999999998E-4</c:v>
                </c:pt>
                <c:pt idx="28681">
                  <c:v>1.4752700000000001E-3</c:v>
                </c:pt>
                <c:pt idx="28682">
                  <c:v>1.2760000000000001E-4</c:v>
                </c:pt>
                <c:pt idx="28683">
                  <c:v>-1.02473E-3</c:v>
                </c:pt>
                <c:pt idx="28684">
                  <c:v>-9.4824999999999998E-4</c:v>
                </c:pt>
                <c:pt idx="28685">
                  <c:v>1.6108999999999999E-4</c:v>
                </c:pt>
                <c:pt idx="28686">
                  <c:v>3.9978000000000002E-4</c:v>
                </c:pt>
                <c:pt idx="28687">
                  <c:v>9.0516999999999995E-4</c:v>
                </c:pt>
                <c:pt idx="28688">
                  <c:v>2.5763000000000001E-3</c:v>
                </c:pt>
                <c:pt idx="28689">
                  <c:v>2.4860400000000001E-3</c:v>
                </c:pt>
                <c:pt idx="28690">
                  <c:v>1.8090599999999999E-3</c:v>
                </c:pt>
                <c:pt idx="28691">
                  <c:v>6.6503000000000005E-4</c:v>
                </c:pt>
                <c:pt idx="28692">
                  <c:v>-1.0488999999999999E-4</c:v>
                </c:pt>
                <c:pt idx="28693">
                  <c:v>-2.0232499999999999E-3</c:v>
                </c:pt>
                <c:pt idx="28694">
                  <c:v>-7.9339999999999999E-4</c:v>
                </c:pt>
                <c:pt idx="28695">
                  <c:v>-4.3300000000000001E-4</c:v>
                </c:pt>
                <c:pt idx="28696">
                  <c:v>-1.7612299999999999E-3</c:v>
                </c:pt>
                <c:pt idx="28697">
                  <c:v>1.41036E-3</c:v>
                </c:pt>
                <c:pt idx="28698">
                  <c:v>2.9273799999999998E-3</c:v>
                </c:pt>
                <c:pt idx="28699">
                  <c:v>2.4011499999999999E-3</c:v>
                </c:pt>
                <c:pt idx="28700">
                  <c:v>1.38518E-3</c:v>
                </c:pt>
                <c:pt idx="28701">
                  <c:v>-6.7139000000000001E-4</c:v>
                </c:pt>
                <c:pt idx="28702">
                  <c:v>-2.5373000000000003E-4</c:v>
                </c:pt>
                <c:pt idx="28703" formatCode="0.00E+00">
                  <c:v>4.401E-5</c:v>
                </c:pt>
                <c:pt idx="28704" formatCode="0.00E+00">
                  <c:v>-9.8339999999999997E-5</c:v>
                </c:pt>
                <c:pt idx="28705">
                  <c:v>1.22062E-3</c:v>
                </c:pt>
                <c:pt idx="28706">
                  <c:v>1.5065E-4</c:v>
                </c:pt>
                <c:pt idx="28707">
                  <c:v>-9.5414000000000002E-4</c:v>
                </c:pt>
                <c:pt idx="28708">
                  <c:v>-5.4244000000000004E-4</c:v>
                </c:pt>
                <c:pt idx="28709">
                  <c:v>-8.4807999999999997E-4</c:v>
                </c:pt>
                <c:pt idx="28710">
                  <c:v>-1.6091199999999999E-3</c:v>
                </c:pt>
                <c:pt idx="28711">
                  <c:v>-1.0139999999999999E-3</c:v>
                </c:pt>
                <c:pt idx="28712">
                  <c:v>5.9767000000000002E-4</c:v>
                </c:pt>
                <c:pt idx="28713">
                  <c:v>1.04418E-3</c:v>
                </c:pt>
                <c:pt idx="28714">
                  <c:v>2.39193E-3</c:v>
                </c:pt>
                <c:pt idx="28715">
                  <c:v>2.42962E-3</c:v>
                </c:pt>
                <c:pt idx="28716">
                  <c:v>1.5688099999999999E-3</c:v>
                </c:pt>
                <c:pt idx="28717">
                  <c:v>-2.8797000000000002E-4</c:v>
                </c:pt>
                <c:pt idx="28718">
                  <c:v>8.3885000000000003E-4</c:v>
                </c:pt>
                <c:pt idx="28719">
                  <c:v>8.3160999999999999E-4</c:v>
                </c:pt>
                <c:pt idx="28720">
                  <c:v>-1.7160999999999999E-4</c:v>
                </c:pt>
                <c:pt idx="28721">
                  <c:v>8.7321000000000002E-4</c:v>
                </c:pt>
                <c:pt idx="28722">
                  <c:v>5.7580000000000001E-4</c:v>
                </c:pt>
                <c:pt idx="28723">
                  <c:v>2.2819E-4</c:v>
                </c:pt>
                <c:pt idx="28724">
                  <c:v>4.1993999999999999E-4</c:v>
                </c:pt>
                <c:pt idx="28725">
                  <c:v>1.9934E-4</c:v>
                </c:pt>
                <c:pt idx="28726">
                  <c:v>1.79385E-3</c:v>
                </c:pt>
                <c:pt idx="28727">
                  <c:v>1.04268E-3</c:v>
                </c:pt>
                <c:pt idx="28728">
                  <c:v>-1.8758399999999999E-3</c:v>
                </c:pt>
                <c:pt idx="28729">
                  <c:v>-2.7005000000000002E-3</c:v>
                </c:pt>
                <c:pt idx="28730">
                  <c:v>-2.4034899999999999E-3</c:v>
                </c:pt>
                <c:pt idx="28731">
                  <c:v>-1.81667E-3</c:v>
                </c:pt>
                <c:pt idx="28732" formatCode="0.00E+00">
                  <c:v>1.768E-5</c:v>
                </c:pt>
                <c:pt idx="28733">
                  <c:v>6.3486E-4</c:v>
                </c:pt>
                <c:pt idx="28734">
                  <c:v>-1.85585E-3</c:v>
                </c:pt>
                <c:pt idx="28735">
                  <c:v>-1.6846000000000001E-3</c:v>
                </c:pt>
                <c:pt idx="28736">
                  <c:v>-2.2248E-4</c:v>
                </c:pt>
                <c:pt idx="28737">
                  <c:v>-1.2236E-3</c:v>
                </c:pt>
                <c:pt idx="28738">
                  <c:v>-1.56047E-3</c:v>
                </c:pt>
                <c:pt idx="28739">
                  <c:v>-1.66786E-3</c:v>
                </c:pt>
                <c:pt idx="28740">
                  <c:v>-1.2083599999999999E-3</c:v>
                </c:pt>
                <c:pt idx="28741" formatCode="0.00E+00">
                  <c:v>9.6879999999999994E-5</c:v>
                </c:pt>
                <c:pt idx="28742">
                  <c:v>6.4172000000000003E-4</c:v>
                </c:pt>
                <c:pt idx="28743">
                  <c:v>2.5195700000000001E-3</c:v>
                </c:pt>
                <c:pt idx="28744">
                  <c:v>3.0789799999999998E-3</c:v>
                </c:pt>
                <c:pt idx="28745">
                  <c:v>1.91979E-3</c:v>
                </c:pt>
                <c:pt idx="28746">
                  <c:v>2.18411E-3</c:v>
                </c:pt>
                <c:pt idx="28747">
                  <c:v>5.2811999999999998E-4</c:v>
                </c:pt>
                <c:pt idx="28748">
                  <c:v>-1.72263E-3</c:v>
                </c:pt>
                <c:pt idx="28749">
                  <c:v>-3.1052900000000001E-3</c:v>
                </c:pt>
                <c:pt idx="28750">
                  <c:v>-2.5627499999999999E-3</c:v>
                </c:pt>
                <c:pt idx="28751">
                  <c:v>-2.5045100000000002E-3</c:v>
                </c:pt>
                <c:pt idx="28752">
                  <c:v>-1.1005699999999999E-3</c:v>
                </c:pt>
                <c:pt idx="28753">
                  <c:v>1.06003E-3</c:v>
                </c:pt>
                <c:pt idx="28754">
                  <c:v>2.12824E-3</c:v>
                </c:pt>
                <c:pt idx="28755">
                  <c:v>5.2084100000000001E-3</c:v>
                </c:pt>
                <c:pt idx="28756">
                  <c:v>3.7835E-3</c:v>
                </c:pt>
                <c:pt idx="28757">
                  <c:v>1.26483E-3</c:v>
                </c:pt>
                <c:pt idx="28758">
                  <c:v>2.9825099999999998E-3</c:v>
                </c:pt>
                <c:pt idx="28759">
                  <c:v>1.5246299999999999E-3</c:v>
                </c:pt>
                <c:pt idx="28760">
                  <c:v>2.3962200000000001E-3</c:v>
                </c:pt>
                <c:pt idx="28761">
                  <c:v>2.56617E-3</c:v>
                </c:pt>
                <c:pt idx="28762" formatCode="0.00E+00">
                  <c:v>-5.5059999999999998E-5</c:v>
                </c:pt>
                <c:pt idx="28763">
                  <c:v>-7.8596999999999998E-4</c:v>
                </c:pt>
                <c:pt idx="28764">
                  <c:v>-2.5823500000000002E-3</c:v>
                </c:pt>
                <c:pt idx="28765">
                  <c:v>-2.89317E-3</c:v>
                </c:pt>
                <c:pt idx="28766">
                  <c:v>-2.3833999999999999E-3</c:v>
                </c:pt>
                <c:pt idx="28767">
                  <c:v>-2.79452E-3</c:v>
                </c:pt>
                <c:pt idx="28768">
                  <c:v>-1.37067E-3</c:v>
                </c:pt>
                <c:pt idx="28769">
                  <c:v>2.1376699999999999E-3</c:v>
                </c:pt>
                <c:pt idx="28770">
                  <c:v>3.3729599999999999E-3</c:v>
                </c:pt>
                <c:pt idx="28771">
                  <c:v>3.14957E-3</c:v>
                </c:pt>
                <c:pt idx="28772">
                  <c:v>4.1873500000000003E-3</c:v>
                </c:pt>
                <c:pt idx="28773">
                  <c:v>1.8592700000000001E-3</c:v>
                </c:pt>
                <c:pt idx="28774">
                  <c:v>1.838E-3</c:v>
                </c:pt>
                <c:pt idx="28775">
                  <c:v>1.43118E-3</c:v>
                </c:pt>
                <c:pt idx="28776">
                  <c:v>1.7841700000000001E-3</c:v>
                </c:pt>
                <c:pt idx="28777">
                  <c:v>1.7250099999999999E-3</c:v>
                </c:pt>
                <c:pt idx="28778">
                  <c:v>1.5161899999999999E-3</c:v>
                </c:pt>
                <c:pt idx="28779">
                  <c:v>3.3032600000000001E-3</c:v>
                </c:pt>
                <c:pt idx="28780">
                  <c:v>1.9116999999999999E-3</c:v>
                </c:pt>
                <c:pt idx="28781">
                  <c:v>2.5805099999999998E-3</c:v>
                </c:pt>
                <c:pt idx="28782">
                  <c:v>3.1151799999999999E-3</c:v>
                </c:pt>
                <c:pt idx="28783">
                  <c:v>-1.9340000000000001E-4</c:v>
                </c:pt>
                <c:pt idx="28784">
                  <c:v>-2.47364E-3</c:v>
                </c:pt>
                <c:pt idx="28785">
                  <c:v>-4.04705E-3</c:v>
                </c:pt>
                <c:pt idx="28786">
                  <c:v>-3.9661599999999998E-3</c:v>
                </c:pt>
                <c:pt idx="28787">
                  <c:v>-2.0795399999999999E-3</c:v>
                </c:pt>
                <c:pt idx="28788">
                  <c:v>-2.4595799999999998E-3</c:v>
                </c:pt>
                <c:pt idx="28789">
                  <c:v>-2.33782E-3</c:v>
                </c:pt>
                <c:pt idx="28790">
                  <c:v>-1.2906300000000001E-3</c:v>
                </c:pt>
                <c:pt idx="28791">
                  <c:v>-1.82445E-3</c:v>
                </c:pt>
                <c:pt idx="28792">
                  <c:v>-2.32775E-3</c:v>
                </c:pt>
                <c:pt idx="28793">
                  <c:v>-3.4813399999999999E-3</c:v>
                </c:pt>
                <c:pt idx="28794">
                  <c:v>-2.7377E-3</c:v>
                </c:pt>
                <c:pt idx="28795">
                  <c:v>-1.17577E-3</c:v>
                </c:pt>
                <c:pt idx="28796">
                  <c:v>-2.2431700000000001E-3</c:v>
                </c:pt>
                <c:pt idx="28797">
                  <c:v>-2.7836800000000002E-3</c:v>
                </c:pt>
                <c:pt idx="28798">
                  <c:v>-2.14686E-3</c:v>
                </c:pt>
                <c:pt idx="28799">
                  <c:v>-1.8506099999999999E-3</c:v>
                </c:pt>
                <c:pt idx="28800">
                  <c:v>-1.6888000000000001E-3</c:v>
                </c:pt>
                <c:pt idx="28801">
                  <c:v>-1.85786E-3</c:v>
                </c:pt>
                <c:pt idx="28802">
                  <c:v>-1.9594600000000001E-3</c:v>
                </c:pt>
                <c:pt idx="28803">
                  <c:v>-9.8623999999999999E-4</c:v>
                </c:pt>
                <c:pt idx="28804">
                  <c:v>1.9678400000000002E-3</c:v>
                </c:pt>
                <c:pt idx="28805">
                  <c:v>3.0375599999999999E-3</c:v>
                </c:pt>
                <c:pt idx="28806">
                  <c:v>2.85352E-3</c:v>
                </c:pt>
                <c:pt idx="28807">
                  <c:v>3.4727299999999998E-3</c:v>
                </c:pt>
                <c:pt idx="28808">
                  <c:v>2.2079600000000001E-3</c:v>
                </c:pt>
                <c:pt idx="28809">
                  <c:v>-6.0853999999999997E-4</c:v>
                </c:pt>
                <c:pt idx="28810">
                  <c:v>-2.6435E-3</c:v>
                </c:pt>
                <c:pt idx="28811">
                  <c:v>-4.67973E-3</c:v>
                </c:pt>
                <c:pt idx="28812">
                  <c:v>-4.3953600000000001E-3</c:v>
                </c:pt>
                <c:pt idx="28813">
                  <c:v>-3.2849699999999999E-3</c:v>
                </c:pt>
                <c:pt idx="28814">
                  <c:v>-3.5710999999999998E-3</c:v>
                </c:pt>
                <c:pt idx="28815">
                  <c:v>-3.5804700000000001E-3</c:v>
                </c:pt>
                <c:pt idx="28816">
                  <c:v>-2.1909500000000001E-3</c:v>
                </c:pt>
                <c:pt idx="28817">
                  <c:v>-2.08669E-3</c:v>
                </c:pt>
                <c:pt idx="28818">
                  <c:v>-1.2488E-3</c:v>
                </c:pt>
                <c:pt idx="28819">
                  <c:v>1.60633E-3</c:v>
                </c:pt>
                <c:pt idx="28820">
                  <c:v>3.5261200000000002E-3</c:v>
                </c:pt>
                <c:pt idx="28821">
                  <c:v>2.96591E-3</c:v>
                </c:pt>
                <c:pt idx="28822">
                  <c:v>2.6737599999999999E-3</c:v>
                </c:pt>
                <c:pt idx="28823">
                  <c:v>2.7867600000000001E-3</c:v>
                </c:pt>
                <c:pt idx="28824">
                  <c:v>-2.0085E-4</c:v>
                </c:pt>
                <c:pt idx="28825">
                  <c:v>-3.1958799999999999E-3</c:v>
                </c:pt>
                <c:pt idx="28826">
                  <c:v>-4.51089E-3</c:v>
                </c:pt>
                <c:pt idx="28827">
                  <c:v>-5.0384200000000001E-3</c:v>
                </c:pt>
                <c:pt idx="28828">
                  <c:v>-2.5162100000000001E-3</c:v>
                </c:pt>
                <c:pt idx="28829">
                  <c:v>-3.2384900000000001E-3</c:v>
                </c:pt>
                <c:pt idx="28830">
                  <c:v>-4.4698400000000001E-3</c:v>
                </c:pt>
                <c:pt idx="28831">
                  <c:v>-4.2465999999999997E-3</c:v>
                </c:pt>
                <c:pt idx="28832">
                  <c:v>-3.7334999999999998E-3</c:v>
                </c:pt>
                <c:pt idx="28833">
                  <c:v>-2.8925499999999998E-3</c:v>
                </c:pt>
                <c:pt idx="28834">
                  <c:v>-3.4436499999999999E-3</c:v>
                </c:pt>
                <c:pt idx="28835">
                  <c:v>-3.3662700000000002E-3</c:v>
                </c:pt>
                <c:pt idx="28836">
                  <c:v>-3.2557100000000002E-3</c:v>
                </c:pt>
                <c:pt idx="28837">
                  <c:v>-2.4511899999999998E-3</c:v>
                </c:pt>
                <c:pt idx="28838">
                  <c:v>-9.0353999999999999E-4</c:v>
                </c:pt>
                <c:pt idx="28839">
                  <c:v>-8.5216000000000003E-4</c:v>
                </c:pt>
                <c:pt idx="28840">
                  <c:v>2.0316399999999999E-3</c:v>
                </c:pt>
                <c:pt idx="28841">
                  <c:v>4.1516399999999998E-3</c:v>
                </c:pt>
                <c:pt idx="28842">
                  <c:v>3.86141E-3</c:v>
                </c:pt>
                <c:pt idx="28843">
                  <c:v>4.42751E-3</c:v>
                </c:pt>
                <c:pt idx="28844">
                  <c:v>2.5589300000000001E-3</c:v>
                </c:pt>
                <c:pt idx="28845">
                  <c:v>2.6627600000000001E-3</c:v>
                </c:pt>
                <c:pt idx="28846">
                  <c:v>4.3881099999999998E-3</c:v>
                </c:pt>
                <c:pt idx="28847">
                  <c:v>3.0845999999999998E-3</c:v>
                </c:pt>
                <c:pt idx="28848">
                  <c:v>3.2213599999999999E-3</c:v>
                </c:pt>
                <c:pt idx="28849">
                  <c:v>4.4270799999999999E-3</c:v>
                </c:pt>
                <c:pt idx="28850">
                  <c:v>3.4730199999999998E-3</c:v>
                </c:pt>
                <c:pt idx="28851">
                  <c:v>2.2600099999999998E-3</c:v>
                </c:pt>
                <c:pt idx="28852">
                  <c:v>3.7672600000000001E-3</c:v>
                </c:pt>
                <c:pt idx="28853">
                  <c:v>4.6054599999999996E-3</c:v>
                </c:pt>
                <c:pt idx="28854">
                  <c:v>3.6232500000000002E-3</c:v>
                </c:pt>
                <c:pt idx="28855">
                  <c:v>3.4929800000000001E-3</c:v>
                </c:pt>
                <c:pt idx="28856">
                  <c:v>3.3965699999999998E-3</c:v>
                </c:pt>
                <c:pt idx="28857">
                  <c:v>3.3617600000000001E-3</c:v>
                </c:pt>
                <c:pt idx="28858">
                  <c:v>2.6966099999999999E-3</c:v>
                </c:pt>
                <c:pt idx="28859">
                  <c:v>-2.1089000000000001E-4</c:v>
                </c:pt>
                <c:pt idx="28860">
                  <c:v>-1.9784E-3</c:v>
                </c:pt>
                <c:pt idx="28861">
                  <c:v>-2.74998E-3</c:v>
                </c:pt>
                <c:pt idx="28862">
                  <c:v>-2.9073699999999998E-3</c:v>
                </c:pt>
                <c:pt idx="28863">
                  <c:v>-3.86733E-3</c:v>
                </c:pt>
                <c:pt idx="28864">
                  <c:v>-2.6821700000000002E-3</c:v>
                </c:pt>
                <c:pt idx="28865">
                  <c:v>2.1776500000000002E-3</c:v>
                </c:pt>
                <c:pt idx="28866">
                  <c:v>4.2688600000000002E-3</c:v>
                </c:pt>
                <c:pt idx="28867">
                  <c:v>5.08546E-3</c:v>
                </c:pt>
                <c:pt idx="28868">
                  <c:v>5.7372400000000002E-3</c:v>
                </c:pt>
                <c:pt idx="28869">
                  <c:v>3.8993399999999998E-3</c:v>
                </c:pt>
                <c:pt idx="28870">
                  <c:v>4.5533500000000003E-3</c:v>
                </c:pt>
                <c:pt idx="28871">
                  <c:v>4.2992200000000003E-3</c:v>
                </c:pt>
                <c:pt idx="28872">
                  <c:v>3.9397800000000004E-3</c:v>
                </c:pt>
                <c:pt idx="28873">
                  <c:v>2.55756E-3</c:v>
                </c:pt>
                <c:pt idx="28874" formatCode="0.00E+00">
                  <c:v>-8.8280000000000002E-5</c:v>
                </c:pt>
                <c:pt idx="28875">
                  <c:v>-1.39051E-3</c:v>
                </c:pt>
                <c:pt idx="28876">
                  <c:v>-3.7974599999999999E-3</c:v>
                </c:pt>
                <c:pt idx="28877">
                  <c:v>-4.5266000000000004E-3</c:v>
                </c:pt>
                <c:pt idx="28878">
                  <c:v>-4.6017000000000002E-3</c:v>
                </c:pt>
                <c:pt idx="28879">
                  <c:v>-3.7043000000000002E-3</c:v>
                </c:pt>
                <c:pt idx="28880">
                  <c:v>3.4733000000000002E-4</c:v>
                </c:pt>
                <c:pt idx="28881">
                  <c:v>3.80913E-3</c:v>
                </c:pt>
                <c:pt idx="28882">
                  <c:v>5.38734E-3</c:v>
                </c:pt>
                <c:pt idx="28883">
                  <c:v>5.7112300000000003E-3</c:v>
                </c:pt>
                <c:pt idx="28884">
                  <c:v>6.1300900000000004E-3</c:v>
                </c:pt>
                <c:pt idx="28885">
                  <c:v>4.1939500000000001E-3</c:v>
                </c:pt>
                <c:pt idx="28886">
                  <c:v>4.00658E-3</c:v>
                </c:pt>
                <c:pt idx="28887">
                  <c:v>4.4080999999999999E-3</c:v>
                </c:pt>
                <c:pt idx="28888">
                  <c:v>3.7825799999999998E-3</c:v>
                </c:pt>
                <c:pt idx="28889">
                  <c:v>4.2333600000000002E-3</c:v>
                </c:pt>
                <c:pt idx="28890">
                  <c:v>4.9175699999999996E-3</c:v>
                </c:pt>
                <c:pt idx="28891">
                  <c:v>3.9375599999999997E-3</c:v>
                </c:pt>
                <c:pt idx="28892">
                  <c:v>4.5588699999999996E-3</c:v>
                </c:pt>
                <c:pt idx="28893">
                  <c:v>4.3895100000000001E-3</c:v>
                </c:pt>
                <c:pt idx="28894">
                  <c:v>1.4422E-3</c:v>
                </c:pt>
                <c:pt idx="28895">
                  <c:v>-7.3534999999999996E-4</c:v>
                </c:pt>
                <c:pt idx="28896">
                  <c:v>-3.7451099999999998E-3</c:v>
                </c:pt>
                <c:pt idx="28897">
                  <c:v>-5.6494600000000002E-3</c:v>
                </c:pt>
                <c:pt idx="28898">
                  <c:v>-5.8203899999999999E-3</c:v>
                </c:pt>
                <c:pt idx="28899">
                  <c:v>-4.20112E-3</c:v>
                </c:pt>
                <c:pt idx="28900">
                  <c:v>-4.6107099999999996E-3</c:v>
                </c:pt>
                <c:pt idx="28901">
                  <c:v>-4.6879599999999997E-3</c:v>
                </c:pt>
                <c:pt idx="28902">
                  <c:v>-4.0493899999999999E-3</c:v>
                </c:pt>
                <c:pt idx="28903">
                  <c:v>-5.62657E-3</c:v>
                </c:pt>
                <c:pt idx="28904">
                  <c:v>-5.1117200000000002E-3</c:v>
                </c:pt>
                <c:pt idx="28905">
                  <c:v>-4.8965099999999998E-3</c:v>
                </c:pt>
                <c:pt idx="28906">
                  <c:v>-4.2434999999999999E-3</c:v>
                </c:pt>
                <c:pt idx="28907">
                  <c:v>-4.2749499999999996E-3</c:v>
                </c:pt>
                <c:pt idx="28908">
                  <c:v>-3.8000199999999999E-3</c:v>
                </c:pt>
                <c:pt idx="28909">
                  <c:v>-3.2619099999999998E-3</c:v>
                </c:pt>
                <c:pt idx="28910">
                  <c:v>-4.2390800000000001E-3</c:v>
                </c:pt>
                <c:pt idx="28911">
                  <c:v>-4.4190000000000002E-3</c:v>
                </c:pt>
                <c:pt idx="28912">
                  <c:v>-4.0982700000000002E-3</c:v>
                </c:pt>
                <c:pt idx="28913">
                  <c:v>-2.7778500000000001E-3</c:v>
                </c:pt>
                <c:pt idx="28914">
                  <c:v>-1.32716E-3</c:v>
                </c:pt>
                <c:pt idx="28915">
                  <c:v>-1.189E-4</c:v>
                </c:pt>
                <c:pt idx="28916">
                  <c:v>1.4811900000000001E-3</c:v>
                </c:pt>
                <c:pt idx="28917">
                  <c:v>3.2555499999999999E-3</c:v>
                </c:pt>
                <c:pt idx="28918">
                  <c:v>5.0280200000000002E-3</c:v>
                </c:pt>
                <c:pt idx="28919">
                  <c:v>3.47541E-3</c:v>
                </c:pt>
                <c:pt idx="28920">
                  <c:v>1.9576200000000002E-3</c:v>
                </c:pt>
                <c:pt idx="28921" formatCode="0.00E+00">
                  <c:v>-9.6130000000000003E-5</c:v>
                </c:pt>
                <c:pt idx="28922">
                  <c:v>-4.8226099999999997E-3</c:v>
                </c:pt>
                <c:pt idx="28923">
                  <c:v>-6.8086199999999996E-3</c:v>
                </c:pt>
                <c:pt idx="28924">
                  <c:v>-7.30118E-3</c:v>
                </c:pt>
                <c:pt idx="28925">
                  <c:v>-6.4744800000000003E-3</c:v>
                </c:pt>
                <c:pt idx="28926">
                  <c:v>-5.0096799999999999E-3</c:v>
                </c:pt>
                <c:pt idx="28927">
                  <c:v>-4.6238599999999996E-3</c:v>
                </c:pt>
                <c:pt idx="28928">
                  <c:v>-3.0317199999999999E-3</c:v>
                </c:pt>
                <c:pt idx="28929">
                  <c:v>-3.5687499999999999E-3</c:v>
                </c:pt>
                <c:pt idx="28930">
                  <c:v>-6.7681000000000002E-4</c:v>
                </c:pt>
                <c:pt idx="28931">
                  <c:v>2.8892900000000001E-3</c:v>
                </c:pt>
                <c:pt idx="28932">
                  <c:v>2.9600199999999998E-3</c:v>
                </c:pt>
                <c:pt idx="28933">
                  <c:v>4.7691699999999997E-3</c:v>
                </c:pt>
                <c:pt idx="28934">
                  <c:v>3.66234E-3</c:v>
                </c:pt>
                <c:pt idx="28935">
                  <c:v>2.4570899999999999E-3</c:v>
                </c:pt>
                <c:pt idx="28936">
                  <c:v>1.4708099999999999E-3</c:v>
                </c:pt>
                <c:pt idx="28937">
                  <c:v>-3.26764E-3</c:v>
                </c:pt>
                <c:pt idx="28938">
                  <c:v>-5.2168600000000002E-3</c:v>
                </c:pt>
                <c:pt idx="28939">
                  <c:v>-6.3642799999999999E-3</c:v>
                </c:pt>
                <c:pt idx="28940">
                  <c:v>-6.8671899999999996E-3</c:v>
                </c:pt>
                <c:pt idx="28941">
                  <c:v>-5.6908999999999996E-3</c:v>
                </c:pt>
                <c:pt idx="28942">
                  <c:v>-5.5132899999999997E-3</c:v>
                </c:pt>
                <c:pt idx="28943">
                  <c:v>-4.9424100000000004E-3</c:v>
                </c:pt>
                <c:pt idx="28944">
                  <c:v>-4.78168E-3</c:v>
                </c:pt>
                <c:pt idx="28945">
                  <c:v>-6.5073800000000001E-3</c:v>
                </c:pt>
                <c:pt idx="28946">
                  <c:v>-4.62511E-3</c:v>
                </c:pt>
                <c:pt idx="28947">
                  <c:v>-4.4273100000000003E-3</c:v>
                </c:pt>
                <c:pt idx="28948">
                  <c:v>-4.7506400000000004E-3</c:v>
                </c:pt>
                <c:pt idx="28949">
                  <c:v>-3.4562299999999998E-3</c:v>
                </c:pt>
                <c:pt idx="28950">
                  <c:v>-2.3920399999999998E-3</c:v>
                </c:pt>
                <c:pt idx="28951">
                  <c:v>1.9052000000000001E-4</c:v>
                </c:pt>
                <c:pt idx="28952">
                  <c:v>3.9369599999999998E-3</c:v>
                </c:pt>
                <c:pt idx="28953">
                  <c:v>6.1589100000000001E-3</c:v>
                </c:pt>
                <c:pt idx="28954">
                  <c:v>6.1990400000000003E-3</c:v>
                </c:pt>
                <c:pt idx="28955">
                  <c:v>6.6990299999999999E-3</c:v>
                </c:pt>
                <c:pt idx="28956">
                  <c:v>5.8849000000000002E-3</c:v>
                </c:pt>
                <c:pt idx="28957">
                  <c:v>5.6467000000000002E-3</c:v>
                </c:pt>
                <c:pt idx="28958">
                  <c:v>5.4684699999999996E-3</c:v>
                </c:pt>
                <c:pt idx="28959">
                  <c:v>5.4186099999999999E-3</c:v>
                </c:pt>
                <c:pt idx="28960">
                  <c:v>4.7812599999999999E-3</c:v>
                </c:pt>
                <c:pt idx="28961">
                  <c:v>4.6778399999999999E-3</c:v>
                </c:pt>
                <c:pt idx="28962">
                  <c:v>6.3494099999999998E-3</c:v>
                </c:pt>
                <c:pt idx="28963">
                  <c:v>5.0070899999999996E-3</c:v>
                </c:pt>
                <c:pt idx="28964">
                  <c:v>4.6172599999999998E-3</c:v>
                </c:pt>
                <c:pt idx="28965">
                  <c:v>2.7958800000000002E-3</c:v>
                </c:pt>
                <c:pt idx="28966">
                  <c:v>-8.1512999999999996E-4</c:v>
                </c:pt>
                <c:pt idx="28967">
                  <c:v>-2.7232200000000002E-3</c:v>
                </c:pt>
                <c:pt idx="28968">
                  <c:v>-4.7617099999999997E-3</c:v>
                </c:pt>
                <c:pt idx="28969">
                  <c:v>-5.7787300000000002E-3</c:v>
                </c:pt>
                <c:pt idx="28970">
                  <c:v>-3.3483100000000002E-3</c:v>
                </c:pt>
                <c:pt idx="28971">
                  <c:v>-9.2679999999999998E-4</c:v>
                </c:pt>
                <c:pt idx="28972">
                  <c:v>9.6823999999999999E-4</c:v>
                </c:pt>
                <c:pt idx="28973">
                  <c:v>3.9747599999999999E-3</c:v>
                </c:pt>
                <c:pt idx="28974">
                  <c:v>4.9434199999999996E-3</c:v>
                </c:pt>
                <c:pt idx="28975">
                  <c:v>3.8490400000000002E-3</c:v>
                </c:pt>
                <c:pt idx="28976">
                  <c:v>2.7994500000000002E-3</c:v>
                </c:pt>
                <c:pt idx="28977">
                  <c:v>-3.1966999999999998E-4</c:v>
                </c:pt>
                <c:pt idx="28978">
                  <c:v>-3.26444E-3</c:v>
                </c:pt>
                <c:pt idx="28979">
                  <c:v>-6.6154200000000003E-3</c:v>
                </c:pt>
                <c:pt idx="28980">
                  <c:v>-7.7939899999999998E-3</c:v>
                </c:pt>
                <c:pt idx="28981">
                  <c:v>-6.6758800000000004E-3</c:v>
                </c:pt>
                <c:pt idx="28982">
                  <c:v>-6.7031E-3</c:v>
                </c:pt>
                <c:pt idx="28983">
                  <c:v>-4.5295300000000004E-3</c:v>
                </c:pt>
                <c:pt idx="28984">
                  <c:v>-3.3358900000000002E-3</c:v>
                </c:pt>
                <c:pt idx="28985">
                  <c:v>-3.5530399999999999E-3</c:v>
                </c:pt>
                <c:pt idx="28986">
                  <c:v>1.4263000000000001E-4</c:v>
                </c:pt>
                <c:pt idx="28987">
                  <c:v>2.9080999999999998E-3</c:v>
                </c:pt>
                <c:pt idx="28988">
                  <c:v>3.4982799999999999E-3</c:v>
                </c:pt>
                <c:pt idx="28989">
                  <c:v>5.3677899999999999E-3</c:v>
                </c:pt>
                <c:pt idx="28990">
                  <c:v>6.2512000000000002E-3</c:v>
                </c:pt>
                <c:pt idx="28991">
                  <c:v>1.6933899999999999E-3</c:v>
                </c:pt>
                <c:pt idx="28992">
                  <c:v>-6.6303E-4</c:v>
                </c:pt>
                <c:pt idx="28993">
                  <c:v>-1.5356E-3</c:v>
                </c:pt>
                <c:pt idx="28994">
                  <c:v>-5.1237799999999997E-3</c:v>
                </c:pt>
                <c:pt idx="28995">
                  <c:v>-7.4349200000000002E-3</c:v>
                </c:pt>
                <c:pt idx="28996">
                  <c:v>-7.8938199999999993E-3</c:v>
                </c:pt>
                <c:pt idx="28997">
                  <c:v>-5.8890799999999997E-3</c:v>
                </c:pt>
                <c:pt idx="28998">
                  <c:v>-6.1735799999999997E-3</c:v>
                </c:pt>
                <c:pt idx="28999">
                  <c:v>-6.0910499999999998E-3</c:v>
                </c:pt>
                <c:pt idx="29000">
                  <c:v>-5.1656799999999998E-3</c:v>
                </c:pt>
                <c:pt idx="29001">
                  <c:v>-6.3461699999999999E-3</c:v>
                </c:pt>
                <c:pt idx="29002">
                  <c:v>-6.2774600000000003E-3</c:v>
                </c:pt>
                <c:pt idx="29003">
                  <c:v>-6.0138400000000003E-3</c:v>
                </c:pt>
                <c:pt idx="29004">
                  <c:v>-3.8336799999999999E-3</c:v>
                </c:pt>
                <c:pt idx="29005">
                  <c:v>-3.59421E-3</c:v>
                </c:pt>
                <c:pt idx="29006">
                  <c:v>-3.5186599999999998E-3</c:v>
                </c:pt>
                <c:pt idx="29007" formatCode="0.00E+00">
                  <c:v>-8.4989999999999998E-5</c:v>
                </c:pt>
                <c:pt idx="29008">
                  <c:v>2.9989299999999999E-3</c:v>
                </c:pt>
                <c:pt idx="29009">
                  <c:v>6.2996099999999998E-3</c:v>
                </c:pt>
                <c:pt idx="29010">
                  <c:v>6.2676600000000004E-3</c:v>
                </c:pt>
                <c:pt idx="29011">
                  <c:v>6.68733E-3</c:v>
                </c:pt>
                <c:pt idx="29012">
                  <c:v>6.7428399999999999E-3</c:v>
                </c:pt>
                <c:pt idx="29013">
                  <c:v>4.7424800000000003E-3</c:v>
                </c:pt>
                <c:pt idx="29014">
                  <c:v>5.2949299999999998E-3</c:v>
                </c:pt>
                <c:pt idx="29015">
                  <c:v>5.0945000000000001E-3</c:v>
                </c:pt>
                <c:pt idx="29016">
                  <c:v>5.9112899999999996E-3</c:v>
                </c:pt>
                <c:pt idx="29017">
                  <c:v>5.7457699999999999E-3</c:v>
                </c:pt>
                <c:pt idx="29018">
                  <c:v>5.7064100000000003E-3</c:v>
                </c:pt>
                <c:pt idx="29019">
                  <c:v>6.5425099999999996E-3</c:v>
                </c:pt>
                <c:pt idx="29020">
                  <c:v>6.3925600000000003E-3</c:v>
                </c:pt>
                <c:pt idx="29021">
                  <c:v>4.9683899999999996E-3</c:v>
                </c:pt>
                <c:pt idx="29022">
                  <c:v>5.7398099999999997E-3</c:v>
                </c:pt>
                <c:pt idx="29023">
                  <c:v>6.2216600000000004E-3</c:v>
                </c:pt>
                <c:pt idx="29024">
                  <c:v>6.2372399999999998E-3</c:v>
                </c:pt>
                <c:pt idx="29025">
                  <c:v>3.5543100000000002E-3</c:v>
                </c:pt>
                <c:pt idx="29026">
                  <c:v>2.6821200000000001E-3</c:v>
                </c:pt>
                <c:pt idx="29027">
                  <c:v>1.23028E-3</c:v>
                </c:pt>
                <c:pt idx="29028">
                  <c:v>-3.9178499999999996E-3</c:v>
                </c:pt>
                <c:pt idx="29029">
                  <c:v>-5.74414E-3</c:v>
                </c:pt>
                <c:pt idx="29030">
                  <c:v>-5.4609200000000002E-3</c:v>
                </c:pt>
                <c:pt idx="29031">
                  <c:v>-4.45569E-3</c:v>
                </c:pt>
                <c:pt idx="29032">
                  <c:v>-2.6167899999999999E-3</c:v>
                </c:pt>
                <c:pt idx="29033">
                  <c:v>1.87057E-3</c:v>
                </c:pt>
                <c:pt idx="29034">
                  <c:v>4.1251700000000001E-3</c:v>
                </c:pt>
                <c:pt idx="29035">
                  <c:v>7.3596299999999998E-3</c:v>
                </c:pt>
                <c:pt idx="29036">
                  <c:v>9.0873700000000009E-3</c:v>
                </c:pt>
                <c:pt idx="29037">
                  <c:v>6.4376299999999997E-3</c:v>
                </c:pt>
                <c:pt idx="29038">
                  <c:v>7.0740899999999999E-3</c:v>
                </c:pt>
                <c:pt idx="29039">
                  <c:v>6.5301600000000001E-3</c:v>
                </c:pt>
                <c:pt idx="29040">
                  <c:v>6.5899499999999998E-3</c:v>
                </c:pt>
                <c:pt idx="29041">
                  <c:v>3.55938E-3</c:v>
                </c:pt>
                <c:pt idx="29042">
                  <c:v>9.3362000000000002E-4</c:v>
                </c:pt>
                <c:pt idx="29043">
                  <c:v>-1.25522E-3</c:v>
                </c:pt>
                <c:pt idx="29044">
                  <c:v>-5.3681199999999997E-3</c:v>
                </c:pt>
                <c:pt idx="29045">
                  <c:v>-4.8242199999999997E-3</c:v>
                </c:pt>
                <c:pt idx="29046">
                  <c:v>-5.0816100000000003E-3</c:v>
                </c:pt>
                <c:pt idx="29047">
                  <c:v>-4.1431200000000001E-3</c:v>
                </c:pt>
                <c:pt idx="29048">
                  <c:v>9.1038999999999996E-4</c:v>
                </c:pt>
                <c:pt idx="29049">
                  <c:v>3.9001999999999999E-3</c:v>
                </c:pt>
                <c:pt idx="29050">
                  <c:v>6.5140199999999997E-3</c:v>
                </c:pt>
                <c:pt idx="29051">
                  <c:v>7.2966300000000001E-3</c:v>
                </c:pt>
                <c:pt idx="29052">
                  <c:v>5.9221400000000002E-3</c:v>
                </c:pt>
                <c:pt idx="29053">
                  <c:v>6.4542100000000002E-3</c:v>
                </c:pt>
                <c:pt idx="29054">
                  <c:v>5.91298E-3</c:v>
                </c:pt>
                <c:pt idx="29055">
                  <c:v>6.4018399999999998E-3</c:v>
                </c:pt>
                <c:pt idx="29056">
                  <c:v>6.9742399999999996E-3</c:v>
                </c:pt>
                <c:pt idx="29057">
                  <c:v>5.8127999999999999E-3</c:v>
                </c:pt>
                <c:pt idx="29058">
                  <c:v>6.6248699999999997E-3</c:v>
                </c:pt>
                <c:pt idx="29059">
                  <c:v>6.5182599999999997E-3</c:v>
                </c:pt>
                <c:pt idx="29060">
                  <c:v>5.7371499999999999E-3</c:v>
                </c:pt>
                <c:pt idx="29061">
                  <c:v>4.9696000000000002E-3</c:v>
                </c:pt>
                <c:pt idx="29062">
                  <c:v>1.8027399999999999E-3</c:v>
                </c:pt>
                <c:pt idx="29063">
                  <c:v>-7.7662E-4</c:v>
                </c:pt>
                <c:pt idx="29064">
                  <c:v>-3.3308000000000001E-3</c:v>
                </c:pt>
                <c:pt idx="29065">
                  <c:v>-6.9506200000000002E-3</c:v>
                </c:pt>
                <c:pt idx="29066">
                  <c:v>-7.4308400000000002E-3</c:v>
                </c:pt>
                <c:pt idx="29067">
                  <c:v>-7.8806399999999995E-3</c:v>
                </c:pt>
                <c:pt idx="29068">
                  <c:v>-7.3871199999999996E-3</c:v>
                </c:pt>
                <c:pt idx="29069">
                  <c:v>-6.54669E-3</c:v>
                </c:pt>
                <c:pt idx="29070">
                  <c:v>-5.9549299999999998E-3</c:v>
                </c:pt>
                <c:pt idx="29071">
                  <c:v>-6.6196199999999997E-3</c:v>
                </c:pt>
                <c:pt idx="29072">
                  <c:v>-6.8422700000000001E-3</c:v>
                </c:pt>
                <c:pt idx="29073">
                  <c:v>-5.1432500000000003E-3</c:v>
                </c:pt>
                <c:pt idx="29074">
                  <c:v>-5.8648700000000003E-3</c:v>
                </c:pt>
                <c:pt idx="29075">
                  <c:v>-6.4707999999999996E-3</c:v>
                </c:pt>
                <c:pt idx="29076">
                  <c:v>-7.4357199999999998E-3</c:v>
                </c:pt>
                <c:pt idx="29077">
                  <c:v>-6.90494E-3</c:v>
                </c:pt>
                <c:pt idx="29078">
                  <c:v>-5.7785800000000002E-3</c:v>
                </c:pt>
                <c:pt idx="29079">
                  <c:v>-8.0381900000000006E-3</c:v>
                </c:pt>
                <c:pt idx="29080">
                  <c:v>-6.3005600000000002E-3</c:v>
                </c:pt>
                <c:pt idx="29081">
                  <c:v>-4.8026900000000001E-3</c:v>
                </c:pt>
                <c:pt idx="29082">
                  <c:v>-4.22128E-3</c:v>
                </c:pt>
                <c:pt idx="29083">
                  <c:v>-7.2320000000000001E-4</c:v>
                </c:pt>
                <c:pt idx="29084">
                  <c:v>3.30475E-3</c:v>
                </c:pt>
                <c:pt idx="29085">
                  <c:v>4.5678799999999999E-3</c:v>
                </c:pt>
                <c:pt idx="29086">
                  <c:v>4.7500499999999996E-3</c:v>
                </c:pt>
                <c:pt idx="29087">
                  <c:v>3.5315899999999998E-3</c:v>
                </c:pt>
                <c:pt idx="29088">
                  <c:v>1.93136E-3</c:v>
                </c:pt>
                <c:pt idx="29089">
                  <c:v>-2.0012E-4</c:v>
                </c:pt>
                <c:pt idx="29090">
                  <c:v>-5.2327600000000004E-3</c:v>
                </c:pt>
                <c:pt idx="29091">
                  <c:v>-7.5053699999999999E-3</c:v>
                </c:pt>
                <c:pt idx="29092">
                  <c:v>-8.4445100000000006E-3</c:v>
                </c:pt>
                <c:pt idx="29093">
                  <c:v>-8.9469400000000004E-3</c:v>
                </c:pt>
                <c:pt idx="29094">
                  <c:v>-7.5928300000000001E-3</c:v>
                </c:pt>
                <c:pt idx="29095">
                  <c:v>-7.2216700000000003E-3</c:v>
                </c:pt>
                <c:pt idx="29096">
                  <c:v>-6.0718899999999999E-3</c:v>
                </c:pt>
                <c:pt idx="29097">
                  <c:v>-3.2206800000000001E-3</c:v>
                </c:pt>
                <c:pt idx="29098" formatCode="0.00E+00">
                  <c:v>-3.76E-6</c:v>
                </c:pt>
                <c:pt idx="29099">
                  <c:v>1.6626900000000001E-3</c:v>
                </c:pt>
                <c:pt idx="29100">
                  <c:v>3.7579000000000002E-3</c:v>
                </c:pt>
                <c:pt idx="29101">
                  <c:v>5.1164399999999999E-3</c:v>
                </c:pt>
                <c:pt idx="29102">
                  <c:v>5.6209600000000004E-3</c:v>
                </c:pt>
                <c:pt idx="29103">
                  <c:v>3.38828E-3</c:v>
                </c:pt>
                <c:pt idx="29104">
                  <c:v>-1.69656E-3</c:v>
                </c:pt>
                <c:pt idx="29105">
                  <c:v>-3.38573E-3</c:v>
                </c:pt>
                <c:pt idx="29106">
                  <c:v>-5.7786499999999998E-3</c:v>
                </c:pt>
                <c:pt idx="29107">
                  <c:v>-9.51311E-3</c:v>
                </c:pt>
                <c:pt idx="29108">
                  <c:v>-7.6183400000000004E-3</c:v>
                </c:pt>
                <c:pt idx="29109">
                  <c:v>-6.5537499999999997E-3</c:v>
                </c:pt>
                <c:pt idx="29110">
                  <c:v>-7.6476900000000004E-3</c:v>
                </c:pt>
                <c:pt idx="29111">
                  <c:v>-7.2211100000000002E-3</c:v>
                </c:pt>
                <c:pt idx="29112">
                  <c:v>-8.2780400000000004E-3</c:v>
                </c:pt>
                <c:pt idx="29113">
                  <c:v>-8.10081E-3</c:v>
                </c:pt>
                <c:pt idx="29114">
                  <c:v>-6.3910199999999999E-3</c:v>
                </c:pt>
                <c:pt idx="29115">
                  <c:v>-6.8829700000000004E-3</c:v>
                </c:pt>
                <c:pt idx="29116">
                  <c:v>-5.6424800000000001E-3</c:v>
                </c:pt>
                <c:pt idx="29117">
                  <c:v>-4.2826100000000001E-3</c:v>
                </c:pt>
                <c:pt idx="29118">
                  <c:v>-2.8115200000000001E-3</c:v>
                </c:pt>
                <c:pt idx="29119">
                  <c:v>4.4078999999999999E-4</c:v>
                </c:pt>
                <c:pt idx="29120">
                  <c:v>2.9850900000000001E-3</c:v>
                </c:pt>
                <c:pt idx="29121">
                  <c:v>5.3409399999999998E-3</c:v>
                </c:pt>
                <c:pt idx="29122">
                  <c:v>7.1621499999999999E-3</c:v>
                </c:pt>
                <c:pt idx="29123">
                  <c:v>7.1794399999999996E-3</c:v>
                </c:pt>
                <c:pt idx="29124">
                  <c:v>7.3387599999999997E-3</c:v>
                </c:pt>
                <c:pt idx="29125">
                  <c:v>7.3604899999999999E-3</c:v>
                </c:pt>
                <c:pt idx="29126">
                  <c:v>7.7505100000000004E-3</c:v>
                </c:pt>
                <c:pt idx="29127">
                  <c:v>6.7993999999999997E-3</c:v>
                </c:pt>
                <c:pt idx="29128">
                  <c:v>6.0865700000000003E-3</c:v>
                </c:pt>
                <c:pt idx="29129">
                  <c:v>7.8975899999999995E-3</c:v>
                </c:pt>
                <c:pt idx="29130">
                  <c:v>6.9317399999999996E-3</c:v>
                </c:pt>
                <c:pt idx="29131">
                  <c:v>5.38501E-3</c:v>
                </c:pt>
                <c:pt idx="29132">
                  <c:v>7.7878599999999997E-3</c:v>
                </c:pt>
                <c:pt idx="29133">
                  <c:v>7.2291999999999999E-3</c:v>
                </c:pt>
                <c:pt idx="29134">
                  <c:v>6.2830999999999998E-3</c:v>
                </c:pt>
                <c:pt idx="29135">
                  <c:v>6.2816199999999999E-3</c:v>
                </c:pt>
                <c:pt idx="29136">
                  <c:v>5.8265900000000004E-3</c:v>
                </c:pt>
                <c:pt idx="29137">
                  <c:v>6.05304E-3</c:v>
                </c:pt>
                <c:pt idx="29138">
                  <c:v>3.55851E-3</c:v>
                </c:pt>
                <c:pt idx="29139">
                  <c:v>-9.0315000000000002E-4</c:v>
                </c:pt>
                <c:pt idx="29140">
                  <c:v>-4.2059200000000001E-3</c:v>
                </c:pt>
                <c:pt idx="29141">
                  <c:v>-4.2004900000000003E-3</c:v>
                </c:pt>
                <c:pt idx="29142">
                  <c:v>-4.09437E-3</c:v>
                </c:pt>
                <c:pt idx="29143">
                  <c:v>-3.7129200000000002E-3</c:v>
                </c:pt>
                <c:pt idx="29144">
                  <c:v>-8.0123E-4</c:v>
                </c:pt>
                <c:pt idx="29145">
                  <c:v>1.92833E-3</c:v>
                </c:pt>
                <c:pt idx="29146">
                  <c:v>5.3150999999999997E-3</c:v>
                </c:pt>
                <c:pt idx="29147">
                  <c:v>7.6605600000000003E-3</c:v>
                </c:pt>
                <c:pt idx="29148">
                  <c:v>8.6797300000000001E-3</c:v>
                </c:pt>
                <c:pt idx="29149">
                  <c:v>8.0305399999999992E-3</c:v>
                </c:pt>
                <c:pt idx="29150">
                  <c:v>6.7226400000000002E-3</c:v>
                </c:pt>
                <c:pt idx="29151">
                  <c:v>7.2437100000000004E-3</c:v>
                </c:pt>
                <c:pt idx="29152">
                  <c:v>6.5774099999999997E-3</c:v>
                </c:pt>
                <c:pt idx="29153">
                  <c:v>4.1538E-3</c:v>
                </c:pt>
                <c:pt idx="29154">
                  <c:v>1.46115E-3</c:v>
                </c:pt>
                <c:pt idx="29155">
                  <c:v>-1.83859E-3</c:v>
                </c:pt>
                <c:pt idx="29156">
                  <c:v>-4.8972399999999998E-3</c:v>
                </c:pt>
                <c:pt idx="29157">
                  <c:v>-6.3424099999999997E-3</c:v>
                </c:pt>
                <c:pt idx="29158">
                  <c:v>-5.3784599999999998E-3</c:v>
                </c:pt>
                <c:pt idx="29159">
                  <c:v>-3.43524E-3</c:v>
                </c:pt>
                <c:pt idx="29160">
                  <c:v>-3.4434999999999999E-4</c:v>
                </c:pt>
                <c:pt idx="29161">
                  <c:v>3.3314500000000001E-3</c:v>
                </c:pt>
                <c:pt idx="29162">
                  <c:v>6.2328899999999996E-3</c:v>
                </c:pt>
                <c:pt idx="29163">
                  <c:v>8.3799700000000005E-3</c:v>
                </c:pt>
                <c:pt idx="29164">
                  <c:v>8.8570100000000002E-3</c:v>
                </c:pt>
                <c:pt idx="29165">
                  <c:v>7.18069E-3</c:v>
                </c:pt>
                <c:pt idx="29166">
                  <c:v>8.1337500000000004E-3</c:v>
                </c:pt>
                <c:pt idx="29167">
                  <c:v>6.7122600000000003E-3</c:v>
                </c:pt>
                <c:pt idx="29168">
                  <c:v>6.0221600000000004E-3</c:v>
                </c:pt>
                <c:pt idx="29169">
                  <c:v>7.9948099999999998E-3</c:v>
                </c:pt>
                <c:pt idx="29170">
                  <c:v>7.4623700000000003E-3</c:v>
                </c:pt>
                <c:pt idx="29171">
                  <c:v>5.7769700000000002E-3</c:v>
                </c:pt>
                <c:pt idx="29172">
                  <c:v>6.3153100000000002E-3</c:v>
                </c:pt>
                <c:pt idx="29173">
                  <c:v>5.2040599999999999E-3</c:v>
                </c:pt>
                <c:pt idx="29174">
                  <c:v>2.4140899999999998E-3</c:v>
                </c:pt>
                <c:pt idx="29175">
                  <c:v>5.8739000000000003E-4</c:v>
                </c:pt>
                <c:pt idx="29176">
                  <c:v>-3.7851999999999998E-3</c:v>
                </c:pt>
                <c:pt idx="29177">
                  <c:v>-5.71186E-3</c:v>
                </c:pt>
                <c:pt idx="29178">
                  <c:v>-8.2299399999999998E-3</c:v>
                </c:pt>
                <c:pt idx="29179">
                  <c:v>-8.3929399999999998E-3</c:v>
                </c:pt>
                <c:pt idx="29180">
                  <c:v>-6.4022799999999998E-3</c:v>
                </c:pt>
                <c:pt idx="29181">
                  <c:v>-6.7231799999999996E-3</c:v>
                </c:pt>
                <c:pt idx="29182">
                  <c:v>-6.1984900000000001E-3</c:v>
                </c:pt>
                <c:pt idx="29183">
                  <c:v>-6.2779400000000001E-3</c:v>
                </c:pt>
                <c:pt idx="29184">
                  <c:v>-6.7127999999999997E-3</c:v>
                </c:pt>
                <c:pt idx="29185">
                  <c:v>-7.29578E-3</c:v>
                </c:pt>
                <c:pt idx="29186">
                  <c:v>-7.1365700000000001E-3</c:v>
                </c:pt>
                <c:pt idx="29187">
                  <c:v>-6.855E-3</c:v>
                </c:pt>
                <c:pt idx="29188">
                  <c:v>-6.8978599999999996E-3</c:v>
                </c:pt>
                <c:pt idx="29189">
                  <c:v>-7.9509799999999999E-3</c:v>
                </c:pt>
                <c:pt idx="29190">
                  <c:v>-7.34836E-3</c:v>
                </c:pt>
                <c:pt idx="29191">
                  <c:v>-7.7092999999999997E-3</c:v>
                </c:pt>
                <c:pt idx="29192">
                  <c:v>-6.8483900000000002E-3</c:v>
                </c:pt>
                <c:pt idx="29193">
                  <c:v>-5.6060099999999998E-3</c:v>
                </c:pt>
                <c:pt idx="29194">
                  <c:v>-3.4369499999999998E-3</c:v>
                </c:pt>
                <c:pt idx="29195">
                  <c:v>-1.4242000000000001E-4</c:v>
                </c:pt>
                <c:pt idx="29196">
                  <c:v>3.0594099999999998E-3</c:v>
                </c:pt>
                <c:pt idx="29197">
                  <c:v>5.0529700000000004E-3</c:v>
                </c:pt>
                <c:pt idx="29198">
                  <c:v>5.2624200000000003E-3</c:v>
                </c:pt>
                <c:pt idx="29199">
                  <c:v>4.2536199999999996E-3</c:v>
                </c:pt>
                <c:pt idx="29200">
                  <c:v>2.66673E-3</c:v>
                </c:pt>
                <c:pt idx="29201" formatCode="0.00E+00">
                  <c:v>3.6269999999999997E-5</c:v>
                </c:pt>
                <c:pt idx="29202">
                  <c:v>-4.6627700000000001E-3</c:v>
                </c:pt>
                <c:pt idx="29203">
                  <c:v>-7.3057E-3</c:v>
                </c:pt>
                <c:pt idx="29204">
                  <c:v>-7.3066800000000003E-3</c:v>
                </c:pt>
                <c:pt idx="29205">
                  <c:v>-8.5136599999999993E-3</c:v>
                </c:pt>
                <c:pt idx="29206">
                  <c:v>-8.4119299999999998E-3</c:v>
                </c:pt>
                <c:pt idx="29207">
                  <c:v>-7.0857100000000003E-3</c:v>
                </c:pt>
                <c:pt idx="29208">
                  <c:v>-6.20069E-3</c:v>
                </c:pt>
                <c:pt idx="29209">
                  <c:v>-4.3049899999999999E-3</c:v>
                </c:pt>
                <c:pt idx="29210">
                  <c:v>-1.1924500000000001E-3</c:v>
                </c:pt>
                <c:pt idx="29211">
                  <c:v>3.2882900000000001E-3</c:v>
                </c:pt>
                <c:pt idx="29212">
                  <c:v>5.0418399999999997E-3</c:v>
                </c:pt>
                <c:pt idx="29213">
                  <c:v>4.8371200000000003E-3</c:v>
                </c:pt>
                <c:pt idx="29214">
                  <c:v>4.3585400000000002E-3</c:v>
                </c:pt>
                <c:pt idx="29215">
                  <c:v>2.1482599999999999E-3</c:v>
                </c:pt>
                <c:pt idx="29216">
                  <c:v>-6.6903999999999998E-4</c:v>
                </c:pt>
                <c:pt idx="29217">
                  <c:v>-2.59479E-3</c:v>
                </c:pt>
                <c:pt idx="29218">
                  <c:v>-5.5800700000000003E-3</c:v>
                </c:pt>
                <c:pt idx="29219">
                  <c:v>-6.8409899999999999E-3</c:v>
                </c:pt>
                <c:pt idx="29220">
                  <c:v>-6.8737299999999998E-3</c:v>
                </c:pt>
                <c:pt idx="29221">
                  <c:v>-8.9098300000000005E-3</c:v>
                </c:pt>
                <c:pt idx="29222">
                  <c:v>-7.8435099999999997E-3</c:v>
                </c:pt>
                <c:pt idx="29223">
                  <c:v>-6.8808000000000003E-3</c:v>
                </c:pt>
                <c:pt idx="29224">
                  <c:v>-6.7590699999999998E-3</c:v>
                </c:pt>
                <c:pt idx="29225">
                  <c:v>-6.2554200000000003E-3</c:v>
                </c:pt>
                <c:pt idx="29226">
                  <c:v>-6.5815700000000001E-3</c:v>
                </c:pt>
                <c:pt idx="29227">
                  <c:v>-6.6817300000000003E-3</c:v>
                </c:pt>
                <c:pt idx="29228">
                  <c:v>-6.1549999999999999E-3</c:v>
                </c:pt>
                <c:pt idx="29229">
                  <c:v>-4.8307200000000002E-3</c:v>
                </c:pt>
                <c:pt idx="29230">
                  <c:v>-3.4021099999999999E-3</c:v>
                </c:pt>
                <c:pt idx="29231">
                  <c:v>-8.8761999999999999E-4</c:v>
                </c:pt>
                <c:pt idx="29232">
                  <c:v>3.47855E-3</c:v>
                </c:pt>
                <c:pt idx="29233">
                  <c:v>5.4036300000000004E-3</c:v>
                </c:pt>
                <c:pt idx="29234">
                  <c:v>6.12899E-3</c:v>
                </c:pt>
                <c:pt idx="29235">
                  <c:v>6.5427300000000001E-3</c:v>
                </c:pt>
                <c:pt idx="29236">
                  <c:v>7.5307899999999999E-3</c:v>
                </c:pt>
                <c:pt idx="29237">
                  <c:v>7.7369700000000001E-3</c:v>
                </c:pt>
                <c:pt idx="29238">
                  <c:v>6.6482800000000003E-3</c:v>
                </c:pt>
                <c:pt idx="29239">
                  <c:v>5.9645200000000001E-3</c:v>
                </c:pt>
                <c:pt idx="29240">
                  <c:v>7.5987700000000004E-3</c:v>
                </c:pt>
                <c:pt idx="29241">
                  <c:v>8.3436599999999993E-3</c:v>
                </c:pt>
                <c:pt idx="29242">
                  <c:v>6.8883800000000004E-3</c:v>
                </c:pt>
                <c:pt idx="29243">
                  <c:v>5.39436E-3</c:v>
                </c:pt>
                <c:pt idx="29244">
                  <c:v>5.2405400000000001E-3</c:v>
                </c:pt>
                <c:pt idx="29245">
                  <c:v>3.0630100000000001E-3</c:v>
                </c:pt>
                <c:pt idx="29246">
                  <c:v>-4.5979000000000001E-4</c:v>
                </c:pt>
                <c:pt idx="29247">
                  <c:v>-2.2736499999999999E-3</c:v>
                </c:pt>
                <c:pt idx="29248">
                  <c:v>-4.2908800000000004E-3</c:v>
                </c:pt>
                <c:pt idx="29249">
                  <c:v>-4.8713300000000001E-3</c:v>
                </c:pt>
                <c:pt idx="29250">
                  <c:v>-2.6000799999999998E-3</c:v>
                </c:pt>
                <c:pt idx="29251">
                  <c:v>-1.5114499999999999E-3</c:v>
                </c:pt>
                <c:pt idx="29252">
                  <c:v>7.1232999999999995E-4</c:v>
                </c:pt>
                <c:pt idx="29253">
                  <c:v>4.8334399999999996E-3</c:v>
                </c:pt>
                <c:pt idx="29254">
                  <c:v>5.1748799999999998E-3</c:v>
                </c:pt>
                <c:pt idx="29255">
                  <c:v>2.9054599999999999E-3</c:v>
                </c:pt>
                <c:pt idx="29256">
                  <c:v>1.29163E-3</c:v>
                </c:pt>
                <c:pt idx="29257">
                  <c:v>-1.2231099999999999E-3</c:v>
                </c:pt>
                <c:pt idx="29258">
                  <c:v>-3.7171600000000002E-3</c:v>
                </c:pt>
                <c:pt idx="29259">
                  <c:v>-5.6492499999999998E-3</c:v>
                </c:pt>
                <c:pt idx="29260">
                  <c:v>-8.7846399999999998E-3</c:v>
                </c:pt>
                <c:pt idx="29261">
                  <c:v>-8.8988000000000001E-3</c:v>
                </c:pt>
                <c:pt idx="29262">
                  <c:v>-6.8100799999999996E-3</c:v>
                </c:pt>
                <c:pt idx="29263">
                  <c:v>-6.3948E-3</c:v>
                </c:pt>
                <c:pt idx="29264">
                  <c:v>-4.2176799999999997E-3</c:v>
                </c:pt>
                <c:pt idx="29265">
                  <c:v>-3.1207499999999998E-3</c:v>
                </c:pt>
                <c:pt idx="29266">
                  <c:v>-1.46981E-3</c:v>
                </c:pt>
                <c:pt idx="29267">
                  <c:v>2.1537700000000002E-3</c:v>
                </c:pt>
                <c:pt idx="29268">
                  <c:v>3.9483699999999997E-3</c:v>
                </c:pt>
                <c:pt idx="29269">
                  <c:v>4.6418199999999996E-3</c:v>
                </c:pt>
                <c:pt idx="29270">
                  <c:v>3.89792E-3</c:v>
                </c:pt>
                <c:pt idx="29271">
                  <c:v>1.87155E-3</c:v>
                </c:pt>
                <c:pt idx="29272" formatCode="0.00E+00">
                  <c:v>-1.969E-5</c:v>
                </c:pt>
                <c:pt idx="29273">
                  <c:v>-1.93023E-3</c:v>
                </c:pt>
                <c:pt idx="29274">
                  <c:v>-5.5090599999999997E-3</c:v>
                </c:pt>
                <c:pt idx="29275">
                  <c:v>-6.3367199999999997E-3</c:v>
                </c:pt>
                <c:pt idx="29276">
                  <c:v>-5.6563100000000003E-3</c:v>
                </c:pt>
                <c:pt idx="29277">
                  <c:v>-7.0675800000000004E-3</c:v>
                </c:pt>
                <c:pt idx="29278">
                  <c:v>-6.3209299999999998E-3</c:v>
                </c:pt>
                <c:pt idx="29279">
                  <c:v>-6.4496400000000004E-3</c:v>
                </c:pt>
                <c:pt idx="29280">
                  <c:v>-6.4639500000000004E-3</c:v>
                </c:pt>
                <c:pt idx="29281">
                  <c:v>-7.7872699999999998E-3</c:v>
                </c:pt>
                <c:pt idx="29282">
                  <c:v>-8.0499400000000002E-3</c:v>
                </c:pt>
                <c:pt idx="29283">
                  <c:v>-7.3465600000000002E-3</c:v>
                </c:pt>
                <c:pt idx="29284">
                  <c:v>-5.8366900000000003E-3</c:v>
                </c:pt>
                <c:pt idx="29285">
                  <c:v>-3.4904200000000002E-3</c:v>
                </c:pt>
                <c:pt idx="29286">
                  <c:v>-2.9187699999999998E-3</c:v>
                </c:pt>
                <c:pt idx="29287">
                  <c:v>-1.0755999999999999E-3</c:v>
                </c:pt>
                <c:pt idx="29288">
                  <c:v>1.6819999999999999E-3</c:v>
                </c:pt>
                <c:pt idx="29289">
                  <c:v>5.1589499999999998E-3</c:v>
                </c:pt>
                <c:pt idx="29290">
                  <c:v>6.0959600000000001E-3</c:v>
                </c:pt>
                <c:pt idx="29291">
                  <c:v>6.5015999999999997E-3</c:v>
                </c:pt>
                <c:pt idx="29292">
                  <c:v>8.1316300000000008E-3</c:v>
                </c:pt>
                <c:pt idx="29293">
                  <c:v>7.7149599999999999E-3</c:v>
                </c:pt>
                <c:pt idx="29294">
                  <c:v>7.08591E-3</c:v>
                </c:pt>
                <c:pt idx="29295">
                  <c:v>6.3032699999999997E-3</c:v>
                </c:pt>
                <c:pt idx="29296">
                  <c:v>6.2148100000000003E-3</c:v>
                </c:pt>
                <c:pt idx="29297">
                  <c:v>6.5513899999999998E-3</c:v>
                </c:pt>
                <c:pt idx="29298">
                  <c:v>7.1037299999999999E-3</c:v>
                </c:pt>
                <c:pt idx="29299">
                  <c:v>5.6399700000000002E-3</c:v>
                </c:pt>
                <c:pt idx="29300">
                  <c:v>6.2891800000000001E-3</c:v>
                </c:pt>
                <c:pt idx="29301">
                  <c:v>6.8170799999999997E-3</c:v>
                </c:pt>
                <c:pt idx="29302">
                  <c:v>6.1814299999999999E-3</c:v>
                </c:pt>
                <c:pt idx="29303">
                  <c:v>6.8872300000000003E-3</c:v>
                </c:pt>
                <c:pt idx="29304">
                  <c:v>6.5276199999999996E-3</c:v>
                </c:pt>
                <c:pt idx="29305">
                  <c:v>5.7396599999999997E-3</c:v>
                </c:pt>
                <c:pt idx="29306">
                  <c:v>2.8120300000000001E-3</c:v>
                </c:pt>
                <c:pt idx="29307">
                  <c:v>-7.6418000000000005E-4</c:v>
                </c:pt>
                <c:pt idx="29308">
                  <c:v>-2.5078399999999999E-3</c:v>
                </c:pt>
                <c:pt idx="29309">
                  <c:v>-4.7385600000000002E-3</c:v>
                </c:pt>
                <c:pt idx="29310">
                  <c:v>-4.2533800000000002E-3</c:v>
                </c:pt>
                <c:pt idx="29311">
                  <c:v>-3.58363E-3</c:v>
                </c:pt>
                <c:pt idx="29312">
                  <c:v>-2.2348200000000002E-3</c:v>
                </c:pt>
                <c:pt idx="29313">
                  <c:v>1.5283300000000001E-3</c:v>
                </c:pt>
                <c:pt idx="29314">
                  <c:v>2.9724999999999999E-3</c:v>
                </c:pt>
                <c:pt idx="29315">
                  <c:v>5.8700499999999999E-3</c:v>
                </c:pt>
                <c:pt idx="29316">
                  <c:v>8.9277599999999999E-3</c:v>
                </c:pt>
                <c:pt idx="29317">
                  <c:v>7.28293E-3</c:v>
                </c:pt>
                <c:pt idx="29318">
                  <c:v>6.8251099999999997E-3</c:v>
                </c:pt>
                <c:pt idx="29319">
                  <c:v>6.5586799999999999E-3</c:v>
                </c:pt>
                <c:pt idx="29320">
                  <c:v>4.8234699999999998E-3</c:v>
                </c:pt>
                <c:pt idx="29321">
                  <c:v>3.7304700000000001E-3</c:v>
                </c:pt>
                <c:pt idx="29322">
                  <c:v>1.54385E-3</c:v>
                </c:pt>
                <c:pt idx="29323">
                  <c:v>-2.5225899999999999E-3</c:v>
                </c:pt>
                <c:pt idx="29324">
                  <c:v>-4.5768800000000002E-3</c:v>
                </c:pt>
                <c:pt idx="29325">
                  <c:v>-4.45788E-3</c:v>
                </c:pt>
                <c:pt idx="29326">
                  <c:v>-5.1174000000000002E-3</c:v>
                </c:pt>
                <c:pt idx="29327">
                  <c:v>-2.0707199999999999E-3</c:v>
                </c:pt>
                <c:pt idx="29328">
                  <c:v>9.0195E-4</c:v>
                </c:pt>
                <c:pt idx="29329">
                  <c:v>2.2985499999999999E-3</c:v>
                </c:pt>
                <c:pt idx="29330">
                  <c:v>5.7925800000000003E-3</c:v>
                </c:pt>
                <c:pt idx="29331">
                  <c:v>6.4119099999999998E-3</c:v>
                </c:pt>
                <c:pt idx="29332">
                  <c:v>7.2676099999999999E-3</c:v>
                </c:pt>
                <c:pt idx="29333">
                  <c:v>6.7066799999999996E-3</c:v>
                </c:pt>
                <c:pt idx="29334">
                  <c:v>6.2600599999999996E-3</c:v>
                </c:pt>
                <c:pt idx="29335">
                  <c:v>7.7908300000000003E-3</c:v>
                </c:pt>
                <c:pt idx="29336">
                  <c:v>6.6445799999999998E-3</c:v>
                </c:pt>
                <c:pt idx="29337">
                  <c:v>6.3198999999999998E-3</c:v>
                </c:pt>
                <c:pt idx="29338">
                  <c:v>7.0564900000000003E-3</c:v>
                </c:pt>
                <c:pt idx="29339">
                  <c:v>6.0086499999999999E-3</c:v>
                </c:pt>
                <c:pt idx="29340">
                  <c:v>6.0798400000000004E-3</c:v>
                </c:pt>
                <c:pt idx="29341">
                  <c:v>4.0589900000000002E-3</c:v>
                </c:pt>
                <c:pt idx="29342">
                  <c:v>1.88561E-3</c:v>
                </c:pt>
                <c:pt idx="29343">
                  <c:v>-3.6324000000000003E-4</c:v>
                </c:pt>
                <c:pt idx="29344">
                  <c:v>-3.2588000000000001E-3</c:v>
                </c:pt>
                <c:pt idx="29345">
                  <c:v>-3.64636E-3</c:v>
                </c:pt>
                <c:pt idx="29346">
                  <c:v>-4.4630199999999998E-3</c:v>
                </c:pt>
                <c:pt idx="29347">
                  <c:v>-5.8113599999999998E-3</c:v>
                </c:pt>
                <c:pt idx="29348">
                  <c:v>-6.7853799999999997E-3</c:v>
                </c:pt>
                <c:pt idx="29349">
                  <c:v>-6.9190299999999996E-3</c:v>
                </c:pt>
                <c:pt idx="29350">
                  <c:v>-6.5251399999999996E-3</c:v>
                </c:pt>
                <c:pt idx="29351">
                  <c:v>-6.2460500000000004E-3</c:v>
                </c:pt>
                <c:pt idx="29352">
                  <c:v>-5.5222500000000002E-3</c:v>
                </c:pt>
                <c:pt idx="29353">
                  <c:v>-6.5245499999999996E-3</c:v>
                </c:pt>
                <c:pt idx="29354">
                  <c:v>-6.1988599999999996E-3</c:v>
                </c:pt>
                <c:pt idx="29355">
                  <c:v>-6.4344700000000003E-3</c:v>
                </c:pt>
                <c:pt idx="29356">
                  <c:v>-6.1315900000000001E-3</c:v>
                </c:pt>
                <c:pt idx="29357">
                  <c:v>-5.9025199999999996E-3</c:v>
                </c:pt>
                <c:pt idx="29358">
                  <c:v>-6.7758899999999997E-3</c:v>
                </c:pt>
                <c:pt idx="29359">
                  <c:v>-6.4555300000000001E-3</c:v>
                </c:pt>
                <c:pt idx="29360">
                  <c:v>-4.7506099999999997E-3</c:v>
                </c:pt>
                <c:pt idx="29361">
                  <c:v>-5.1627499999999998E-3</c:v>
                </c:pt>
                <c:pt idx="29362">
                  <c:v>-3.5754200000000002E-3</c:v>
                </c:pt>
                <c:pt idx="29363">
                  <c:v>5.8934000000000005E-4</c:v>
                </c:pt>
                <c:pt idx="29364">
                  <c:v>1.49909E-3</c:v>
                </c:pt>
                <c:pt idx="29365">
                  <c:v>4.2188099999999999E-3</c:v>
                </c:pt>
                <c:pt idx="29366">
                  <c:v>4.3322100000000004E-3</c:v>
                </c:pt>
                <c:pt idx="29367">
                  <c:v>1.6500499999999999E-3</c:v>
                </c:pt>
                <c:pt idx="29368">
                  <c:v>6.5076000000000001E-4</c:v>
                </c:pt>
                <c:pt idx="29369">
                  <c:v>-6.4734999999999999E-4</c:v>
                </c:pt>
                <c:pt idx="29370">
                  <c:v>-2.2871499999999999E-3</c:v>
                </c:pt>
                <c:pt idx="29371">
                  <c:v>-5.6977E-3</c:v>
                </c:pt>
                <c:pt idx="29372">
                  <c:v>-6.9210000000000001E-3</c:v>
                </c:pt>
                <c:pt idx="29373">
                  <c:v>-6.1437599999999998E-3</c:v>
                </c:pt>
                <c:pt idx="29374">
                  <c:v>-6.9377299999999996E-3</c:v>
                </c:pt>
                <c:pt idx="29375">
                  <c:v>-6.5692099999999998E-3</c:v>
                </c:pt>
                <c:pt idx="29376">
                  <c:v>-4.1255700000000003E-3</c:v>
                </c:pt>
                <c:pt idx="29377">
                  <c:v>-3.5198999999999999E-3</c:v>
                </c:pt>
                <c:pt idx="29378">
                  <c:v>-4.3019E-4</c:v>
                </c:pt>
                <c:pt idx="29379">
                  <c:v>2.23485E-3</c:v>
                </c:pt>
                <c:pt idx="29380">
                  <c:v>2.5811300000000001E-3</c:v>
                </c:pt>
                <c:pt idx="29381">
                  <c:v>4.0805399999999997E-3</c:v>
                </c:pt>
                <c:pt idx="29382">
                  <c:v>2.50702E-3</c:v>
                </c:pt>
                <c:pt idx="29383">
                  <c:v>1.6351099999999999E-3</c:v>
                </c:pt>
                <c:pt idx="29384">
                  <c:v>1.26004E-3</c:v>
                </c:pt>
                <c:pt idx="29385">
                  <c:v>-2.32255E-3</c:v>
                </c:pt>
                <c:pt idx="29386">
                  <c:v>-4.8531700000000004E-3</c:v>
                </c:pt>
                <c:pt idx="29387">
                  <c:v>-6.2436499999999999E-3</c:v>
                </c:pt>
                <c:pt idx="29388">
                  <c:v>-6.3957500000000004E-3</c:v>
                </c:pt>
                <c:pt idx="29389">
                  <c:v>-5.4641400000000001E-3</c:v>
                </c:pt>
                <c:pt idx="29390">
                  <c:v>-5.9718000000000002E-3</c:v>
                </c:pt>
                <c:pt idx="29391">
                  <c:v>-6.71713E-3</c:v>
                </c:pt>
                <c:pt idx="29392">
                  <c:v>-5.8550299999999998E-3</c:v>
                </c:pt>
                <c:pt idx="29393">
                  <c:v>-6.6260900000000003E-3</c:v>
                </c:pt>
                <c:pt idx="29394">
                  <c:v>-6.5261099999999999E-3</c:v>
                </c:pt>
                <c:pt idx="29395">
                  <c:v>-5.6908899999999997E-3</c:v>
                </c:pt>
                <c:pt idx="29396">
                  <c:v>-4.14095E-3</c:v>
                </c:pt>
                <c:pt idx="29397">
                  <c:v>-2.57019E-3</c:v>
                </c:pt>
                <c:pt idx="29398">
                  <c:v>-2.25084E-3</c:v>
                </c:pt>
                <c:pt idx="29399">
                  <c:v>1.1106E-4</c:v>
                </c:pt>
                <c:pt idx="29400">
                  <c:v>1.9934499999999999E-3</c:v>
                </c:pt>
                <c:pt idx="29401">
                  <c:v>3.0914699999999998E-3</c:v>
                </c:pt>
                <c:pt idx="29402">
                  <c:v>5.38428E-3</c:v>
                </c:pt>
                <c:pt idx="29403">
                  <c:v>5.6258899999999997E-3</c:v>
                </c:pt>
                <c:pt idx="29404">
                  <c:v>6.11584E-3</c:v>
                </c:pt>
                <c:pt idx="29405">
                  <c:v>5.9332400000000002E-3</c:v>
                </c:pt>
                <c:pt idx="29406">
                  <c:v>5.2215600000000001E-3</c:v>
                </c:pt>
                <c:pt idx="29407">
                  <c:v>5.8577500000000001E-3</c:v>
                </c:pt>
                <c:pt idx="29408">
                  <c:v>5.3312300000000002E-3</c:v>
                </c:pt>
                <c:pt idx="29409">
                  <c:v>5.4745499999999999E-3</c:v>
                </c:pt>
                <c:pt idx="29410">
                  <c:v>6.3960199999999997E-3</c:v>
                </c:pt>
                <c:pt idx="29411">
                  <c:v>5.2298199999999996E-3</c:v>
                </c:pt>
                <c:pt idx="29412">
                  <c:v>6.0222100000000001E-3</c:v>
                </c:pt>
                <c:pt idx="29413">
                  <c:v>7.2822800000000004E-3</c:v>
                </c:pt>
                <c:pt idx="29414">
                  <c:v>5.6224500000000002E-3</c:v>
                </c:pt>
                <c:pt idx="29415">
                  <c:v>6.0737500000000002E-3</c:v>
                </c:pt>
                <c:pt idx="29416">
                  <c:v>6.7005099999999998E-3</c:v>
                </c:pt>
                <c:pt idx="29417">
                  <c:v>4.0987200000000001E-3</c:v>
                </c:pt>
                <c:pt idx="29418">
                  <c:v>3.2433599999999998E-3</c:v>
                </c:pt>
                <c:pt idx="29419">
                  <c:v>-1.04071E-3</c:v>
                </c:pt>
                <c:pt idx="29420">
                  <c:v>-2.6484199999999999E-3</c:v>
                </c:pt>
                <c:pt idx="29421">
                  <c:v>-2.3423099999999998E-3</c:v>
                </c:pt>
                <c:pt idx="29422">
                  <c:v>-2.8197700000000001E-3</c:v>
                </c:pt>
                <c:pt idx="29423">
                  <c:v>-1.52648E-3</c:v>
                </c:pt>
                <c:pt idx="29424">
                  <c:v>-1.30558E-3</c:v>
                </c:pt>
                <c:pt idx="29425">
                  <c:v>-1.3308999999999999E-4</c:v>
                </c:pt>
                <c:pt idx="29426">
                  <c:v>2.5987300000000001E-3</c:v>
                </c:pt>
                <c:pt idx="29427">
                  <c:v>4.4217400000000004E-3</c:v>
                </c:pt>
                <c:pt idx="29428">
                  <c:v>4.5005699999999997E-3</c:v>
                </c:pt>
                <c:pt idx="29429">
                  <c:v>6.0755599999999998E-3</c:v>
                </c:pt>
                <c:pt idx="29430">
                  <c:v>6.1071399999999996E-3</c:v>
                </c:pt>
                <c:pt idx="29431">
                  <c:v>4.5834300000000003E-3</c:v>
                </c:pt>
                <c:pt idx="29432">
                  <c:v>3.6959100000000002E-3</c:v>
                </c:pt>
                <c:pt idx="29433">
                  <c:v>2.5407099999999998E-3</c:v>
                </c:pt>
                <c:pt idx="29434">
                  <c:v>1.52823E-3</c:v>
                </c:pt>
                <c:pt idx="29435">
                  <c:v>-1.2765000000000001E-4</c:v>
                </c:pt>
                <c:pt idx="29436">
                  <c:v>-2.64218E-3</c:v>
                </c:pt>
                <c:pt idx="29437">
                  <c:v>-2.5834199999999999E-3</c:v>
                </c:pt>
                <c:pt idx="29438">
                  <c:v>-1.5845799999999999E-3</c:v>
                </c:pt>
                <c:pt idx="29439">
                  <c:v>-1.9710299999999999E-3</c:v>
                </c:pt>
                <c:pt idx="29440">
                  <c:v>3.4808000000000001E-4</c:v>
                </c:pt>
                <c:pt idx="29441">
                  <c:v>2.9579699999999999E-3</c:v>
                </c:pt>
                <c:pt idx="29442">
                  <c:v>3.84192E-3</c:v>
                </c:pt>
                <c:pt idx="29443">
                  <c:v>4.9473499999999997E-3</c:v>
                </c:pt>
                <c:pt idx="29444">
                  <c:v>4.6652799999999999E-3</c:v>
                </c:pt>
                <c:pt idx="29445">
                  <c:v>5.5466600000000001E-3</c:v>
                </c:pt>
                <c:pt idx="29446">
                  <c:v>6.79949E-3</c:v>
                </c:pt>
                <c:pt idx="29447">
                  <c:v>4.63693E-3</c:v>
                </c:pt>
                <c:pt idx="29448">
                  <c:v>5.74005E-3</c:v>
                </c:pt>
                <c:pt idx="29449">
                  <c:v>5.8838600000000003E-3</c:v>
                </c:pt>
                <c:pt idx="29450">
                  <c:v>5.3891800000000004E-3</c:v>
                </c:pt>
                <c:pt idx="29451">
                  <c:v>6.1293700000000003E-3</c:v>
                </c:pt>
                <c:pt idx="29452">
                  <c:v>5.0329299999999997E-3</c:v>
                </c:pt>
                <c:pt idx="29453">
                  <c:v>3.2233700000000001E-3</c:v>
                </c:pt>
                <c:pt idx="29454">
                  <c:v>2.3971000000000001E-3</c:v>
                </c:pt>
                <c:pt idx="29455" formatCode="0.00E+00">
                  <c:v>-6.7000000000000004E-7</c:v>
                </c:pt>
                <c:pt idx="29456">
                  <c:v>-2.6650599999999999E-3</c:v>
                </c:pt>
                <c:pt idx="29457">
                  <c:v>-2.4701499999999999E-3</c:v>
                </c:pt>
                <c:pt idx="29458">
                  <c:v>-4.2828800000000002E-3</c:v>
                </c:pt>
                <c:pt idx="29459">
                  <c:v>-5.2281799999999998E-3</c:v>
                </c:pt>
                <c:pt idx="29460">
                  <c:v>-4.9191900000000004E-3</c:v>
                </c:pt>
                <c:pt idx="29461">
                  <c:v>-5.1545000000000002E-3</c:v>
                </c:pt>
                <c:pt idx="29462">
                  <c:v>-3.8581800000000001E-3</c:v>
                </c:pt>
                <c:pt idx="29463">
                  <c:v>-4.7289100000000002E-3</c:v>
                </c:pt>
                <c:pt idx="29464">
                  <c:v>-4.9209600000000003E-3</c:v>
                </c:pt>
                <c:pt idx="29465">
                  <c:v>-4.6555800000000003E-3</c:v>
                </c:pt>
                <c:pt idx="29466">
                  <c:v>-4.74589E-3</c:v>
                </c:pt>
                <c:pt idx="29467">
                  <c:v>-5.5684999999999997E-3</c:v>
                </c:pt>
                <c:pt idx="29468">
                  <c:v>-4.5957100000000002E-3</c:v>
                </c:pt>
                <c:pt idx="29469">
                  <c:v>-5.0966700000000002E-3</c:v>
                </c:pt>
                <c:pt idx="29470">
                  <c:v>-6.3242899999999998E-3</c:v>
                </c:pt>
                <c:pt idx="29471">
                  <c:v>-4.3442999999999997E-3</c:v>
                </c:pt>
                <c:pt idx="29472">
                  <c:v>-4.5035500000000003E-3</c:v>
                </c:pt>
                <c:pt idx="29473">
                  <c:v>-2.97285E-3</c:v>
                </c:pt>
                <c:pt idx="29474" formatCode="0.00E+00">
                  <c:v>4.4409999999999997E-5</c:v>
                </c:pt>
                <c:pt idx="29475">
                  <c:v>-1.04904E-3</c:v>
                </c:pt>
                <c:pt idx="29476">
                  <c:v>1.13528E-3</c:v>
                </c:pt>
                <c:pt idx="29477">
                  <c:v>2.30313E-3</c:v>
                </c:pt>
                <c:pt idx="29478">
                  <c:v>1.1525400000000001E-3</c:v>
                </c:pt>
                <c:pt idx="29479">
                  <c:v>2.41347E-3</c:v>
                </c:pt>
                <c:pt idx="29480">
                  <c:v>1.16683E-3</c:v>
                </c:pt>
                <c:pt idx="29481">
                  <c:v>-1.1329300000000001E-3</c:v>
                </c:pt>
                <c:pt idx="29482">
                  <c:v>-1.66508E-3</c:v>
                </c:pt>
                <c:pt idx="29483">
                  <c:v>-2.7759899999999999E-3</c:v>
                </c:pt>
                <c:pt idx="29484">
                  <c:v>-5.9436200000000002E-3</c:v>
                </c:pt>
                <c:pt idx="29485">
                  <c:v>-5.6892499999999999E-3</c:v>
                </c:pt>
                <c:pt idx="29486">
                  <c:v>-4.05142E-3</c:v>
                </c:pt>
                <c:pt idx="29487">
                  <c:v>-5.1700499999999998E-3</c:v>
                </c:pt>
                <c:pt idx="29488">
                  <c:v>-4.1553500000000004E-3</c:v>
                </c:pt>
                <c:pt idx="29489">
                  <c:v>-2.2165399999999999E-3</c:v>
                </c:pt>
                <c:pt idx="29490">
                  <c:v>-3.9100000000000002E-4</c:v>
                </c:pt>
                <c:pt idx="29491">
                  <c:v>1.10231E-3</c:v>
                </c:pt>
                <c:pt idx="29492">
                  <c:v>2.1794499999999999E-3</c:v>
                </c:pt>
                <c:pt idx="29493">
                  <c:v>1.9026799999999999E-3</c:v>
                </c:pt>
                <c:pt idx="29494">
                  <c:v>8.3018999999999996E-4</c:v>
                </c:pt>
                <c:pt idx="29495">
                  <c:v>1.4451000000000001E-4</c:v>
                </c:pt>
                <c:pt idx="29496">
                  <c:v>-1.4162999999999999E-3</c:v>
                </c:pt>
                <c:pt idx="29497">
                  <c:v>-1.7765299999999999E-3</c:v>
                </c:pt>
                <c:pt idx="29498">
                  <c:v>-1.4595000000000001E-3</c:v>
                </c:pt>
                <c:pt idx="29499">
                  <c:v>-3.0513799999999998E-3</c:v>
                </c:pt>
                <c:pt idx="29500">
                  <c:v>-4.1369600000000003E-3</c:v>
                </c:pt>
                <c:pt idx="29501">
                  <c:v>-5.2742500000000003E-3</c:v>
                </c:pt>
                <c:pt idx="29502">
                  <c:v>-5.8598299999999999E-3</c:v>
                </c:pt>
                <c:pt idx="29503">
                  <c:v>-4.3841000000000001E-3</c:v>
                </c:pt>
                <c:pt idx="29504">
                  <c:v>-4.2355800000000001E-3</c:v>
                </c:pt>
                <c:pt idx="29505">
                  <c:v>-4.8707100000000003E-3</c:v>
                </c:pt>
                <c:pt idx="29506">
                  <c:v>-4.1277900000000001E-3</c:v>
                </c:pt>
                <c:pt idx="29507">
                  <c:v>-3.5278100000000001E-3</c:v>
                </c:pt>
                <c:pt idx="29508">
                  <c:v>-1.94976E-3</c:v>
                </c:pt>
                <c:pt idx="29509">
                  <c:v>-2.16658E-3</c:v>
                </c:pt>
                <c:pt idx="29510">
                  <c:v>-1.45835E-3</c:v>
                </c:pt>
                <c:pt idx="29511">
                  <c:v>1.9756E-4</c:v>
                </c:pt>
                <c:pt idx="29512">
                  <c:v>1.5564400000000001E-3</c:v>
                </c:pt>
                <c:pt idx="29513">
                  <c:v>1.9455799999999999E-3</c:v>
                </c:pt>
                <c:pt idx="29514">
                  <c:v>2.3934099999999999E-3</c:v>
                </c:pt>
                <c:pt idx="29515">
                  <c:v>4.2660099999999998E-3</c:v>
                </c:pt>
                <c:pt idx="29516">
                  <c:v>2.9355100000000001E-3</c:v>
                </c:pt>
                <c:pt idx="29517">
                  <c:v>3.3504099999999998E-3</c:v>
                </c:pt>
                <c:pt idx="29518">
                  <c:v>5.0772600000000001E-3</c:v>
                </c:pt>
                <c:pt idx="29519">
                  <c:v>4.1876700000000001E-3</c:v>
                </c:pt>
                <c:pt idx="29520">
                  <c:v>4.3836700000000001E-3</c:v>
                </c:pt>
                <c:pt idx="29521">
                  <c:v>4.11349E-3</c:v>
                </c:pt>
                <c:pt idx="29522">
                  <c:v>4.9663600000000004E-3</c:v>
                </c:pt>
                <c:pt idx="29523">
                  <c:v>3.9046599999999999E-3</c:v>
                </c:pt>
                <c:pt idx="29524">
                  <c:v>3.00892E-3</c:v>
                </c:pt>
                <c:pt idx="29525">
                  <c:v>1.24828E-3</c:v>
                </c:pt>
                <c:pt idx="29526">
                  <c:v>2.0303000000000001E-4</c:v>
                </c:pt>
                <c:pt idx="29527">
                  <c:v>-2.4390999999999999E-4</c:v>
                </c:pt>
                <c:pt idx="29528">
                  <c:v>-1.48222E-3</c:v>
                </c:pt>
                <c:pt idx="29529">
                  <c:v>-1.8811800000000001E-3</c:v>
                </c:pt>
                <c:pt idx="29530">
                  <c:v>-2.0380699999999999E-3</c:v>
                </c:pt>
                <c:pt idx="29531">
                  <c:v>-1.2860000000000001E-4</c:v>
                </c:pt>
                <c:pt idx="29532">
                  <c:v>-1.1052000000000001E-4</c:v>
                </c:pt>
                <c:pt idx="29533">
                  <c:v>1.8760000000000001E-4</c:v>
                </c:pt>
                <c:pt idx="29534">
                  <c:v>1.0648599999999999E-3</c:v>
                </c:pt>
                <c:pt idx="29535">
                  <c:v>3.7767999999999998E-4</c:v>
                </c:pt>
                <c:pt idx="29536">
                  <c:v>1.1270200000000001E-3</c:v>
                </c:pt>
                <c:pt idx="29537">
                  <c:v>1.1032E-4</c:v>
                </c:pt>
                <c:pt idx="29538">
                  <c:v>-1.9621199999999999E-3</c:v>
                </c:pt>
                <c:pt idx="29539">
                  <c:v>-1.6993399999999999E-3</c:v>
                </c:pt>
                <c:pt idx="29540">
                  <c:v>-2.9286199999999998E-3</c:v>
                </c:pt>
                <c:pt idx="29541">
                  <c:v>-3.9043200000000002E-3</c:v>
                </c:pt>
                <c:pt idx="29542">
                  <c:v>-3.1389299999999998E-3</c:v>
                </c:pt>
                <c:pt idx="29543">
                  <c:v>-4.5400299999999996E-3</c:v>
                </c:pt>
                <c:pt idx="29544">
                  <c:v>-3.4132799999999999E-3</c:v>
                </c:pt>
                <c:pt idx="29545">
                  <c:v>-3.1016000000000003E-4</c:v>
                </c:pt>
                <c:pt idx="29546">
                  <c:v>2.2824E-4</c:v>
                </c:pt>
                <c:pt idx="29547">
                  <c:v>6.2593000000000002E-4</c:v>
                </c:pt>
                <c:pt idx="29548">
                  <c:v>1.37254E-3</c:v>
                </c:pt>
                <c:pt idx="29549">
                  <c:v>1.60275E-3</c:v>
                </c:pt>
                <c:pt idx="29550">
                  <c:v>3.3103000000000001E-4</c:v>
                </c:pt>
                <c:pt idx="29551">
                  <c:v>-1.0622800000000001E-3</c:v>
                </c:pt>
                <c:pt idx="29552">
                  <c:v>-1.2461E-3</c:v>
                </c:pt>
                <c:pt idx="29553">
                  <c:v>-2.1893400000000001E-3</c:v>
                </c:pt>
                <c:pt idx="29554">
                  <c:v>-2.0106400000000002E-3</c:v>
                </c:pt>
                <c:pt idx="29555">
                  <c:v>-2.25604E-3</c:v>
                </c:pt>
                <c:pt idx="29556">
                  <c:v>-3.41436E-3</c:v>
                </c:pt>
                <c:pt idx="29557">
                  <c:v>-3.5680999999999998E-3</c:v>
                </c:pt>
                <c:pt idx="29558">
                  <c:v>-3.9268999999999997E-3</c:v>
                </c:pt>
                <c:pt idx="29559">
                  <c:v>-5.1779599999999997E-3</c:v>
                </c:pt>
                <c:pt idx="29560">
                  <c:v>-3.2018599999999999E-3</c:v>
                </c:pt>
                <c:pt idx="29561">
                  <c:v>-2.6345800000000001E-3</c:v>
                </c:pt>
                <c:pt idx="29562">
                  <c:v>-3.1678000000000001E-3</c:v>
                </c:pt>
                <c:pt idx="29563">
                  <c:v>-2.2559799999999999E-3</c:v>
                </c:pt>
                <c:pt idx="29564">
                  <c:v>-2.3824499999999999E-3</c:v>
                </c:pt>
                <c:pt idx="29565">
                  <c:v>-2.6232400000000002E-3</c:v>
                </c:pt>
                <c:pt idx="29566">
                  <c:v>-5.3883000000000002E-4</c:v>
                </c:pt>
                <c:pt idx="29567">
                  <c:v>6.8506000000000003E-4</c:v>
                </c:pt>
                <c:pt idx="29568" formatCode="0.00E+00">
                  <c:v>9.2579999999999998E-5</c:v>
                </c:pt>
                <c:pt idx="29569">
                  <c:v>4.6141999999999998E-4</c:v>
                </c:pt>
                <c:pt idx="29570">
                  <c:v>1.8788500000000001E-3</c:v>
                </c:pt>
                <c:pt idx="29571">
                  <c:v>2.2204199999999999E-3</c:v>
                </c:pt>
                <c:pt idx="29572">
                  <c:v>1.63415E-3</c:v>
                </c:pt>
                <c:pt idx="29573">
                  <c:v>2.8088800000000001E-3</c:v>
                </c:pt>
                <c:pt idx="29574">
                  <c:v>3.6696699999999999E-3</c:v>
                </c:pt>
                <c:pt idx="29575">
                  <c:v>3.6781399999999999E-3</c:v>
                </c:pt>
                <c:pt idx="29576">
                  <c:v>4.6259600000000001E-3</c:v>
                </c:pt>
                <c:pt idx="29577">
                  <c:v>3.0747299999999999E-3</c:v>
                </c:pt>
                <c:pt idx="29578">
                  <c:v>3.0159399999999999E-3</c:v>
                </c:pt>
                <c:pt idx="29579">
                  <c:v>2.5354000000000002E-3</c:v>
                </c:pt>
                <c:pt idx="29580">
                  <c:v>2.0980399999999998E-3</c:v>
                </c:pt>
                <c:pt idx="29581">
                  <c:v>3.7274999999999998E-4</c:v>
                </c:pt>
                <c:pt idx="29582">
                  <c:v>-8.5273E-4</c:v>
                </c:pt>
                <c:pt idx="29583">
                  <c:v>5.8936999999999998E-4</c:v>
                </c:pt>
                <c:pt idx="29584" formatCode="0.00E+00">
                  <c:v>-4.6950000000000003E-5</c:v>
                </c:pt>
                <c:pt idx="29585">
                  <c:v>-5.7563999999999998E-4</c:v>
                </c:pt>
                <c:pt idx="29586">
                  <c:v>-4.8197000000000002E-4</c:v>
                </c:pt>
                <c:pt idx="29587">
                  <c:v>-1.48716E-3</c:v>
                </c:pt>
                <c:pt idx="29588">
                  <c:v>-4.3856E-4</c:v>
                </c:pt>
                <c:pt idx="29589">
                  <c:v>1.53919E-3</c:v>
                </c:pt>
                <c:pt idx="29590">
                  <c:v>8.8520000000000005E-4</c:v>
                </c:pt>
                <c:pt idx="29591">
                  <c:v>3.2897999999999998E-4</c:v>
                </c:pt>
                <c:pt idx="29592">
                  <c:v>-7.4335000000000004E-4</c:v>
                </c:pt>
                <c:pt idx="29593">
                  <c:v>-5.151E-4</c:v>
                </c:pt>
                <c:pt idx="29594" formatCode="0.00E+00">
                  <c:v>1.5279999999999999E-5</c:v>
                </c:pt>
                <c:pt idx="29595">
                  <c:v>-9.3579999999999998E-4</c:v>
                </c:pt>
                <c:pt idx="29596">
                  <c:v>-8.2454000000000002E-4</c:v>
                </c:pt>
                <c:pt idx="29597">
                  <c:v>-2.0987499999999999E-3</c:v>
                </c:pt>
                <c:pt idx="29598">
                  <c:v>-3.1312000000000002E-3</c:v>
                </c:pt>
                <c:pt idx="29599">
                  <c:v>-2.2771800000000002E-3</c:v>
                </c:pt>
                <c:pt idx="29600">
                  <c:v>-4.9728999999999995E-4</c:v>
                </c:pt>
                <c:pt idx="29601" formatCode="0.00E+00">
                  <c:v>-5.5500000000000001E-5</c:v>
                </c:pt>
                <c:pt idx="29602">
                  <c:v>1.9566000000000001E-4</c:v>
                </c:pt>
                <c:pt idx="29603">
                  <c:v>-9.1147999999999999E-4</c:v>
                </c:pt>
                <c:pt idx="29604">
                  <c:v>5.7609000000000002E-4</c:v>
                </c:pt>
                <c:pt idx="29605">
                  <c:v>6.6334E-4</c:v>
                </c:pt>
                <c:pt idx="29606">
                  <c:v>-1.4182699999999999E-3</c:v>
                </c:pt>
                <c:pt idx="29607">
                  <c:v>-6.0691E-4</c:v>
                </c:pt>
                <c:pt idx="29608">
                  <c:v>-1.24376E-3</c:v>
                </c:pt>
                <c:pt idx="29609">
                  <c:v>6.1253000000000002E-4</c:v>
                </c:pt>
                <c:pt idx="29610">
                  <c:v>5.0345999999999995E-4</c:v>
                </c:pt>
                <c:pt idx="29611">
                  <c:v>-4.9543000000000005E-4</c:v>
                </c:pt>
                <c:pt idx="29612">
                  <c:v>6.5127000000000002E-4</c:v>
                </c:pt>
                <c:pt idx="29613">
                  <c:v>-1.5932400000000001E-3</c:v>
                </c:pt>
                <c:pt idx="29614">
                  <c:v>-2.26903E-3</c:v>
                </c:pt>
                <c:pt idx="29615">
                  <c:v>-1.62441E-3</c:v>
                </c:pt>
                <c:pt idx="29616">
                  <c:v>-1.98358E-3</c:v>
                </c:pt>
                <c:pt idx="29617">
                  <c:v>-1.85787E-3</c:v>
                </c:pt>
                <c:pt idx="29618">
                  <c:v>-8.8999000000000001E-4</c:v>
                </c:pt>
                <c:pt idx="29619">
                  <c:v>-1.56215E-3</c:v>
                </c:pt>
                <c:pt idx="29620">
                  <c:v>-2.22587E-3</c:v>
                </c:pt>
                <c:pt idx="29621">
                  <c:v>-1.42146E-3</c:v>
                </c:pt>
                <c:pt idx="29622">
                  <c:v>2.5893999999999998E-4</c:v>
                </c:pt>
                <c:pt idx="29623">
                  <c:v>1.0412100000000001E-3</c:v>
                </c:pt>
                <c:pt idx="29624">
                  <c:v>2.2628000000000001E-4</c:v>
                </c:pt>
                <c:pt idx="29625">
                  <c:v>-5.4995E-4</c:v>
                </c:pt>
                <c:pt idx="29626">
                  <c:v>7.0140999999999997E-4</c:v>
                </c:pt>
                <c:pt idx="29627">
                  <c:v>1.0677499999999999E-3</c:v>
                </c:pt>
                <c:pt idx="29628">
                  <c:v>1.3989300000000001E-3</c:v>
                </c:pt>
                <c:pt idx="29629">
                  <c:v>1.84709E-3</c:v>
                </c:pt>
                <c:pt idx="29630">
                  <c:v>1.76085E-3</c:v>
                </c:pt>
                <c:pt idx="29631">
                  <c:v>1.17377E-3</c:v>
                </c:pt>
                <c:pt idx="29632">
                  <c:v>7.2769000000000002E-4</c:v>
                </c:pt>
                <c:pt idx="29633">
                  <c:v>3.6424999999999999E-4</c:v>
                </c:pt>
                <c:pt idx="29634">
                  <c:v>7.5241999999999996E-4</c:v>
                </c:pt>
                <c:pt idx="29635">
                  <c:v>1.68002E-3</c:v>
                </c:pt>
                <c:pt idx="29636">
                  <c:v>1.1866699999999999E-3</c:v>
                </c:pt>
                <c:pt idx="29637">
                  <c:v>-2.4936000000000001E-4</c:v>
                </c:pt>
                <c:pt idx="29638">
                  <c:v>3.0437999999999998E-4</c:v>
                </c:pt>
                <c:pt idx="29639">
                  <c:v>-2.5700000000000001E-4</c:v>
                </c:pt>
                <c:pt idx="29640">
                  <c:v>-7.0414000000000002E-4</c:v>
                </c:pt>
                <c:pt idx="29641">
                  <c:v>5.2081999999999996E-4</c:v>
                </c:pt>
                <c:pt idx="29642">
                  <c:v>3.6216999999999998E-4</c:v>
                </c:pt>
                <c:pt idx="29643">
                  <c:v>-5.1705999999999996E-4</c:v>
                </c:pt>
                <c:pt idx="29644">
                  <c:v>-1.05164E-3</c:v>
                </c:pt>
                <c:pt idx="29645">
                  <c:v>-8.7648000000000001E-4</c:v>
                </c:pt>
                <c:pt idx="29646">
                  <c:v>-9.9624999999999996E-4</c:v>
                </c:pt>
                <c:pt idx="29647">
                  <c:v>-1.73277E-3</c:v>
                </c:pt>
                <c:pt idx="29648">
                  <c:v>1.6425000000000001E-4</c:v>
                </c:pt>
                <c:pt idx="29649">
                  <c:v>1.0048100000000001E-3</c:v>
                </c:pt>
                <c:pt idx="29650">
                  <c:v>2.7778999999999998E-4</c:v>
                </c:pt>
                <c:pt idx="29651">
                  <c:v>1.4894800000000001E-3</c:v>
                </c:pt>
                <c:pt idx="29652" formatCode="0.00E+00">
                  <c:v>-7.771E-5</c:v>
                </c:pt>
                <c:pt idx="29653">
                  <c:v>-1.89207E-3</c:v>
                </c:pt>
                <c:pt idx="29654">
                  <c:v>-1.4829699999999999E-3</c:v>
                </c:pt>
                <c:pt idx="29655">
                  <c:v>-2.1191299999999999E-3</c:v>
                </c:pt>
                <c:pt idx="29656">
                  <c:v>-3.9913999999999998E-4</c:v>
                </c:pt>
                <c:pt idx="29657" formatCode="0.00E+00">
                  <c:v>4.6300000000000001E-5</c:v>
                </c:pt>
                <c:pt idx="29658">
                  <c:v>-4.0352999999999998E-4</c:v>
                </c:pt>
                <c:pt idx="29659">
                  <c:v>5.9197000000000004E-4</c:v>
                </c:pt>
                <c:pt idx="29660" formatCode="0.00E+00">
                  <c:v>-8.1630000000000003E-5</c:v>
                </c:pt>
                <c:pt idx="29661">
                  <c:v>-9.3700000000000001E-4</c:v>
                </c:pt>
                <c:pt idx="29662">
                  <c:v>-1.5782700000000001E-3</c:v>
                </c:pt>
                <c:pt idx="29663">
                  <c:v>-9.7389000000000004E-4</c:v>
                </c:pt>
                <c:pt idx="29664">
                  <c:v>9.1211000000000005E-4</c:v>
                </c:pt>
                <c:pt idx="29665">
                  <c:v>7.4509999999999995E-4</c:v>
                </c:pt>
                <c:pt idx="29666">
                  <c:v>1.43224E-3</c:v>
                </c:pt>
                <c:pt idx="29667">
                  <c:v>1.2872599999999999E-3</c:v>
                </c:pt>
                <c:pt idx="29668">
                  <c:v>3.6131999999999999E-4</c:v>
                </c:pt>
                <c:pt idx="29669">
                  <c:v>-3.7495999999999997E-4</c:v>
                </c:pt>
                <c:pt idx="29670">
                  <c:v>-8.9411999999999998E-4</c:v>
                </c:pt>
                <c:pt idx="29671">
                  <c:v>-8.8349999999999995E-4</c:v>
                </c:pt>
                <c:pt idx="29672">
                  <c:v>-1.05244E-3</c:v>
                </c:pt>
                <c:pt idx="29673">
                  <c:v>-7.0178000000000005E-4</c:v>
                </c:pt>
                <c:pt idx="29674">
                  <c:v>-9.6927999999999999E-4</c:v>
                </c:pt>
                <c:pt idx="29675">
                  <c:v>-1.6576000000000001E-4</c:v>
                </c:pt>
                <c:pt idx="29676">
                  <c:v>2.4861000000000002E-4</c:v>
                </c:pt>
                <c:pt idx="29677">
                  <c:v>4.3312E-4</c:v>
                </c:pt>
                <c:pt idx="29678">
                  <c:v>1.7290199999999999E-3</c:v>
                </c:pt>
                <c:pt idx="29679">
                  <c:v>5.9186000000000004E-4</c:v>
                </c:pt>
                <c:pt idx="29680">
                  <c:v>-1.27093E-3</c:v>
                </c:pt>
                <c:pt idx="29681">
                  <c:v>-1.50384E-3</c:v>
                </c:pt>
                <c:pt idx="29682">
                  <c:v>-1.21882E-3</c:v>
                </c:pt>
                <c:pt idx="29683">
                  <c:v>-1.4612500000000001E-3</c:v>
                </c:pt>
                <c:pt idx="29684">
                  <c:v>-5.6030999999999995E-4</c:v>
                </c:pt>
                <c:pt idx="29685">
                  <c:v>2.5943E-4</c:v>
                </c:pt>
                <c:pt idx="29686">
                  <c:v>5.5833E-4</c:v>
                </c:pt>
                <c:pt idx="29687">
                  <c:v>2.5287999999999998E-4</c:v>
                </c:pt>
                <c:pt idx="29688">
                  <c:v>1.10662E-3</c:v>
                </c:pt>
                <c:pt idx="29689">
                  <c:v>-6.2640000000000005E-4</c:v>
                </c:pt>
                <c:pt idx="29690">
                  <c:v>-4.7275000000000003E-4</c:v>
                </c:pt>
                <c:pt idx="29691">
                  <c:v>7.1436999999999998E-4</c:v>
                </c:pt>
                <c:pt idx="29692">
                  <c:v>-6.1724999999999996E-4</c:v>
                </c:pt>
                <c:pt idx="29693">
                  <c:v>-5.6223999999999998E-4</c:v>
                </c:pt>
                <c:pt idx="29694">
                  <c:v>-3.7853000000000002E-4</c:v>
                </c:pt>
                <c:pt idx="29695">
                  <c:v>1.0596099999999999E-3</c:v>
                </c:pt>
                <c:pt idx="29696">
                  <c:v>1.1619899999999999E-3</c:v>
                </c:pt>
                <c:pt idx="29697">
                  <c:v>1.1534900000000001E-3</c:v>
                </c:pt>
                <c:pt idx="29698">
                  <c:v>1.52494E-3</c:v>
                </c:pt>
                <c:pt idx="29699">
                  <c:v>9.0505000000000002E-4</c:v>
                </c:pt>
                <c:pt idx="29700">
                  <c:v>-5.3476999999999995E-4</c:v>
                </c:pt>
                <c:pt idx="29701">
                  <c:v>-2.1881399999999999E-3</c:v>
                </c:pt>
                <c:pt idx="29702">
                  <c:v>-1.09435E-3</c:v>
                </c:pt>
                <c:pt idx="29703">
                  <c:v>-1.6093500000000001E-3</c:v>
                </c:pt>
                <c:pt idx="29704">
                  <c:v>-6.5819000000000001E-4</c:v>
                </c:pt>
                <c:pt idx="29705">
                  <c:v>4.1292999999999999E-4</c:v>
                </c:pt>
                <c:pt idx="29706">
                  <c:v>1.5674199999999999E-3</c:v>
                </c:pt>
                <c:pt idx="29707">
                  <c:v>2.2205100000000002E-3</c:v>
                </c:pt>
                <c:pt idx="29708">
                  <c:v>2.1288000000000001E-3</c:v>
                </c:pt>
                <c:pt idx="29709">
                  <c:v>4.1054999999999998E-4</c:v>
                </c:pt>
                <c:pt idx="29710">
                  <c:v>-1.52899E-3</c:v>
                </c:pt>
                <c:pt idx="29711">
                  <c:v>7.2431000000000004E-4</c:v>
                </c:pt>
                <c:pt idx="29712">
                  <c:v>9.2425000000000005E-4</c:v>
                </c:pt>
                <c:pt idx="29713">
                  <c:v>2.3981E-4</c:v>
                </c:pt>
                <c:pt idx="29714">
                  <c:v>4.0585000000000003E-4</c:v>
                </c:pt>
                <c:pt idx="29715">
                  <c:v>4.7405E-4</c:v>
                </c:pt>
                <c:pt idx="29716">
                  <c:v>-8.4491000000000004E-4</c:v>
                </c:pt>
                <c:pt idx="29717">
                  <c:v>-2.4944300000000002E-3</c:v>
                </c:pt>
                <c:pt idx="29718">
                  <c:v>-2.3428899999999998E-3</c:v>
                </c:pt>
                <c:pt idx="29719">
                  <c:v>-1.47814E-3</c:v>
                </c:pt>
                <c:pt idx="29720">
                  <c:v>1.4881000000000001E-4</c:v>
                </c:pt>
                <c:pt idx="29721">
                  <c:v>1.9295499999999999E-3</c:v>
                </c:pt>
                <c:pt idx="29722">
                  <c:v>2.22456E-3</c:v>
                </c:pt>
                <c:pt idx="29723">
                  <c:v>2.4919999999999999E-3</c:v>
                </c:pt>
                <c:pt idx="29724">
                  <c:v>3.5430999999999999E-4</c:v>
                </c:pt>
                <c:pt idx="29725">
                  <c:v>-1.28031E-3</c:v>
                </c:pt>
                <c:pt idx="29726">
                  <c:v>2.4505500000000001E-3</c:v>
                </c:pt>
                <c:pt idx="29727">
                  <c:v>3.7595E-4</c:v>
                </c:pt>
                <c:pt idx="29728">
                  <c:v>-1.06734E-3</c:v>
                </c:pt>
                <c:pt idx="29729">
                  <c:v>9.7002000000000004E-4</c:v>
                </c:pt>
                <c:pt idx="29730">
                  <c:v>3.0898999999999998E-4</c:v>
                </c:pt>
                <c:pt idx="29731">
                  <c:v>1.15851E-3</c:v>
                </c:pt>
                <c:pt idx="29732">
                  <c:v>1.28305E-3</c:v>
                </c:pt>
                <c:pt idx="29733">
                  <c:v>1.9999000000000002E-3</c:v>
                </c:pt>
                <c:pt idx="29734">
                  <c:v>6.8736000000000003E-4</c:v>
                </c:pt>
                <c:pt idx="29735">
                  <c:v>-1.67446E-3</c:v>
                </c:pt>
                <c:pt idx="29736">
                  <c:v>-8.7029999999999996E-4</c:v>
                </c:pt>
                <c:pt idx="29737">
                  <c:v>-2.8711800000000001E-3</c:v>
                </c:pt>
                <c:pt idx="29738">
                  <c:v>-2.0637300000000002E-3</c:v>
                </c:pt>
                <c:pt idx="29739">
                  <c:v>-8.1013000000000005E-4</c:v>
                </c:pt>
                <c:pt idx="29740">
                  <c:v>-8.8842000000000001E-4</c:v>
                </c:pt>
                <c:pt idx="29741">
                  <c:v>-7.6647E-4</c:v>
                </c:pt>
                <c:pt idx="29742">
                  <c:v>-2.1809999999999999E-4</c:v>
                </c:pt>
                <c:pt idx="29743">
                  <c:v>-4.2399000000000001E-4</c:v>
                </c:pt>
                <c:pt idx="29744">
                  <c:v>-1.34096E-3</c:v>
                </c:pt>
                <c:pt idx="29745">
                  <c:v>-1.624E-3</c:v>
                </c:pt>
                <c:pt idx="29746">
                  <c:v>-6.3705000000000001E-4</c:v>
                </c:pt>
                <c:pt idx="29747" formatCode="0.00E+00">
                  <c:v>4.1879999999999999E-5</c:v>
                </c:pt>
                <c:pt idx="29748">
                  <c:v>-3.9811000000000002E-4</c:v>
                </c:pt>
                <c:pt idx="29749">
                  <c:v>-1.8003100000000001E-3</c:v>
                </c:pt>
                <c:pt idx="29750">
                  <c:v>-3.9057000000000002E-4</c:v>
                </c:pt>
                <c:pt idx="29751">
                  <c:v>2.7490700000000002E-3</c:v>
                </c:pt>
                <c:pt idx="29752">
                  <c:v>2.4187100000000001E-3</c:v>
                </c:pt>
                <c:pt idx="29753">
                  <c:v>1.85528E-3</c:v>
                </c:pt>
                <c:pt idx="29754">
                  <c:v>1.3400599999999999E-3</c:v>
                </c:pt>
                <c:pt idx="29755">
                  <c:v>1.4100000000000001E-4</c:v>
                </c:pt>
                <c:pt idx="29756">
                  <c:v>-5.7030000000000004E-4</c:v>
                </c:pt>
                <c:pt idx="29757">
                  <c:v>-2.57595E-3</c:v>
                </c:pt>
                <c:pt idx="29758">
                  <c:v>-3.3642899999999998E-3</c:v>
                </c:pt>
                <c:pt idx="29759">
                  <c:v>-2.0891299999999998E-3</c:v>
                </c:pt>
                <c:pt idx="29760">
                  <c:v>-1.7846699999999999E-3</c:v>
                </c:pt>
                <c:pt idx="29761">
                  <c:v>3.4616999999999997E-4</c:v>
                </c:pt>
                <c:pt idx="29762">
                  <c:v>2.7056699999999999E-3</c:v>
                </c:pt>
                <c:pt idx="29763">
                  <c:v>3.0125500000000001E-3</c:v>
                </c:pt>
                <c:pt idx="29764">
                  <c:v>3.2943199999999999E-3</c:v>
                </c:pt>
                <c:pt idx="29765">
                  <c:v>1.4920000000000001E-3</c:v>
                </c:pt>
                <c:pt idx="29766">
                  <c:v>2.5069699999999999E-3</c:v>
                </c:pt>
                <c:pt idx="29767">
                  <c:v>2.2221099999999998E-3</c:v>
                </c:pt>
                <c:pt idx="29768">
                  <c:v>1.2008699999999999E-3</c:v>
                </c:pt>
                <c:pt idx="29769">
                  <c:v>2.6484099999999999E-3</c:v>
                </c:pt>
                <c:pt idx="29770">
                  <c:v>8.4831000000000001E-4</c:v>
                </c:pt>
                <c:pt idx="29771">
                  <c:v>-1.9479199999999999E-3</c:v>
                </c:pt>
                <c:pt idx="29772">
                  <c:v>-2.86236E-3</c:v>
                </c:pt>
                <c:pt idx="29773">
                  <c:v>-3.03652E-3</c:v>
                </c:pt>
                <c:pt idx="29774">
                  <c:v>-2.4935399999999998E-3</c:v>
                </c:pt>
                <c:pt idx="29775">
                  <c:v>-1.6319500000000001E-3</c:v>
                </c:pt>
                <c:pt idx="29776">
                  <c:v>4.8515E-4</c:v>
                </c:pt>
                <c:pt idx="29777">
                  <c:v>2.38675E-3</c:v>
                </c:pt>
                <c:pt idx="29778">
                  <c:v>3.37354E-3</c:v>
                </c:pt>
                <c:pt idx="29779">
                  <c:v>4.5500699999999998E-3</c:v>
                </c:pt>
                <c:pt idx="29780">
                  <c:v>3.3316000000000001E-3</c:v>
                </c:pt>
                <c:pt idx="29781">
                  <c:v>1.71568E-3</c:v>
                </c:pt>
                <c:pt idx="29782">
                  <c:v>2.2183200000000002E-3</c:v>
                </c:pt>
                <c:pt idx="29783">
                  <c:v>2.4393100000000001E-3</c:v>
                </c:pt>
                <c:pt idx="29784">
                  <c:v>1.8749999999999999E-3</c:v>
                </c:pt>
                <c:pt idx="29785">
                  <c:v>2.3934999999999998E-3</c:v>
                </c:pt>
                <c:pt idx="29786">
                  <c:v>2.51505E-3</c:v>
                </c:pt>
                <c:pt idx="29787">
                  <c:v>1.49872E-3</c:v>
                </c:pt>
                <c:pt idx="29788">
                  <c:v>2.8591300000000001E-3</c:v>
                </c:pt>
                <c:pt idx="29789">
                  <c:v>2.5744299999999999E-3</c:v>
                </c:pt>
                <c:pt idx="29790">
                  <c:v>4.5939E-4</c:v>
                </c:pt>
                <c:pt idx="29791">
                  <c:v>-5.7594000000000005E-4</c:v>
                </c:pt>
                <c:pt idx="29792">
                  <c:v>-1.17245E-3</c:v>
                </c:pt>
                <c:pt idx="29793">
                  <c:v>-2.7934499999999998E-3</c:v>
                </c:pt>
                <c:pt idx="29794">
                  <c:v>-2.9021300000000002E-3</c:v>
                </c:pt>
                <c:pt idx="29795">
                  <c:v>-3.3884599999999998E-3</c:v>
                </c:pt>
                <c:pt idx="29796">
                  <c:v>-1.9383200000000001E-3</c:v>
                </c:pt>
                <c:pt idx="29797">
                  <c:v>-1.0533700000000001E-3</c:v>
                </c:pt>
                <c:pt idx="29798">
                  <c:v>-3.25494E-3</c:v>
                </c:pt>
                <c:pt idx="29799">
                  <c:v>-2.60276E-3</c:v>
                </c:pt>
                <c:pt idx="29800">
                  <c:v>-1.3898300000000001E-3</c:v>
                </c:pt>
                <c:pt idx="29801">
                  <c:v>-1.4456499999999999E-3</c:v>
                </c:pt>
                <c:pt idx="29802">
                  <c:v>-2.15373E-3</c:v>
                </c:pt>
                <c:pt idx="29803">
                  <c:v>-2.3288900000000001E-3</c:v>
                </c:pt>
                <c:pt idx="29804">
                  <c:v>-2.6547200000000002E-3</c:v>
                </c:pt>
                <c:pt idx="29805">
                  <c:v>-1.5838099999999999E-3</c:v>
                </c:pt>
                <c:pt idx="29806">
                  <c:v>7.3729999999999998E-4</c:v>
                </c:pt>
                <c:pt idx="29807">
                  <c:v>2.2490399999999999E-3</c:v>
                </c:pt>
                <c:pt idx="29808">
                  <c:v>2.6990600000000001E-3</c:v>
                </c:pt>
                <c:pt idx="29809">
                  <c:v>1.4089199999999999E-3</c:v>
                </c:pt>
                <c:pt idx="29810">
                  <c:v>2.1126199999999999E-3</c:v>
                </c:pt>
                <c:pt idx="29811">
                  <c:v>4.8023E-4</c:v>
                </c:pt>
                <c:pt idx="29812">
                  <c:v>-2.2634899999999999E-3</c:v>
                </c:pt>
                <c:pt idx="29813">
                  <c:v>-2.7159699999999998E-3</c:v>
                </c:pt>
                <c:pt idx="29814">
                  <c:v>-2.4765299999999998E-3</c:v>
                </c:pt>
                <c:pt idx="29815">
                  <c:v>-2.1472700000000002E-3</c:v>
                </c:pt>
                <c:pt idx="29816">
                  <c:v>-2.2615199999999999E-3</c:v>
                </c:pt>
                <c:pt idx="29817">
                  <c:v>3.9102000000000001E-4</c:v>
                </c:pt>
                <c:pt idx="29818">
                  <c:v>3.1998299999999999E-3</c:v>
                </c:pt>
                <c:pt idx="29819">
                  <c:v>3.4326600000000001E-3</c:v>
                </c:pt>
                <c:pt idx="29820">
                  <c:v>4.6860299999999999E-3</c:v>
                </c:pt>
                <c:pt idx="29821">
                  <c:v>2.7365499999999999E-3</c:v>
                </c:pt>
                <c:pt idx="29822">
                  <c:v>3.2293000000000001E-3</c:v>
                </c:pt>
                <c:pt idx="29823">
                  <c:v>4.0597799999999998E-3</c:v>
                </c:pt>
                <c:pt idx="29824">
                  <c:v>2.22667E-3</c:v>
                </c:pt>
                <c:pt idx="29825">
                  <c:v>2.3108299999999998E-3</c:v>
                </c:pt>
                <c:pt idx="29826">
                  <c:v>1.8568899999999999E-3</c:v>
                </c:pt>
                <c:pt idx="29827">
                  <c:v>-1.6616999999999999E-4</c:v>
                </c:pt>
                <c:pt idx="29828">
                  <c:v>-2.3717500000000002E-3</c:v>
                </c:pt>
                <c:pt idx="29829">
                  <c:v>-2.6384300000000002E-3</c:v>
                </c:pt>
                <c:pt idx="29830">
                  <c:v>-2.91873E-3</c:v>
                </c:pt>
                <c:pt idx="29831">
                  <c:v>-2.5474299999999998E-3</c:v>
                </c:pt>
                <c:pt idx="29832">
                  <c:v>-3.6978E-4</c:v>
                </c:pt>
                <c:pt idx="29833">
                  <c:v>2.5045200000000001E-3</c:v>
                </c:pt>
                <c:pt idx="29834">
                  <c:v>4.2898499999999996E-3</c:v>
                </c:pt>
                <c:pt idx="29835">
                  <c:v>3.9099800000000004E-3</c:v>
                </c:pt>
                <c:pt idx="29836">
                  <c:v>4.3906600000000002E-3</c:v>
                </c:pt>
                <c:pt idx="29837">
                  <c:v>4.0575799999999999E-3</c:v>
                </c:pt>
                <c:pt idx="29838">
                  <c:v>2.6169700000000001E-3</c:v>
                </c:pt>
                <c:pt idx="29839">
                  <c:v>2.78423E-3</c:v>
                </c:pt>
                <c:pt idx="29840">
                  <c:v>2.96029E-3</c:v>
                </c:pt>
                <c:pt idx="29841">
                  <c:v>2.7371100000000001E-3</c:v>
                </c:pt>
                <c:pt idx="29842">
                  <c:v>2.90719E-3</c:v>
                </c:pt>
                <c:pt idx="29843">
                  <c:v>2.9275500000000001E-3</c:v>
                </c:pt>
                <c:pt idx="29844">
                  <c:v>2.6729700000000002E-3</c:v>
                </c:pt>
                <c:pt idx="29845">
                  <c:v>2.2368399999999999E-3</c:v>
                </c:pt>
                <c:pt idx="29846">
                  <c:v>1.8967000000000001E-3</c:v>
                </c:pt>
                <c:pt idx="29847">
                  <c:v>-9.2685E-4</c:v>
                </c:pt>
                <c:pt idx="29848">
                  <c:v>-3.1037899999999999E-3</c:v>
                </c:pt>
                <c:pt idx="29849">
                  <c:v>-4.5529100000000003E-3</c:v>
                </c:pt>
                <c:pt idx="29850">
                  <c:v>-4.70587E-3</c:v>
                </c:pt>
                <c:pt idx="29851">
                  <c:v>-3.7297599999999999E-3</c:v>
                </c:pt>
                <c:pt idx="29852">
                  <c:v>-2.70535E-3</c:v>
                </c:pt>
                <c:pt idx="29853">
                  <c:v>-2.1245999999999999E-3</c:v>
                </c:pt>
                <c:pt idx="29854">
                  <c:v>-2.2372899999999999E-3</c:v>
                </c:pt>
                <c:pt idx="29855">
                  <c:v>-2.9789500000000002E-3</c:v>
                </c:pt>
                <c:pt idx="29856">
                  <c:v>-2.47189E-3</c:v>
                </c:pt>
                <c:pt idx="29857">
                  <c:v>-2.6545900000000001E-3</c:v>
                </c:pt>
                <c:pt idx="29858">
                  <c:v>-3.8956699999999999E-3</c:v>
                </c:pt>
                <c:pt idx="29859">
                  <c:v>-4.2325000000000002E-3</c:v>
                </c:pt>
                <c:pt idx="29860">
                  <c:v>-3.1354600000000001E-3</c:v>
                </c:pt>
                <c:pt idx="29861">
                  <c:v>-4.0016499999999998E-3</c:v>
                </c:pt>
                <c:pt idx="29862">
                  <c:v>-4.4249099999999998E-3</c:v>
                </c:pt>
                <c:pt idx="29863">
                  <c:v>-3.0109400000000001E-3</c:v>
                </c:pt>
                <c:pt idx="29864">
                  <c:v>-3.4748299999999999E-3</c:v>
                </c:pt>
                <c:pt idx="29865">
                  <c:v>-3.0115400000000001E-3</c:v>
                </c:pt>
                <c:pt idx="29866">
                  <c:v>-2.9877599999999999E-3</c:v>
                </c:pt>
                <c:pt idx="29867">
                  <c:v>3.1133000000000002E-4</c:v>
                </c:pt>
                <c:pt idx="29868">
                  <c:v>4.16914E-3</c:v>
                </c:pt>
                <c:pt idx="29869">
                  <c:v>2.7232599999999999E-3</c:v>
                </c:pt>
                <c:pt idx="29870">
                  <c:v>3.6589999999999999E-3</c:v>
                </c:pt>
                <c:pt idx="29871">
                  <c:v>2.8238E-3</c:v>
                </c:pt>
                <c:pt idx="29872">
                  <c:v>6.7670999999999996E-4</c:v>
                </c:pt>
                <c:pt idx="29873">
                  <c:v>-5.0498999999999997E-4</c:v>
                </c:pt>
                <c:pt idx="29874">
                  <c:v>-3.0122500000000002E-3</c:v>
                </c:pt>
                <c:pt idx="29875">
                  <c:v>-5.6137699999999997E-3</c:v>
                </c:pt>
                <c:pt idx="29876">
                  <c:v>-5.9987699999999996E-3</c:v>
                </c:pt>
                <c:pt idx="29877">
                  <c:v>-3.9580800000000001E-3</c:v>
                </c:pt>
                <c:pt idx="29878">
                  <c:v>-3.37091E-3</c:v>
                </c:pt>
                <c:pt idx="29879">
                  <c:v>-4.1456799999999997E-3</c:v>
                </c:pt>
                <c:pt idx="29880">
                  <c:v>-3.6246799999999999E-3</c:v>
                </c:pt>
                <c:pt idx="29881">
                  <c:v>-2.7702600000000001E-3</c:v>
                </c:pt>
                <c:pt idx="29882">
                  <c:v>-7.6878999999999999E-4</c:v>
                </c:pt>
                <c:pt idx="29883">
                  <c:v>1.75428E-3</c:v>
                </c:pt>
                <c:pt idx="29884">
                  <c:v>3.6416600000000001E-3</c:v>
                </c:pt>
                <c:pt idx="29885">
                  <c:v>3.5152600000000001E-3</c:v>
                </c:pt>
                <c:pt idx="29886">
                  <c:v>3.90516E-3</c:v>
                </c:pt>
                <c:pt idx="29887">
                  <c:v>2.9492300000000002E-3</c:v>
                </c:pt>
                <c:pt idx="29888">
                  <c:v>-1.1323999999999999E-4</c:v>
                </c:pt>
                <c:pt idx="29889">
                  <c:v>-3.3194399999999999E-3</c:v>
                </c:pt>
                <c:pt idx="29890">
                  <c:v>-5.4292100000000003E-3</c:v>
                </c:pt>
                <c:pt idx="29891">
                  <c:v>-5.3793199999999999E-3</c:v>
                </c:pt>
                <c:pt idx="29892">
                  <c:v>-5.59254E-3</c:v>
                </c:pt>
                <c:pt idx="29893">
                  <c:v>-4.2248199999999998E-3</c:v>
                </c:pt>
                <c:pt idx="29894">
                  <c:v>-3.5904700000000001E-3</c:v>
                </c:pt>
                <c:pt idx="29895">
                  <c:v>-3.9214799999999998E-3</c:v>
                </c:pt>
                <c:pt idx="29896">
                  <c:v>-4.40312E-3</c:v>
                </c:pt>
                <c:pt idx="29897">
                  <c:v>-4.93766E-3</c:v>
                </c:pt>
                <c:pt idx="29898">
                  <c:v>-3.7992299999999998E-3</c:v>
                </c:pt>
                <c:pt idx="29899">
                  <c:v>-3.8206300000000002E-3</c:v>
                </c:pt>
                <c:pt idx="29900">
                  <c:v>-3.7013900000000001E-3</c:v>
                </c:pt>
                <c:pt idx="29901">
                  <c:v>-3.7929600000000002E-3</c:v>
                </c:pt>
                <c:pt idx="29902">
                  <c:v>-1.6800599999999999E-3</c:v>
                </c:pt>
                <c:pt idx="29903">
                  <c:v>1.8820999999999999E-4</c:v>
                </c:pt>
                <c:pt idx="29904">
                  <c:v>2.0619000000000002E-3</c:v>
                </c:pt>
                <c:pt idx="29905">
                  <c:v>5.0380499999999996E-3</c:v>
                </c:pt>
                <c:pt idx="29906">
                  <c:v>4.5411899999999996E-3</c:v>
                </c:pt>
                <c:pt idx="29907">
                  <c:v>4.66002E-3</c:v>
                </c:pt>
                <c:pt idx="29908">
                  <c:v>4.1366900000000002E-3</c:v>
                </c:pt>
                <c:pt idx="29909">
                  <c:v>4.7401099999999996E-3</c:v>
                </c:pt>
                <c:pt idx="29910">
                  <c:v>4.4871900000000003E-3</c:v>
                </c:pt>
                <c:pt idx="29911">
                  <c:v>3.31775E-3</c:v>
                </c:pt>
                <c:pt idx="29912">
                  <c:v>5.4400300000000002E-3</c:v>
                </c:pt>
                <c:pt idx="29913">
                  <c:v>3.28934E-3</c:v>
                </c:pt>
                <c:pt idx="29914">
                  <c:v>3.5832099999999999E-3</c:v>
                </c:pt>
                <c:pt idx="29915">
                  <c:v>4.8935100000000002E-3</c:v>
                </c:pt>
                <c:pt idx="29916">
                  <c:v>3.02097E-3</c:v>
                </c:pt>
                <c:pt idx="29917">
                  <c:v>2.7388999999999998E-3</c:v>
                </c:pt>
                <c:pt idx="29918">
                  <c:v>6.1981000000000004E-4</c:v>
                </c:pt>
                <c:pt idx="29919">
                  <c:v>-3.7536900000000001E-3</c:v>
                </c:pt>
                <c:pt idx="29920">
                  <c:v>-4.2549199999999997E-3</c:v>
                </c:pt>
                <c:pt idx="29921">
                  <c:v>-4.2205400000000001E-3</c:v>
                </c:pt>
                <c:pt idx="29922">
                  <c:v>-3.48147E-3</c:v>
                </c:pt>
                <c:pt idx="29923">
                  <c:v>-1.4045500000000001E-3</c:v>
                </c:pt>
                <c:pt idx="29924">
                  <c:v>1.2723299999999999E-3</c:v>
                </c:pt>
                <c:pt idx="29925">
                  <c:v>3.8854499999999999E-3</c:v>
                </c:pt>
                <c:pt idx="29926">
                  <c:v>5.4565300000000002E-3</c:v>
                </c:pt>
                <c:pt idx="29927">
                  <c:v>2.9104299999999999E-3</c:v>
                </c:pt>
                <c:pt idx="29928">
                  <c:v>1.8513799999999999E-3</c:v>
                </c:pt>
                <c:pt idx="29929">
                  <c:v>2.9729000000000002E-4</c:v>
                </c:pt>
                <c:pt idx="29930">
                  <c:v>-4.2413199999999998E-3</c:v>
                </c:pt>
                <c:pt idx="29931">
                  <c:v>-6.16505E-3</c:v>
                </c:pt>
                <c:pt idx="29932">
                  <c:v>-7.6406699999999996E-3</c:v>
                </c:pt>
                <c:pt idx="29933">
                  <c:v>-5.8037399999999999E-3</c:v>
                </c:pt>
                <c:pt idx="29934">
                  <c:v>-4.31825E-3</c:v>
                </c:pt>
                <c:pt idx="29935">
                  <c:v>-5.0165499999999998E-3</c:v>
                </c:pt>
                <c:pt idx="29936">
                  <c:v>-4.8310999999999996E-3</c:v>
                </c:pt>
                <c:pt idx="29937">
                  <c:v>-2.4971799999999999E-3</c:v>
                </c:pt>
                <c:pt idx="29938">
                  <c:v>2.6499E-4</c:v>
                </c:pt>
                <c:pt idx="29939">
                  <c:v>1.97948E-3</c:v>
                </c:pt>
                <c:pt idx="29940">
                  <c:v>4.2685900000000001E-3</c:v>
                </c:pt>
                <c:pt idx="29941">
                  <c:v>4.7733599999999999E-3</c:v>
                </c:pt>
                <c:pt idx="29942">
                  <c:v>4.4760599999999996E-3</c:v>
                </c:pt>
                <c:pt idx="29943">
                  <c:v>1.49858E-3</c:v>
                </c:pt>
                <c:pt idx="29944">
                  <c:v>-4.1340000000000002E-4</c:v>
                </c:pt>
                <c:pt idx="29945">
                  <c:v>-2.3009200000000001E-3</c:v>
                </c:pt>
                <c:pt idx="29946">
                  <c:v>-5.9091999999999999E-3</c:v>
                </c:pt>
                <c:pt idx="29947">
                  <c:v>-5.6041800000000003E-3</c:v>
                </c:pt>
                <c:pt idx="29948">
                  <c:v>-5.5380300000000002E-3</c:v>
                </c:pt>
                <c:pt idx="29949">
                  <c:v>-5.5079700000000001E-3</c:v>
                </c:pt>
                <c:pt idx="29950">
                  <c:v>-4.9035600000000004E-3</c:v>
                </c:pt>
                <c:pt idx="29951">
                  <c:v>-5.3235000000000001E-3</c:v>
                </c:pt>
                <c:pt idx="29952">
                  <c:v>-4.00338E-3</c:v>
                </c:pt>
                <c:pt idx="29953">
                  <c:v>-4.7109600000000001E-3</c:v>
                </c:pt>
                <c:pt idx="29954">
                  <c:v>-5.1640000000000002E-3</c:v>
                </c:pt>
                <c:pt idx="29955">
                  <c:v>-5.2173699999999998E-3</c:v>
                </c:pt>
                <c:pt idx="29956">
                  <c:v>-4.6748299999999996E-3</c:v>
                </c:pt>
                <c:pt idx="29957">
                  <c:v>-4.4417900000000001E-3</c:v>
                </c:pt>
                <c:pt idx="29958">
                  <c:v>-2.55084E-3</c:v>
                </c:pt>
                <c:pt idx="29959">
                  <c:v>6.1786000000000002E-4</c:v>
                </c:pt>
                <c:pt idx="29960">
                  <c:v>2.4072199999999998E-3</c:v>
                </c:pt>
                <c:pt idx="29961">
                  <c:v>5.1461299999999996E-3</c:v>
                </c:pt>
                <c:pt idx="29962">
                  <c:v>6.5275300000000001E-3</c:v>
                </c:pt>
                <c:pt idx="29963">
                  <c:v>6.84624E-3</c:v>
                </c:pt>
                <c:pt idx="29964">
                  <c:v>5.8012899999999997E-3</c:v>
                </c:pt>
                <c:pt idx="29965">
                  <c:v>5.9430699999999999E-3</c:v>
                </c:pt>
                <c:pt idx="29966">
                  <c:v>5.0599900000000003E-3</c:v>
                </c:pt>
                <c:pt idx="29967">
                  <c:v>2.8947999999999999E-3</c:v>
                </c:pt>
                <c:pt idx="29968">
                  <c:v>4.13949E-3</c:v>
                </c:pt>
                <c:pt idx="29969">
                  <c:v>3.2071399999999998E-3</c:v>
                </c:pt>
                <c:pt idx="29970">
                  <c:v>3.8566500000000001E-3</c:v>
                </c:pt>
                <c:pt idx="29971">
                  <c:v>6.0632699999999999E-3</c:v>
                </c:pt>
                <c:pt idx="29972">
                  <c:v>4.0167500000000004E-3</c:v>
                </c:pt>
                <c:pt idx="29973">
                  <c:v>3.5492200000000001E-3</c:v>
                </c:pt>
                <c:pt idx="29974">
                  <c:v>4.7959099999999996E-3</c:v>
                </c:pt>
                <c:pt idx="29975">
                  <c:v>5.10327E-3</c:v>
                </c:pt>
                <c:pt idx="29976">
                  <c:v>5.6937699999999999E-3</c:v>
                </c:pt>
                <c:pt idx="29977">
                  <c:v>4.9261799999999996E-3</c:v>
                </c:pt>
                <c:pt idx="29978">
                  <c:v>3.52308E-3</c:v>
                </c:pt>
                <c:pt idx="29979">
                  <c:v>-7.5752999999999997E-4</c:v>
                </c:pt>
                <c:pt idx="29980">
                  <c:v>-4.1600099999999996E-3</c:v>
                </c:pt>
                <c:pt idx="29981">
                  <c:v>-4.7137799999999999E-3</c:v>
                </c:pt>
                <c:pt idx="29982">
                  <c:v>-4.3940100000000003E-3</c:v>
                </c:pt>
                <c:pt idx="29983">
                  <c:v>-3.5374099999999999E-3</c:v>
                </c:pt>
                <c:pt idx="29984">
                  <c:v>-1.6576099999999999E-3</c:v>
                </c:pt>
                <c:pt idx="29985">
                  <c:v>1.7042800000000001E-3</c:v>
                </c:pt>
                <c:pt idx="29986">
                  <c:v>4.3931600000000001E-3</c:v>
                </c:pt>
                <c:pt idx="29987">
                  <c:v>6.2925200000000002E-3</c:v>
                </c:pt>
                <c:pt idx="29988">
                  <c:v>8.3770400000000005E-3</c:v>
                </c:pt>
                <c:pt idx="29989">
                  <c:v>6.7854999999999999E-3</c:v>
                </c:pt>
                <c:pt idx="29990">
                  <c:v>5.0010899999999997E-3</c:v>
                </c:pt>
                <c:pt idx="29991">
                  <c:v>5.8084499999999997E-3</c:v>
                </c:pt>
                <c:pt idx="29992">
                  <c:v>5.3623000000000004E-3</c:v>
                </c:pt>
                <c:pt idx="29993">
                  <c:v>3.3644399999999998E-3</c:v>
                </c:pt>
                <c:pt idx="29994">
                  <c:v>5.7048999999999999E-4</c:v>
                </c:pt>
                <c:pt idx="29995">
                  <c:v>-2.58566E-3</c:v>
                </c:pt>
                <c:pt idx="29996">
                  <c:v>-4.2498700000000002E-3</c:v>
                </c:pt>
                <c:pt idx="29997">
                  <c:v>-4.5248399999999996E-3</c:v>
                </c:pt>
                <c:pt idx="29998">
                  <c:v>-4.5131199999999998E-3</c:v>
                </c:pt>
                <c:pt idx="29999">
                  <c:v>-4.1844899999999999E-3</c:v>
                </c:pt>
                <c:pt idx="30000">
                  <c:v>1.1E-4</c:v>
                </c:pt>
                <c:pt idx="30001">
                  <c:v>3.7537E-3</c:v>
                </c:pt>
                <c:pt idx="30002">
                  <c:v>5.8453999999999997E-3</c:v>
                </c:pt>
                <c:pt idx="30003">
                  <c:v>8.4722700000000005E-3</c:v>
                </c:pt>
                <c:pt idx="30004">
                  <c:v>8.2530199999999998E-3</c:v>
                </c:pt>
                <c:pt idx="30005">
                  <c:v>5.1481699999999997E-3</c:v>
                </c:pt>
                <c:pt idx="30006">
                  <c:v>5.3959799999999999E-3</c:v>
                </c:pt>
                <c:pt idx="30007">
                  <c:v>6.2206600000000003E-3</c:v>
                </c:pt>
                <c:pt idx="30008">
                  <c:v>5.8774200000000004E-3</c:v>
                </c:pt>
                <c:pt idx="30009">
                  <c:v>6.52814E-3</c:v>
                </c:pt>
                <c:pt idx="30010">
                  <c:v>6.1431599999999999E-3</c:v>
                </c:pt>
                <c:pt idx="30011">
                  <c:v>5.75758E-3</c:v>
                </c:pt>
                <c:pt idx="30012">
                  <c:v>5.6861100000000003E-3</c:v>
                </c:pt>
                <c:pt idx="30013">
                  <c:v>3.8926400000000002E-3</c:v>
                </c:pt>
                <c:pt idx="30014">
                  <c:v>3.4680800000000001E-3</c:v>
                </c:pt>
                <c:pt idx="30015">
                  <c:v>-1.6715E-4</c:v>
                </c:pt>
                <c:pt idx="30016">
                  <c:v>-4.2604100000000001E-3</c:v>
                </c:pt>
                <c:pt idx="30017">
                  <c:v>-5.8940399999999997E-3</c:v>
                </c:pt>
                <c:pt idx="30018">
                  <c:v>-7.3916600000000004E-3</c:v>
                </c:pt>
                <c:pt idx="30019">
                  <c:v>-5.7615899999999996E-3</c:v>
                </c:pt>
                <c:pt idx="30020">
                  <c:v>-5.5847700000000002E-3</c:v>
                </c:pt>
                <c:pt idx="30021">
                  <c:v>-5.8888100000000004E-3</c:v>
                </c:pt>
                <c:pt idx="30022">
                  <c:v>-5.9093399999999999E-3</c:v>
                </c:pt>
                <c:pt idx="30023">
                  <c:v>-6.1416400000000003E-3</c:v>
                </c:pt>
                <c:pt idx="30024">
                  <c:v>-6.1600700000000001E-3</c:v>
                </c:pt>
                <c:pt idx="30025">
                  <c:v>-6.3360600000000001E-3</c:v>
                </c:pt>
                <c:pt idx="30026">
                  <c:v>-6.3233200000000003E-3</c:v>
                </c:pt>
                <c:pt idx="30027">
                  <c:v>-6.5752600000000003E-3</c:v>
                </c:pt>
                <c:pt idx="30028">
                  <c:v>-4.6349800000000003E-3</c:v>
                </c:pt>
                <c:pt idx="30029">
                  <c:v>-2.59895E-3</c:v>
                </c:pt>
                <c:pt idx="30030">
                  <c:v>1.2597400000000001E-3</c:v>
                </c:pt>
                <c:pt idx="30031">
                  <c:v>3.9575399999999998E-3</c:v>
                </c:pt>
                <c:pt idx="30032">
                  <c:v>3.8656699999999999E-3</c:v>
                </c:pt>
                <c:pt idx="30033">
                  <c:v>4.3119200000000003E-3</c:v>
                </c:pt>
                <c:pt idx="30034">
                  <c:v>3.3588099999999998E-3</c:v>
                </c:pt>
                <c:pt idx="30035">
                  <c:v>1.0862999999999999E-3</c:v>
                </c:pt>
                <c:pt idx="30036">
                  <c:v>-3.1608299999999999E-3</c:v>
                </c:pt>
                <c:pt idx="30037">
                  <c:v>-5.0362000000000002E-3</c:v>
                </c:pt>
                <c:pt idx="30038">
                  <c:v>-4.0979500000000004E-3</c:v>
                </c:pt>
                <c:pt idx="30039">
                  <c:v>-3.6150599999999998E-3</c:v>
                </c:pt>
                <c:pt idx="30040">
                  <c:v>-2.6173300000000002E-3</c:v>
                </c:pt>
                <c:pt idx="30041">
                  <c:v>4.4016999999999998E-4</c:v>
                </c:pt>
                <c:pt idx="30042">
                  <c:v>4.8735200000000001E-3</c:v>
                </c:pt>
                <c:pt idx="30043">
                  <c:v>6.48403E-3</c:v>
                </c:pt>
                <c:pt idx="30044">
                  <c:v>8.1131999999999992E-3</c:v>
                </c:pt>
                <c:pt idx="30045">
                  <c:v>7.4660300000000002E-3</c:v>
                </c:pt>
                <c:pt idx="30046">
                  <c:v>5.9174500000000003E-3</c:v>
                </c:pt>
                <c:pt idx="30047">
                  <c:v>5.9278899999999999E-3</c:v>
                </c:pt>
                <c:pt idx="30048">
                  <c:v>5.2736099999999998E-3</c:v>
                </c:pt>
                <c:pt idx="30049">
                  <c:v>3.8430399999999998E-3</c:v>
                </c:pt>
                <c:pt idx="30050">
                  <c:v>1.3276799999999999E-3</c:v>
                </c:pt>
                <c:pt idx="30051">
                  <c:v>-2.32489E-3</c:v>
                </c:pt>
                <c:pt idx="30052">
                  <c:v>-4.4970599999999998E-3</c:v>
                </c:pt>
                <c:pt idx="30053">
                  <c:v>-5.8049199999999999E-3</c:v>
                </c:pt>
                <c:pt idx="30054">
                  <c:v>-4.5694500000000001E-3</c:v>
                </c:pt>
                <c:pt idx="30055">
                  <c:v>-2.3287400000000002E-3</c:v>
                </c:pt>
                <c:pt idx="30056">
                  <c:v>1.0712E-4</c:v>
                </c:pt>
                <c:pt idx="30057">
                  <c:v>3.5082400000000001E-3</c:v>
                </c:pt>
                <c:pt idx="30058">
                  <c:v>5.9812299999999997E-3</c:v>
                </c:pt>
                <c:pt idx="30059">
                  <c:v>8.2078800000000007E-3</c:v>
                </c:pt>
                <c:pt idx="30060">
                  <c:v>8.3265100000000005E-3</c:v>
                </c:pt>
                <c:pt idx="30061">
                  <c:v>6.7411199999999998E-3</c:v>
                </c:pt>
                <c:pt idx="30062">
                  <c:v>6.5426099999999999E-3</c:v>
                </c:pt>
                <c:pt idx="30063">
                  <c:v>5.69609E-3</c:v>
                </c:pt>
                <c:pt idx="30064">
                  <c:v>6.5120899999999999E-3</c:v>
                </c:pt>
                <c:pt idx="30065">
                  <c:v>6.0934099999999996E-3</c:v>
                </c:pt>
                <c:pt idx="30066">
                  <c:v>6.1755000000000004E-3</c:v>
                </c:pt>
                <c:pt idx="30067">
                  <c:v>7.0001600000000001E-3</c:v>
                </c:pt>
                <c:pt idx="30068">
                  <c:v>5.5510799999999999E-3</c:v>
                </c:pt>
                <c:pt idx="30069">
                  <c:v>5.4191999999999999E-3</c:v>
                </c:pt>
                <c:pt idx="30070">
                  <c:v>4.6350999999999996E-3</c:v>
                </c:pt>
                <c:pt idx="30071">
                  <c:v>-5.9953000000000003E-4</c:v>
                </c:pt>
                <c:pt idx="30072">
                  <c:v>-4.1207600000000002E-3</c:v>
                </c:pt>
                <c:pt idx="30073">
                  <c:v>-6.3421800000000002E-3</c:v>
                </c:pt>
                <c:pt idx="30074">
                  <c:v>-8.8638299999999996E-3</c:v>
                </c:pt>
                <c:pt idx="30075">
                  <c:v>-7.1305400000000003E-3</c:v>
                </c:pt>
                <c:pt idx="30076">
                  <c:v>-7.3034399999999996E-3</c:v>
                </c:pt>
                <c:pt idx="30077">
                  <c:v>-7.4292899999999999E-3</c:v>
                </c:pt>
                <c:pt idx="30078">
                  <c:v>-6.2109599999999997E-3</c:v>
                </c:pt>
                <c:pt idx="30079">
                  <c:v>-7.0225399999999999E-3</c:v>
                </c:pt>
                <c:pt idx="30080">
                  <c:v>-7.49061E-3</c:v>
                </c:pt>
                <c:pt idx="30081">
                  <c:v>-8.2875199999999996E-3</c:v>
                </c:pt>
                <c:pt idx="30082">
                  <c:v>-7.1803300000000004E-3</c:v>
                </c:pt>
                <c:pt idx="30083">
                  <c:v>-5.59065E-3</c:v>
                </c:pt>
                <c:pt idx="30084">
                  <c:v>-4.6353000000000002E-3</c:v>
                </c:pt>
                <c:pt idx="30085">
                  <c:v>-3.2063399999999998E-3</c:v>
                </c:pt>
                <c:pt idx="30086">
                  <c:v>8.3947999999999998E-4</c:v>
                </c:pt>
                <c:pt idx="30087">
                  <c:v>3.6328699999999998E-3</c:v>
                </c:pt>
                <c:pt idx="30088">
                  <c:v>5.0668600000000003E-3</c:v>
                </c:pt>
                <c:pt idx="30089">
                  <c:v>4.8236299999999998E-3</c:v>
                </c:pt>
                <c:pt idx="30090">
                  <c:v>3.4795099999999999E-3</c:v>
                </c:pt>
                <c:pt idx="30091">
                  <c:v>2.0749000000000002E-3</c:v>
                </c:pt>
                <c:pt idx="30092">
                  <c:v>-3.1899599999999999E-3</c:v>
                </c:pt>
                <c:pt idx="30093">
                  <c:v>-5.3998600000000002E-3</c:v>
                </c:pt>
                <c:pt idx="30094">
                  <c:v>-4.9807699999999998E-3</c:v>
                </c:pt>
                <c:pt idx="30095">
                  <c:v>-4.1962800000000001E-3</c:v>
                </c:pt>
                <c:pt idx="30096">
                  <c:v>-2.3900900000000001E-3</c:v>
                </c:pt>
                <c:pt idx="30097">
                  <c:v>2.5577999999999999E-4</c:v>
                </c:pt>
                <c:pt idx="30098">
                  <c:v>4.9690100000000003E-3</c:v>
                </c:pt>
                <c:pt idx="30099">
                  <c:v>6.9252200000000002E-3</c:v>
                </c:pt>
                <c:pt idx="30100">
                  <c:v>8.0413700000000008E-3</c:v>
                </c:pt>
                <c:pt idx="30101">
                  <c:v>7.2346199999999998E-3</c:v>
                </c:pt>
                <c:pt idx="30102">
                  <c:v>7.9188000000000001E-3</c:v>
                </c:pt>
                <c:pt idx="30103">
                  <c:v>8.0273600000000007E-3</c:v>
                </c:pt>
                <c:pt idx="30104">
                  <c:v>5.6440099999999997E-3</c:v>
                </c:pt>
                <c:pt idx="30105">
                  <c:v>4.3710199999999998E-3</c:v>
                </c:pt>
                <c:pt idx="30106">
                  <c:v>8.8283999999999997E-4</c:v>
                </c:pt>
                <c:pt idx="30107">
                  <c:v>-2.80854E-3</c:v>
                </c:pt>
                <c:pt idx="30108">
                  <c:v>-4.9497999999999999E-3</c:v>
                </c:pt>
                <c:pt idx="30109">
                  <c:v>-5.5863099999999997E-3</c:v>
                </c:pt>
                <c:pt idx="30110">
                  <c:v>-4.1145699999999997E-3</c:v>
                </c:pt>
                <c:pt idx="30111">
                  <c:v>-2.9318999999999999E-3</c:v>
                </c:pt>
                <c:pt idx="30112">
                  <c:v>-9.5295000000000004E-4</c:v>
                </c:pt>
                <c:pt idx="30113">
                  <c:v>3.9883799999999997E-3</c:v>
                </c:pt>
                <c:pt idx="30114">
                  <c:v>8.0804799999999993E-3</c:v>
                </c:pt>
                <c:pt idx="30115">
                  <c:v>7.6777499999999997E-3</c:v>
                </c:pt>
                <c:pt idx="30116">
                  <c:v>8.3227100000000005E-3</c:v>
                </c:pt>
                <c:pt idx="30117">
                  <c:v>8.2444100000000006E-3</c:v>
                </c:pt>
                <c:pt idx="30118">
                  <c:v>5.8985499999999998E-3</c:v>
                </c:pt>
                <c:pt idx="30119">
                  <c:v>6.6073700000000004E-3</c:v>
                </c:pt>
                <c:pt idx="30120">
                  <c:v>7.1765800000000001E-3</c:v>
                </c:pt>
                <c:pt idx="30121">
                  <c:v>5.5394499999999996E-3</c:v>
                </c:pt>
                <c:pt idx="30122">
                  <c:v>6.5643200000000002E-3</c:v>
                </c:pt>
                <c:pt idx="30123">
                  <c:v>7.8732999999999997E-3</c:v>
                </c:pt>
                <c:pt idx="30124">
                  <c:v>6.8471399999999998E-3</c:v>
                </c:pt>
                <c:pt idx="30125">
                  <c:v>5.3436100000000004E-3</c:v>
                </c:pt>
                <c:pt idx="30126">
                  <c:v>3.0055699999999999E-3</c:v>
                </c:pt>
                <c:pt idx="30127">
                  <c:v>-5.3196000000000005E-4</c:v>
                </c:pt>
                <c:pt idx="30128">
                  <c:v>-2.9492400000000001E-3</c:v>
                </c:pt>
                <c:pt idx="30129">
                  <c:v>-5.6325300000000002E-3</c:v>
                </c:pt>
                <c:pt idx="30130">
                  <c:v>-9.4620699999999995E-3</c:v>
                </c:pt>
                <c:pt idx="30131">
                  <c:v>-8.4097200000000007E-3</c:v>
                </c:pt>
                <c:pt idx="30132">
                  <c:v>-6.3389700000000002E-3</c:v>
                </c:pt>
                <c:pt idx="30133">
                  <c:v>-8.0191199999999994E-3</c:v>
                </c:pt>
                <c:pt idx="30134">
                  <c:v>-7.3119999999999999E-3</c:v>
                </c:pt>
                <c:pt idx="30135">
                  <c:v>-7.5591299999999998E-3</c:v>
                </c:pt>
                <c:pt idx="30136">
                  <c:v>-7.4878399999999999E-3</c:v>
                </c:pt>
                <c:pt idx="30137">
                  <c:v>-7.3376800000000001E-3</c:v>
                </c:pt>
                <c:pt idx="30138">
                  <c:v>-8.12358E-3</c:v>
                </c:pt>
                <c:pt idx="30139">
                  <c:v>-6.2750000000000002E-3</c:v>
                </c:pt>
                <c:pt idx="30140">
                  <c:v>-4.83162E-3</c:v>
                </c:pt>
                <c:pt idx="30141">
                  <c:v>-3.1897399999999999E-3</c:v>
                </c:pt>
                <c:pt idx="30142">
                  <c:v>1.2161299999999999E-3</c:v>
                </c:pt>
                <c:pt idx="30143">
                  <c:v>3.7716099999999999E-3</c:v>
                </c:pt>
                <c:pt idx="30144">
                  <c:v>4.3181599999999997E-3</c:v>
                </c:pt>
                <c:pt idx="30145">
                  <c:v>5.3148099999999997E-3</c:v>
                </c:pt>
                <c:pt idx="30146">
                  <c:v>3.4427199999999998E-3</c:v>
                </c:pt>
                <c:pt idx="30147">
                  <c:v>-2.5028000000000002E-4</c:v>
                </c:pt>
                <c:pt idx="30148">
                  <c:v>-3.7181699999999998E-3</c:v>
                </c:pt>
                <c:pt idx="30149">
                  <c:v>-4.8619400000000004E-3</c:v>
                </c:pt>
                <c:pt idx="30150">
                  <c:v>-4.6057099999999998E-3</c:v>
                </c:pt>
                <c:pt idx="30151">
                  <c:v>-4.6793E-3</c:v>
                </c:pt>
                <c:pt idx="30152">
                  <c:v>-1.35436E-3</c:v>
                </c:pt>
                <c:pt idx="30153">
                  <c:v>1.8315499999999999E-3</c:v>
                </c:pt>
                <c:pt idx="30154">
                  <c:v>4.2385699999999997E-3</c:v>
                </c:pt>
                <c:pt idx="30155">
                  <c:v>6.7454000000000004E-3</c:v>
                </c:pt>
                <c:pt idx="30156">
                  <c:v>8.0580800000000005E-3</c:v>
                </c:pt>
                <c:pt idx="30157">
                  <c:v>7.6633400000000003E-3</c:v>
                </c:pt>
                <c:pt idx="30158">
                  <c:v>7.9409700000000003E-3</c:v>
                </c:pt>
                <c:pt idx="30159">
                  <c:v>7.7222799999999998E-3</c:v>
                </c:pt>
                <c:pt idx="30160">
                  <c:v>5.3004799999999998E-3</c:v>
                </c:pt>
                <c:pt idx="30161">
                  <c:v>2.89361E-3</c:v>
                </c:pt>
                <c:pt idx="30162">
                  <c:v>4.3681999999999998E-4</c:v>
                </c:pt>
                <c:pt idx="30163">
                  <c:v>-2.2385E-3</c:v>
                </c:pt>
                <c:pt idx="30164">
                  <c:v>-4.0982099999999997E-3</c:v>
                </c:pt>
                <c:pt idx="30165">
                  <c:v>-4.8083600000000002E-3</c:v>
                </c:pt>
                <c:pt idx="30166">
                  <c:v>-3.6377699999999998E-3</c:v>
                </c:pt>
                <c:pt idx="30167">
                  <c:v>-2.8623099999999999E-3</c:v>
                </c:pt>
                <c:pt idx="30168">
                  <c:v>-7.5493999999999995E-4</c:v>
                </c:pt>
                <c:pt idx="30169">
                  <c:v>4.0687400000000004E-3</c:v>
                </c:pt>
                <c:pt idx="30170">
                  <c:v>6.7658500000000003E-3</c:v>
                </c:pt>
                <c:pt idx="30171">
                  <c:v>8.6848199999999993E-3</c:v>
                </c:pt>
                <c:pt idx="30172">
                  <c:v>8.4408799999999996E-3</c:v>
                </c:pt>
                <c:pt idx="30173">
                  <c:v>7.0834299999999999E-3</c:v>
                </c:pt>
                <c:pt idx="30174">
                  <c:v>7.9795200000000004E-3</c:v>
                </c:pt>
                <c:pt idx="30175">
                  <c:v>7.6974399999999998E-3</c:v>
                </c:pt>
                <c:pt idx="30176">
                  <c:v>7.5232399999999996E-3</c:v>
                </c:pt>
                <c:pt idx="30177">
                  <c:v>5.7989799999999996E-3</c:v>
                </c:pt>
                <c:pt idx="30178">
                  <c:v>6.7539699999999998E-3</c:v>
                </c:pt>
                <c:pt idx="30179">
                  <c:v>7.1610600000000003E-3</c:v>
                </c:pt>
                <c:pt idx="30180">
                  <c:v>5.5181600000000003E-3</c:v>
                </c:pt>
                <c:pt idx="30181">
                  <c:v>5.5865000000000003E-3</c:v>
                </c:pt>
                <c:pt idx="30182">
                  <c:v>2.8949000000000002E-3</c:v>
                </c:pt>
                <c:pt idx="30183">
                  <c:v>1.3459E-4</c:v>
                </c:pt>
                <c:pt idx="30184">
                  <c:v>-2.4745499999999998E-3</c:v>
                </c:pt>
                <c:pt idx="30185">
                  <c:v>-7.0536899999999996E-3</c:v>
                </c:pt>
                <c:pt idx="30186">
                  <c:v>-8.2659299999999995E-3</c:v>
                </c:pt>
                <c:pt idx="30187">
                  <c:v>-7.2072899999999999E-3</c:v>
                </c:pt>
                <c:pt idx="30188">
                  <c:v>-8.1550500000000005E-3</c:v>
                </c:pt>
                <c:pt idx="30189">
                  <c:v>-8.5742100000000005E-3</c:v>
                </c:pt>
                <c:pt idx="30190">
                  <c:v>-6.7449600000000004E-3</c:v>
                </c:pt>
                <c:pt idx="30191">
                  <c:v>-7.7590999999999997E-3</c:v>
                </c:pt>
                <c:pt idx="30192">
                  <c:v>-7.2975699999999998E-3</c:v>
                </c:pt>
                <c:pt idx="30193">
                  <c:v>-6.4286600000000001E-3</c:v>
                </c:pt>
                <c:pt idx="30194">
                  <c:v>-6.7426400000000003E-3</c:v>
                </c:pt>
                <c:pt idx="30195">
                  <c:v>-6.9159699999999996E-3</c:v>
                </c:pt>
                <c:pt idx="30196">
                  <c:v>-7.7315400000000003E-3</c:v>
                </c:pt>
                <c:pt idx="30197">
                  <c:v>-7.2204299999999999E-3</c:v>
                </c:pt>
                <c:pt idx="30198">
                  <c:v>-6.5531900000000004E-3</c:v>
                </c:pt>
                <c:pt idx="30199">
                  <c:v>-7.5002000000000003E-3</c:v>
                </c:pt>
                <c:pt idx="30200">
                  <c:v>-6.2440500000000001E-3</c:v>
                </c:pt>
                <c:pt idx="30201">
                  <c:v>-6.1355400000000001E-3</c:v>
                </c:pt>
                <c:pt idx="30202">
                  <c:v>-3.0011199999999999E-3</c:v>
                </c:pt>
                <c:pt idx="30203">
                  <c:v>1.15814E-3</c:v>
                </c:pt>
                <c:pt idx="30204">
                  <c:v>1.91413E-3</c:v>
                </c:pt>
                <c:pt idx="30205">
                  <c:v>4.5713200000000002E-3</c:v>
                </c:pt>
                <c:pt idx="30206">
                  <c:v>5.02573E-3</c:v>
                </c:pt>
                <c:pt idx="30207">
                  <c:v>4.5673099999999998E-3</c:v>
                </c:pt>
                <c:pt idx="30208">
                  <c:v>2.5807299999999998E-3</c:v>
                </c:pt>
                <c:pt idx="30209">
                  <c:v>-1.44987E-3</c:v>
                </c:pt>
                <c:pt idx="30210">
                  <c:v>-4.6520399999999996E-3</c:v>
                </c:pt>
                <c:pt idx="30211">
                  <c:v>-6.1051300000000003E-3</c:v>
                </c:pt>
                <c:pt idx="30212">
                  <c:v>-8.7781700000000001E-3</c:v>
                </c:pt>
                <c:pt idx="30213">
                  <c:v>-8.4608700000000005E-3</c:v>
                </c:pt>
                <c:pt idx="30214">
                  <c:v>-7.0045000000000003E-3</c:v>
                </c:pt>
                <c:pt idx="30215">
                  <c:v>-7.6730499999999998E-3</c:v>
                </c:pt>
                <c:pt idx="30216">
                  <c:v>-5.5033599999999997E-3</c:v>
                </c:pt>
                <c:pt idx="30217">
                  <c:v>-3.1036599999999998E-3</c:v>
                </c:pt>
                <c:pt idx="30218">
                  <c:v>-8.4562999999999999E-4</c:v>
                </c:pt>
                <c:pt idx="30219">
                  <c:v>1.26016E-3</c:v>
                </c:pt>
                <c:pt idx="30220">
                  <c:v>4.5717400000000004E-3</c:v>
                </c:pt>
                <c:pt idx="30221">
                  <c:v>5.8035200000000004E-3</c:v>
                </c:pt>
                <c:pt idx="30222">
                  <c:v>4.7765899999999998E-3</c:v>
                </c:pt>
                <c:pt idx="30223">
                  <c:v>2.6380599999999998E-3</c:v>
                </c:pt>
                <c:pt idx="30224">
                  <c:v>-4.7990000000000001E-4</c:v>
                </c:pt>
                <c:pt idx="30225">
                  <c:v>-4.24946E-3</c:v>
                </c:pt>
                <c:pt idx="30226">
                  <c:v>-5.7858900000000001E-3</c:v>
                </c:pt>
                <c:pt idx="30227">
                  <c:v>-7.0213999999999997E-3</c:v>
                </c:pt>
                <c:pt idx="30228">
                  <c:v>-8.7141300000000005E-3</c:v>
                </c:pt>
                <c:pt idx="30229">
                  <c:v>-8.0789499999999997E-3</c:v>
                </c:pt>
                <c:pt idx="30230">
                  <c:v>-6.8911399999999996E-3</c:v>
                </c:pt>
                <c:pt idx="30231">
                  <c:v>-7.83353E-3</c:v>
                </c:pt>
                <c:pt idx="30232">
                  <c:v>-7.7290600000000003E-3</c:v>
                </c:pt>
                <c:pt idx="30233">
                  <c:v>-7.7904100000000002E-3</c:v>
                </c:pt>
                <c:pt idx="30234">
                  <c:v>-7.6994899999999998E-3</c:v>
                </c:pt>
                <c:pt idx="30235">
                  <c:v>-6.45029E-3</c:v>
                </c:pt>
                <c:pt idx="30236">
                  <c:v>-6.1598299999999998E-3</c:v>
                </c:pt>
                <c:pt idx="30237">
                  <c:v>-5.4451999999999999E-3</c:v>
                </c:pt>
                <c:pt idx="30238">
                  <c:v>-3.2189599999999999E-3</c:v>
                </c:pt>
                <c:pt idx="30239">
                  <c:v>9.2400999999999996E-4</c:v>
                </c:pt>
                <c:pt idx="30240">
                  <c:v>4.0013100000000001E-3</c:v>
                </c:pt>
                <c:pt idx="30241">
                  <c:v>5.1527999999999999E-3</c:v>
                </c:pt>
                <c:pt idx="30242">
                  <c:v>6.4695400000000002E-3</c:v>
                </c:pt>
                <c:pt idx="30243">
                  <c:v>6.9017499999999999E-3</c:v>
                </c:pt>
                <c:pt idx="30244">
                  <c:v>7.1347800000000003E-3</c:v>
                </c:pt>
                <c:pt idx="30245">
                  <c:v>7.5866900000000001E-3</c:v>
                </c:pt>
                <c:pt idx="30246">
                  <c:v>8.1079199999999994E-3</c:v>
                </c:pt>
                <c:pt idx="30247">
                  <c:v>7.02879E-3</c:v>
                </c:pt>
                <c:pt idx="30248">
                  <c:v>6.5183300000000001E-3</c:v>
                </c:pt>
                <c:pt idx="30249">
                  <c:v>5.8605599999999999E-3</c:v>
                </c:pt>
                <c:pt idx="30250">
                  <c:v>5.5999600000000002E-3</c:v>
                </c:pt>
                <c:pt idx="30251">
                  <c:v>6.1407099999999997E-3</c:v>
                </c:pt>
                <c:pt idx="30252">
                  <c:v>6.3910199999999999E-3</c:v>
                </c:pt>
                <c:pt idx="30253">
                  <c:v>7.9691399999999996E-3</c:v>
                </c:pt>
                <c:pt idx="30254">
                  <c:v>8.1746000000000006E-3</c:v>
                </c:pt>
                <c:pt idx="30255">
                  <c:v>6.63943E-3</c:v>
                </c:pt>
                <c:pt idx="30256">
                  <c:v>6.6877799999999999E-3</c:v>
                </c:pt>
                <c:pt idx="30257">
                  <c:v>5.7158799999999996E-3</c:v>
                </c:pt>
                <c:pt idx="30258">
                  <c:v>1.9796200000000001E-3</c:v>
                </c:pt>
                <c:pt idx="30259" formatCode="0.00E+00">
                  <c:v>-7.5809999999999994E-5</c:v>
                </c:pt>
                <c:pt idx="30260">
                  <c:v>-2.24566E-3</c:v>
                </c:pt>
                <c:pt idx="30261">
                  <c:v>-4.7389199999999998E-3</c:v>
                </c:pt>
                <c:pt idx="30262">
                  <c:v>-4.9905100000000001E-3</c:v>
                </c:pt>
                <c:pt idx="30263">
                  <c:v>-2.7523000000000001E-3</c:v>
                </c:pt>
                <c:pt idx="30264">
                  <c:v>-5.419E-4</c:v>
                </c:pt>
                <c:pt idx="30265">
                  <c:v>8.3690000000000001E-4</c:v>
                </c:pt>
                <c:pt idx="30266">
                  <c:v>5.0274600000000001E-3</c:v>
                </c:pt>
                <c:pt idx="30267">
                  <c:v>6.7393100000000001E-3</c:v>
                </c:pt>
                <c:pt idx="30268">
                  <c:v>7.0067699999999998E-3</c:v>
                </c:pt>
                <c:pt idx="30269">
                  <c:v>7.4942400000000001E-3</c:v>
                </c:pt>
                <c:pt idx="30270">
                  <c:v>7.88085E-3</c:v>
                </c:pt>
                <c:pt idx="30271">
                  <c:v>7.8414799999999996E-3</c:v>
                </c:pt>
                <c:pt idx="30272">
                  <c:v>6.1007600000000002E-3</c:v>
                </c:pt>
                <c:pt idx="30273">
                  <c:v>3.7627699999999999E-3</c:v>
                </c:pt>
                <c:pt idx="30274">
                  <c:v>2.2732500000000001E-3</c:v>
                </c:pt>
                <c:pt idx="30275">
                  <c:v>-1.4E-3</c:v>
                </c:pt>
                <c:pt idx="30276">
                  <c:v>-3.9948500000000003E-3</c:v>
                </c:pt>
                <c:pt idx="30277">
                  <c:v>-4.43173E-3</c:v>
                </c:pt>
                <c:pt idx="30278">
                  <c:v>-3.8438299999999999E-3</c:v>
                </c:pt>
                <c:pt idx="30279">
                  <c:v>-2.4333599999999999E-3</c:v>
                </c:pt>
                <c:pt idx="30280">
                  <c:v>-9.7755999999999993E-4</c:v>
                </c:pt>
                <c:pt idx="30281">
                  <c:v>3.2006299999999999E-3</c:v>
                </c:pt>
                <c:pt idx="30282">
                  <c:v>7.2758700000000003E-3</c:v>
                </c:pt>
                <c:pt idx="30283">
                  <c:v>7.2264499999999997E-3</c:v>
                </c:pt>
                <c:pt idx="30284">
                  <c:v>7.4157499999999996E-3</c:v>
                </c:pt>
                <c:pt idx="30285">
                  <c:v>8.3757899999999993E-3</c:v>
                </c:pt>
                <c:pt idx="30286">
                  <c:v>6.3284200000000004E-3</c:v>
                </c:pt>
                <c:pt idx="30287">
                  <c:v>5.7186800000000003E-3</c:v>
                </c:pt>
                <c:pt idx="30288">
                  <c:v>6.6835200000000001E-3</c:v>
                </c:pt>
                <c:pt idx="30289">
                  <c:v>6.8340500000000004E-3</c:v>
                </c:pt>
                <c:pt idx="30290">
                  <c:v>7.5274399999999998E-3</c:v>
                </c:pt>
                <c:pt idx="30291">
                  <c:v>6.11628E-3</c:v>
                </c:pt>
                <c:pt idx="30292">
                  <c:v>5.6603599999999997E-3</c:v>
                </c:pt>
                <c:pt idx="30293">
                  <c:v>5.38881E-3</c:v>
                </c:pt>
                <c:pt idx="30294">
                  <c:v>2.9519799999999999E-3</c:v>
                </c:pt>
                <c:pt idx="30295">
                  <c:v>1.6081E-4</c:v>
                </c:pt>
                <c:pt idx="30296">
                  <c:v>-3.1222699999999999E-3</c:v>
                </c:pt>
                <c:pt idx="30297">
                  <c:v>-5.39347E-3</c:v>
                </c:pt>
                <c:pt idx="30298">
                  <c:v>-6.3472299999999997E-3</c:v>
                </c:pt>
                <c:pt idx="30299">
                  <c:v>-7.19398E-3</c:v>
                </c:pt>
                <c:pt idx="30300">
                  <c:v>-5.8971099999999997E-3</c:v>
                </c:pt>
                <c:pt idx="30301">
                  <c:v>-7.0855500000000004E-3</c:v>
                </c:pt>
                <c:pt idx="30302">
                  <c:v>-6.3692499999999999E-3</c:v>
                </c:pt>
                <c:pt idx="30303">
                  <c:v>-7.2845100000000001E-3</c:v>
                </c:pt>
                <c:pt idx="30304">
                  <c:v>-8.0009599999999997E-3</c:v>
                </c:pt>
                <c:pt idx="30305">
                  <c:v>-6.7280500000000002E-3</c:v>
                </c:pt>
                <c:pt idx="30306">
                  <c:v>-7.9519599999999992E-3</c:v>
                </c:pt>
                <c:pt idx="30307">
                  <c:v>-6.1590200000000003E-3</c:v>
                </c:pt>
                <c:pt idx="30308">
                  <c:v>-5.0978799999999999E-3</c:v>
                </c:pt>
                <c:pt idx="30309">
                  <c:v>-2.98176E-3</c:v>
                </c:pt>
                <c:pt idx="30310">
                  <c:v>1.6067399999999999E-3</c:v>
                </c:pt>
                <c:pt idx="30311">
                  <c:v>2.56244E-3</c:v>
                </c:pt>
                <c:pt idx="30312">
                  <c:v>4.3957199999999997E-3</c:v>
                </c:pt>
                <c:pt idx="30313">
                  <c:v>3.3845400000000001E-3</c:v>
                </c:pt>
                <c:pt idx="30314">
                  <c:v>2.1709699999999999E-3</c:v>
                </c:pt>
                <c:pt idx="30315">
                  <c:v>2.5223200000000002E-3</c:v>
                </c:pt>
                <c:pt idx="30316">
                  <c:v>-2.5092199999999999E-3</c:v>
                </c:pt>
                <c:pt idx="30317">
                  <c:v>-4.176E-3</c:v>
                </c:pt>
                <c:pt idx="30318">
                  <c:v>-3.12584E-3</c:v>
                </c:pt>
                <c:pt idx="30319">
                  <c:v>-3.5148000000000002E-3</c:v>
                </c:pt>
                <c:pt idx="30320">
                  <c:v>-1.6615899999999999E-3</c:v>
                </c:pt>
                <c:pt idx="30321">
                  <c:v>1.6613999999999999E-3</c:v>
                </c:pt>
                <c:pt idx="30322">
                  <c:v>3.9753599999999998E-3</c:v>
                </c:pt>
                <c:pt idx="30323">
                  <c:v>5.6348800000000001E-3</c:v>
                </c:pt>
                <c:pt idx="30324">
                  <c:v>7.0352899999999996E-3</c:v>
                </c:pt>
                <c:pt idx="30325">
                  <c:v>5.6420999999999997E-3</c:v>
                </c:pt>
                <c:pt idx="30326">
                  <c:v>7.3997000000000004E-3</c:v>
                </c:pt>
                <c:pt idx="30327">
                  <c:v>6.5552099999999997E-3</c:v>
                </c:pt>
                <c:pt idx="30328">
                  <c:v>4.9914900000000003E-3</c:v>
                </c:pt>
                <c:pt idx="30329">
                  <c:v>4.7018600000000004E-3</c:v>
                </c:pt>
                <c:pt idx="30330">
                  <c:v>1.1606399999999999E-3</c:v>
                </c:pt>
                <c:pt idx="30331">
                  <c:v>-1.5736400000000001E-3</c:v>
                </c:pt>
                <c:pt idx="30332">
                  <c:v>-3.47094E-3</c:v>
                </c:pt>
                <c:pt idx="30333">
                  <c:v>-4.3276800000000004E-3</c:v>
                </c:pt>
                <c:pt idx="30334">
                  <c:v>-4.9124800000000003E-3</c:v>
                </c:pt>
                <c:pt idx="30335">
                  <c:v>-2.3943200000000001E-3</c:v>
                </c:pt>
                <c:pt idx="30336">
                  <c:v>9.3577000000000005E-4</c:v>
                </c:pt>
                <c:pt idx="30337">
                  <c:v>4.28774E-3</c:v>
                </c:pt>
                <c:pt idx="30338">
                  <c:v>6.3030500000000001E-3</c:v>
                </c:pt>
                <c:pt idx="30339">
                  <c:v>6.4273799999999999E-3</c:v>
                </c:pt>
                <c:pt idx="30340">
                  <c:v>7.1394099999999997E-3</c:v>
                </c:pt>
                <c:pt idx="30341">
                  <c:v>7.0797200000000003E-3</c:v>
                </c:pt>
                <c:pt idx="30342">
                  <c:v>6.1668000000000001E-3</c:v>
                </c:pt>
                <c:pt idx="30343">
                  <c:v>4.7062299999999996E-3</c:v>
                </c:pt>
                <c:pt idx="30344">
                  <c:v>6.9188599999999998E-3</c:v>
                </c:pt>
                <c:pt idx="30345">
                  <c:v>5.7963199999999998E-3</c:v>
                </c:pt>
                <c:pt idx="30346">
                  <c:v>6.1393400000000001E-3</c:v>
                </c:pt>
                <c:pt idx="30347">
                  <c:v>6.8656200000000002E-3</c:v>
                </c:pt>
                <c:pt idx="30348">
                  <c:v>4.6022199999999997E-3</c:v>
                </c:pt>
                <c:pt idx="30349">
                  <c:v>4.7753600000000002E-3</c:v>
                </c:pt>
                <c:pt idx="30350">
                  <c:v>2.9183799999999999E-3</c:v>
                </c:pt>
                <c:pt idx="30351">
                  <c:v>1.12974E-3</c:v>
                </c:pt>
                <c:pt idx="30352">
                  <c:v>-2.0121200000000001E-3</c:v>
                </c:pt>
                <c:pt idx="30353">
                  <c:v>-6.4534900000000001E-3</c:v>
                </c:pt>
                <c:pt idx="30354">
                  <c:v>-6.9202600000000001E-3</c:v>
                </c:pt>
                <c:pt idx="30355">
                  <c:v>-5.4925499999999997E-3</c:v>
                </c:pt>
                <c:pt idx="30356">
                  <c:v>-6.2449000000000003E-3</c:v>
                </c:pt>
                <c:pt idx="30357">
                  <c:v>-6.4008399999999997E-3</c:v>
                </c:pt>
                <c:pt idx="30358">
                  <c:v>-5.6522300000000003E-3</c:v>
                </c:pt>
                <c:pt idx="30359">
                  <c:v>-7.6344300000000002E-3</c:v>
                </c:pt>
                <c:pt idx="30360">
                  <c:v>-6.7179300000000004E-3</c:v>
                </c:pt>
                <c:pt idx="30361">
                  <c:v>-5.90377E-3</c:v>
                </c:pt>
                <c:pt idx="30362">
                  <c:v>-6.7008099999999998E-3</c:v>
                </c:pt>
                <c:pt idx="30363">
                  <c:v>-6.4404500000000003E-3</c:v>
                </c:pt>
                <c:pt idx="30364">
                  <c:v>-5.3544400000000002E-3</c:v>
                </c:pt>
                <c:pt idx="30365">
                  <c:v>-6.33828E-3</c:v>
                </c:pt>
                <c:pt idx="30366">
                  <c:v>-7.0158900000000003E-3</c:v>
                </c:pt>
                <c:pt idx="30367">
                  <c:v>-6.4022799999999998E-3</c:v>
                </c:pt>
                <c:pt idx="30368">
                  <c:v>-5.5897400000000002E-3</c:v>
                </c:pt>
                <c:pt idx="30369">
                  <c:v>-4.11131E-3</c:v>
                </c:pt>
                <c:pt idx="30370">
                  <c:v>-1.6218300000000001E-3</c:v>
                </c:pt>
                <c:pt idx="30371" formatCode="0.00E+00">
                  <c:v>-1.8289999999999999E-5</c:v>
                </c:pt>
                <c:pt idx="30372">
                  <c:v>2.2443400000000001E-3</c:v>
                </c:pt>
                <c:pt idx="30373">
                  <c:v>4.2610199999999999E-3</c:v>
                </c:pt>
                <c:pt idx="30374">
                  <c:v>3.7112199999999999E-3</c:v>
                </c:pt>
                <c:pt idx="30375">
                  <c:v>3.39748E-3</c:v>
                </c:pt>
                <c:pt idx="30376">
                  <c:v>1.18852E-3</c:v>
                </c:pt>
                <c:pt idx="30377">
                  <c:v>-1.19217E-3</c:v>
                </c:pt>
                <c:pt idx="30378">
                  <c:v>-2.38068E-3</c:v>
                </c:pt>
                <c:pt idx="30379">
                  <c:v>-4.2696399999999999E-3</c:v>
                </c:pt>
                <c:pt idx="30380">
                  <c:v>-6.2573899999999998E-3</c:v>
                </c:pt>
                <c:pt idx="30381">
                  <c:v>-7.4957699999999997E-3</c:v>
                </c:pt>
                <c:pt idx="30382">
                  <c:v>-5.6449100000000004E-3</c:v>
                </c:pt>
                <c:pt idx="30383">
                  <c:v>-6.2162099999999998E-3</c:v>
                </c:pt>
                <c:pt idx="30384">
                  <c:v>-5.6269900000000001E-3</c:v>
                </c:pt>
                <c:pt idx="30385">
                  <c:v>-1.8030699999999999E-3</c:v>
                </c:pt>
                <c:pt idx="30386">
                  <c:v>6.8302E-4</c:v>
                </c:pt>
                <c:pt idx="30387">
                  <c:v>1.5835700000000001E-3</c:v>
                </c:pt>
                <c:pt idx="30388">
                  <c:v>1.68177E-3</c:v>
                </c:pt>
                <c:pt idx="30389">
                  <c:v>2.6236699999999998E-3</c:v>
                </c:pt>
                <c:pt idx="30390">
                  <c:v>2.4282700000000002E-3</c:v>
                </c:pt>
                <c:pt idx="30391">
                  <c:v>1.17954E-3</c:v>
                </c:pt>
                <c:pt idx="30392" formatCode="0.00E+00">
                  <c:v>6.7849999999999996E-5</c:v>
                </c:pt>
                <c:pt idx="30393">
                  <c:v>-1.8827900000000001E-3</c:v>
                </c:pt>
                <c:pt idx="30394">
                  <c:v>-5.2698800000000002E-3</c:v>
                </c:pt>
                <c:pt idx="30395">
                  <c:v>-6.1127000000000004E-3</c:v>
                </c:pt>
                <c:pt idx="30396">
                  <c:v>-5.0405299999999997E-3</c:v>
                </c:pt>
                <c:pt idx="30397">
                  <c:v>-6.7669499999999999E-3</c:v>
                </c:pt>
                <c:pt idx="30398">
                  <c:v>-5.7993799999999998E-3</c:v>
                </c:pt>
                <c:pt idx="30399">
                  <c:v>-5.7333000000000002E-3</c:v>
                </c:pt>
                <c:pt idx="30400">
                  <c:v>-6.7555499999999999E-3</c:v>
                </c:pt>
                <c:pt idx="30401">
                  <c:v>-6.0634599999999997E-3</c:v>
                </c:pt>
                <c:pt idx="30402">
                  <c:v>-5.9010099999999999E-3</c:v>
                </c:pt>
                <c:pt idx="30403">
                  <c:v>-6.0061799999999999E-3</c:v>
                </c:pt>
                <c:pt idx="30404">
                  <c:v>-5.9977199999999998E-3</c:v>
                </c:pt>
                <c:pt idx="30405">
                  <c:v>-4.4951799999999997E-3</c:v>
                </c:pt>
                <c:pt idx="30406">
                  <c:v>-1.0482E-3</c:v>
                </c:pt>
                <c:pt idx="30407">
                  <c:v>-9.3360000000000003E-4</c:v>
                </c:pt>
                <c:pt idx="30408">
                  <c:v>1.51304E-3</c:v>
                </c:pt>
                <c:pt idx="30409">
                  <c:v>4.4107699999999996E-3</c:v>
                </c:pt>
                <c:pt idx="30410">
                  <c:v>3.6743000000000001E-3</c:v>
                </c:pt>
                <c:pt idx="30411">
                  <c:v>6.5587400000000004E-3</c:v>
                </c:pt>
                <c:pt idx="30412">
                  <c:v>6.7233299999999996E-3</c:v>
                </c:pt>
                <c:pt idx="30413">
                  <c:v>5.1435500000000002E-3</c:v>
                </c:pt>
                <c:pt idx="30414">
                  <c:v>6.7804500000000004E-3</c:v>
                </c:pt>
                <c:pt idx="30415">
                  <c:v>5.99856E-3</c:v>
                </c:pt>
                <c:pt idx="30416">
                  <c:v>5.7206999999999996E-3</c:v>
                </c:pt>
                <c:pt idx="30417">
                  <c:v>6.2243100000000003E-3</c:v>
                </c:pt>
                <c:pt idx="30418">
                  <c:v>5.92933E-3</c:v>
                </c:pt>
                <c:pt idx="30419">
                  <c:v>6.4201700000000002E-3</c:v>
                </c:pt>
                <c:pt idx="30420">
                  <c:v>3.8744000000000001E-3</c:v>
                </c:pt>
                <c:pt idx="30421">
                  <c:v>1.4895399999999999E-3</c:v>
                </c:pt>
                <c:pt idx="30422">
                  <c:v>5.5827000000000003E-4</c:v>
                </c:pt>
                <c:pt idx="30423">
                  <c:v>-2.50213E-3</c:v>
                </c:pt>
                <c:pt idx="30424">
                  <c:v>-1.6490999999999999E-3</c:v>
                </c:pt>
                <c:pt idx="30425">
                  <c:v>-1.6942000000000001E-3</c:v>
                </c:pt>
                <c:pt idx="30426">
                  <c:v>-2.9238599999999999E-3</c:v>
                </c:pt>
                <c:pt idx="30427">
                  <c:v>-7.3684E-4</c:v>
                </c:pt>
                <c:pt idx="30428">
                  <c:v>1.17848E-3</c:v>
                </c:pt>
                <c:pt idx="30429">
                  <c:v>2.3840900000000002E-3</c:v>
                </c:pt>
                <c:pt idx="30430">
                  <c:v>2.7768799999999998E-3</c:v>
                </c:pt>
                <c:pt idx="30431">
                  <c:v>3.1429399999999999E-3</c:v>
                </c:pt>
                <c:pt idx="30432">
                  <c:v>2.08633E-3</c:v>
                </c:pt>
                <c:pt idx="30433">
                  <c:v>-5.3300000000000005E-4</c:v>
                </c:pt>
                <c:pt idx="30434">
                  <c:v>-1.10282E-3</c:v>
                </c:pt>
                <c:pt idx="30435">
                  <c:v>-3.0785299999999999E-3</c:v>
                </c:pt>
                <c:pt idx="30436">
                  <c:v>-3.9901900000000002E-3</c:v>
                </c:pt>
                <c:pt idx="30437">
                  <c:v>-5.0302400000000001E-3</c:v>
                </c:pt>
                <c:pt idx="30438">
                  <c:v>-5.2606299999999996E-3</c:v>
                </c:pt>
                <c:pt idx="30439">
                  <c:v>-4.73874E-3</c:v>
                </c:pt>
                <c:pt idx="30440">
                  <c:v>-3.55128E-3</c:v>
                </c:pt>
                <c:pt idx="30441">
                  <c:v>-2.5073199999999999E-3</c:v>
                </c:pt>
                <c:pt idx="30442">
                  <c:v>-6.4293E-4</c:v>
                </c:pt>
                <c:pt idx="30443">
                  <c:v>1.75903E-3</c:v>
                </c:pt>
                <c:pt idx="30444">
                  <c:v>2.0211999999999999E-3</c:v>
                </c:pt>
                <c:pt idx="30445">
                  <c:v>3.2563000000000002E-3</c:v>
                </c:pt>
                <c:pt idx="30446">
                  <c:v>2.00906E-3</c:v>
                </c:pt>
                <c:pt idx="30447">
                  <c:v>8.8966999999999996E-4</c:v>
                </c:pt>
                <c:pt idx="30448">
                  <c:v>5.7985000000000003E-4</c:v>
                </c:pt>
                <c:pt idx="30449">
                  <c:v>-2.8797699999999998E-3</c:v>
                </c:pt>
                <c:pt idx="30450">
                  <c:v>-4.9875700000000002E-3</c:v>
                </c:pt>
                <c:pt idx="30451">
                  <c:v>-4.3345099999999998E-3</c:v>
                </c:pt>
                <c:pt idx="30452">
                  <c:v>-5.04164E-3</c:v>
                </c:pt>
                <c:pt idx="30453">
                  <c:v>-6.5363000000000001E-3</c:v>
                </c:pt>
                <c:pt idx="30454">
                  <c:v>-5.8840899999999998E-3</c:v>
                </c:pt>
                <c:pt idx="30455">
                  <c:v>-5.2311299999999996E-3</c:v>
                </c:pt>
                <c:pt idx="30456">
                  <c:v>-4.4221199999999999E-3</c:v>
                </c:pt>
                <c:pt idx="30457">
                  <c:v>-3.8348000000000002E-3</c:v>
                </c:pt>
                <c:pt idx="30458">
                  <c:v>-3.9980800000000002E-3</c:v>
                </c:pt>
                <c:pt idx="30459">
                  <c:v>-4.5459000000000003E-3</c:v>
                </c:pt>
                <c:pt idx="30460">
                  <c:v>-2.8998000000000001E-3</c:v>
                </c:pt>
                <c:pt idx="30461">
                  <c:v>-2.43523E-3</c:v>
                </c:pt>
                <c:pt idx="30462">
                  <c:v>-1.7556200000000001E-3</c:v>
                </c:pt>
                <c:pt idx="30463">
                  <c:v>-7.4381999999999996E-4</c:v>
                </c:pt>
                <c:pt idx="30464">
                  <c:v>1.03348E-3</c:v>
                </c:pt>
                <c:pt idx="30465">
                  <c:v>3.1177399999999999E-3</c:v>
                </c:pt>
                <c:pt idx="30466">
                  <c:v>3.8975300000000002E-3</c:v>
                </c:pt>
                <c:pt idx="30467">
                  <c:v>5.1895400000000003E-3</c:v>
                </c:pt>
                <c:pt idx="30468">
                  <c:v>4.70076E-3</c:v>
                </c:pt>
                <c:pt idx="30469">
                  <c:v>5.31081E-3</c:v>
                </c:pt>
                <c:pt idx="30470">
                  <c:v>4.9385000000000002E-3</c:v>
                </c:pt>
                <c:pt idx="30471">
                  <c:v>4.14782E-3</c:v>
                </c:pt>
                <c:pt idx="30472">
                  <c:v>5.5277499999999997E-3</c:v>
                </c:pt>
                <c:pt idx="30473">
                  <c:v>4.0770800000000003E-3</c:v>
                </c:pt>
                <c:pt idx="30474">
                  <c:v>4.6638900000000004E-3</c:v>
                </c:pt>
                <c:pt idx="30475">
                  <c:v>4.17411E-3</c:v>
                </c:pt>
                <c:pt idx="30476">
                  <c:v>3.5683199999999998E-3</c:v>
                </c:pt>
                <c:pt idx="30477">
                  <c:v>4.83016E-3</c:v>
                </c:pt>
                <c:pt idx="30478">
                  <c:v>4.7178699999999999E-3</c:v>
                </c:pt>
                <c:pt idx="30479">
                  <c:v>4.9072600000000001E-3</c:v>
                </c:pt>
                <c:pt idx="30480">
                  <c:v>3.0325199999999999E-3</c:v>
                </c:pt>
                <c:pt idx="30481">
                  <c:v>1.9582200000000001E-3</c:v>
                </c:pt>
                <c:pt idx="30482">
                  <c:v>1.85034E-3</c:v>
                </c:pt>
                <c:pt idx="30483">
                  <c:v>-2.6153E-4</c:v>
                </c:pt>
                <c:pt idx="30484">
                  <c:v>-7.5710999999999997E-4</c:v>
                </c:pt>
                <c:pt idx="30485">
                  <c:v>-1.37371E-3</c:v>
                </c:pt>
                <c:pt idx="30486">
                  <c:v>-1.74281E-3</c:v>
                </c:pt>
                <c:pt idx="30487">
                  <c:v>-1.19067E-3</c:v>
                </c:pt>
                <c:pt idx="30488">
                  <c:v>-2.6500999999999999E-4</c:v>
                </c:pt>
                <c:pt idx="30489">
                  <c:v>1.7801E-3</c:v>
                </c:pt>
                <c:pt idx="30490">
                  <c:v>1.4760400000000001E-3</c:v>
                </c:pt>
                <c:pt idx="30491">
                  <c:v>1.03757E-3</c:v>
                </c:pt>
                <c:pt idx="30492">
                  <c:v>3.8817299999999999E-3</c:v>
                </c:pt>
                <c:pt idx="30493">
                  <c:v>4.8584800000000001E-3</c:v>
                </c:pt>
                <c:pt idx="30494">
                  <c:v>3.9990700000000004E-3</c:v>
                </c:pt>
                <c:pt idx="30495">
                  <c:v>4.2504099999999996E-3</c:v>
                </c:pt>
                <c:pt idx="30496">
                  <c:v>4.3318200000000001E-3</c:v>
                </c:pt>
                <c:pt idx="30497">
                  <c:v>1.7172299999999999E-3</c:v>
                </c:pt>
                <c:pt idx="30498" formatCode="0.00E+00">
                  <c:v>1.239E-5</c:v>
                </c:pt>
                <c:pt idx="30499">
                  <c:v>-1.0175500000000001E-3</c:v>
                </c:pt>
                <c:pt idx="30500">
                  <c:v>-1.7284799999999999E-3</c:v>
                </c:pt>
                <c:pt idx="30501">
                  <c:v>-1.423E-3</c:v>
                </c:pt>
                <c:pt idx="30502">
                  <c:v>-1.6527200000000001E-3</c:v>
                </c:pt>
                <c:pt idx="30503">
                  <c:v>-1.7751100000000001E-3</c:v>
                </c:pt>
                <c:pt idx="30504">
                  <c:v>3.2249999999999998E-4</c:v>
                </c:pt>
                <c:pt idx="30505">
                  <c:v>1.33778E-3</c:v>
                </c:pt>
                <c:pt idx="30506">
                  <c:v>2.7685100000000001E-3</c:v>
                </c:pt>
                <c:pt idx="30507">
                  <c:v>4.26641E-3</c:v>
                </c:pt>
                <c:pt idx="30508">
                  <c:v>3.61765E-3</c:v>
                </c:pt>
                <c:pt idx="30509">
                  <c:v>3.6187799999999998E-3</c:v>
                </c:pt>
                <c:pt idx="30510">
                  <c:v>4.0759899999999998E-3</c:v>
                </c:pt>
                <c:pt idx="30511">
                  <c:v>3.8354700000000001E-3</c:v>
                </c:pt>
                <c:pt idx="30512">
                  <c:v>3.7496999999999999E-3</c:v>
                </c:pt>
                <c:pt idx="30513">
                  <c:v>3.6229000000000001E-3</c:v>
                </c:pt>
                <c:pt idx="30514">
                  <c:v>4.5096399999999997E-3</c:v>
                </c:pt>
                <c:pt idx="30515">
                  <c:v>3.2813400000000002E-3</c:v>
                </c:pt>
                <c:pt idx="30516">
                  <c:v>2.5454700000000002E-3</c:v>
                </c:pt>
                <c:pt idx="30517">
                  <c:v>3.8423200000000002E-3</c:v>
                </c:pt>
                <c:pt idx="30518">
                  <c:v>8.5411000000000005E-4</c:v>
                </c:pt>
                <c:pt idx="30519">
                  <c:v>-1.5025500000000001E-3</c:v>
                </c:pt>
                <c:pt idx="30520">
                  <c:v>-1.5322999999999999E-3</c:v>
                </c:pt>
                <c:pt idx="30521">
                  <c:v>-2.44992E-3</c:v>
                </c:pt>
                <c:pt idx="30522">
                  <c:v>-2.5246000000000001E-3</c:v>
                </c:pt>
                <c:pt idx="30523">
                  <c:v>-3.1275700000000001E-3</c:v>
                </c:pt>
                <c:pt idx="30524">
                  <c:v>-3.59889E-3</c:v>
                </c:pt>
                <c:pt idx="30525">
                  <c:v>-3.02068E-3</c:v>
                </c:pt>
                <c:pt idx="30526">
                  <c:v>-2.5386599999999999E-3</c:v>
                </c:pt>
                <c:pt idx="30527">
                  <c:v>-3.0566600000000001E-3</c:v>
                </c:pt>
                <c:pt idx="30528">
                  <c:v>-4.0058000000000003E-3</c:v>
                </c:pt>
                <c:pt idx="30529">
                  <c:v>-4.8386100000000001E-3</c:v>
                </c:pt>
                <c:pt idx="30530">
                  <c:v>-3.2676099999999998E-3</c:v>
                </c:pt>
                <c:pt idx="30531">
                  <c:v>-2.14182E-3</c:v>
                </c:pt>
                <c:pt idx="30532">
                  <c:v>-4.1314300000000002E-3</c:v>
                </c:pt>
                <c:pt idx="30533">
                  <c:v>-4.6894800000000002E-3</c:v>
                </c:pt>
                <c:pt idx="30534">
                  <c:v>-2.7563800000000001E-3</c:v>
                </c:pt>
                <c:pt idx="30535">
                  <c:v>-3.1360400000000001E-3</c:v>
                </c:pt>
                <c:pt idx="30536">
                  <c:v>-3.3316600000000002E-3</c:v>
                </c:pt>
                <c:pt idx="30537">
                  <c:v>-2.2971100000000002E-3</c:v>
                </c:pt>
                <c:pt idx="30538">
                  <c:v>-9.0662000000000002E-4</c:v>
                </c:pt>
                <c:pt idx="30539" formatCode="0.00E+00">
                  <c:v>3.7249999999999997E-5</c:v>
                </c:pt>
                <c:pt idx="30540">
                  <c:v>5.1524999999999997E-4</c:v>
                </c:pt>
                <c:pt idx="30541">
                  <c:v>9.5719999999999996E-4</c:v>
                </c:pt>
                <c:pt idx="30542">
                  <c:v>1.5653900000000001E-3</c:v>
                </c:pt>
                <c:pt idx="30543">
                  <c:v>2.5754E-4</c:v>
                </c:pt>
                <c:pt idx="30544">
                  <c:v>-4.9401999999999996E-4</c:v>
                </c:pt>
                <c:pt idx="30545">
                  <c:v>1.9008E-4</c:v>
                </c:pt>
                <c:pt idx="30546">
                  <c:v>-1.0204999999999999E-3</c:v>
                </c:pt>
                <c:pt idx="30547">
                  <c:v>-2.53353E-3</c:v>
                </c:pt>
                <c:pt idx="30548">
                  <c:v>-4.11072E-3</c:v>
                </c:pt>
                <c:pt idx="30549">
                  <c:v>-3.9976400000000002E-3</c:v>
                </c:pt>
                <c:pt idx="30550">
                  <c:v>-2.7473599999999999E-3</c:v>
                </c:pt>
                <c:pt idx="30551">
                  <c:v>-2.60224E-3</c:v>
                </c:pt>
                <c:pt idx="30552">
                  <c:v>-2.3666400000000001E-3</c:v>
                </c:pt>
                <c:pt idx="30553">
                  <c:v>-1.50676E-3</c:v>
                </c:pt>
                <c:pt idx="30554">
                  <c:v>1.1936799999999999E-3</c:v>
                </c:pt>
                <c:pt idx="30555">
                  <c:v>7.6696999999999996E-4</c:v>
                </c:pt>
                <c:pt idx="30556">
                  <c:v>6.1651999999999996E-4</c:v>
                </c:pt>
                <c:pt idx="30557">
                  <c:v>1.2847999999999999E-4</c:v>
                </c:pt>
                <c:pt idx="30558" formatCode="0.00E+00">
                  <c:v>-2.9450000000000001E-5</c:v>
                </c:pt>
                <c:pt idx="30559">
                  <c:v>-2.5892999999999999E-4</c:v>
                </c:pt>
                <c:pt idx="30560">
                  <c:v>-1.23485E-3</c:v>
                </c:pt>
                <c:pt idx="30561">
                  <c:v>-6.202E-4</c:v>
                </c:pt>
                <c:pt idx="30562">
                  <c:v>-1.22966E-3</c:v>
                </c:pt>
                <c:pt idx="30563">
                  <c:v>-9.6159999999999995E-4</c:v>
                </c:pt>
                <c:pt idx="30564">
                  <c:v>-1.78754E-3</c:v>
                </c:pt>
                <c:pt idx="30565">
                  <c:v>-3.1518000000000002E-3</c:v>
                </c:pt>
                <c:pt idx="30566">
                  <c:v>-2.05909E-3</c:v>
                </c:pt>
                <c:pt idx="30567">
                  <c:v>-2.2375099999999998E-3</c:v>
                </c:pt>
                <c:pt idx="30568">
                  <c:v>-3.4616400000000002E-3</c:v>
                </c:pt>
                <c:pt idx="30569">
                  <c:v>-4.7620300000000004E-3</c:v>
                </c:pt>
                <c:pt idx="30570">
                  <c:v>-4.1066100000000001E-3</c:v>
                </c:pt>
                <c:pt idx="30571">
                  <c:v>-1.3943200000000001E-3</c:v>
                </c:pt>
                <c:pt idx="30572">
                  <c:v>-2.2307400000000002E-3</c:v>
                </c:pt>
                <c:pt idx="30573">
                  <c:v>-1.94629E-3</c:v>
                </c:pt>
                <c:pt idx="30574">
                  <c:v>3.0796000000000003E-4</c:v>
                </c:pt>
                <c:pt idx="30575">
                  <c:v>4.2152999999999998E-4</c:v>
                </c:pt>
                <c:pt idx="30576">
                  <c:v>8.6717999999999995E-4</c:v>
                </c:pt>
                <c:pt idx="30577">
                  <c:v>4.7636E-4</c:v>
                </c:pt>
                <c:pt idx="30578">
                  <c:v>1.5378600000000001E-3</c:v>
                </c:pt>
                <c:pt idx="30579">
                  <c:v>2.7331899999999999E-3</c:v>
                </c:pt>
                <c:pt idx="30580">
                  <c:v>3.6285599999999999E-3</c:v>
                </c:pt>
                <c:pt idx="30581">
                  <c:v>2.8508700000000001E-3</c:v>
                </c:pt>
                <c:pt idx="30582">
                  <c:v>2.6485599999999999E-3</c:v>
                </c:pt>
                <c:pt idx="30583">
                  <c:v>4.0635799999999998E-3</c:v>
                </c:pt>
                <c:pt idx="30584">
                  <c:v>4.11364E-3</c:v>
                </c:pt>
                <c:pt idx="30585">
                  <c:v>2.5301199999999999E-3</c:v>
                </c:pt>
                <c:pt idx="30586">
                  <c:v>1.60856E-3</c:v>
                </c:pt>
                <c:pt idx="30587">
                  <c:v>1.63568E-3</c:v>
                </c:pt>
                <c:pt idx="30588">
                  <c:v>9.5127000000000005E-4</c:v>
                </c:pt>
                <c:pt idx="30589">
                  <c:v>8.1216000000000003E-4</c:v>
                </c:pt>
                <c:pt idx="30590">
                  <c:v>1.6082999999999999E-4</c:v>
                </c:pt>
                <c:pt idx="30591" formatCode="0.00E+00">
                  <c:v>1.562E-5</c:v>
                </c:pt>
                <c:pt idx="30592">
                  <c:v>1.09936E-3</c:v>
                </c:pt>
                <c:pt idx="30593">
                  <c:v>4.0959999999999998E-4</c:v>
                </c:pt>
                <c:pt idx="30594">
                  <c:v>-5.0277000000000004E-4</c:v>
                </c:pt>
                <c:pt idx="30595">
                  <c:v>-2.0655000000000001E-4</c:v>
                </c:pt>
                <c:pt idx="30596">
                  <c:v>1.43596E-3</c:v>
                </c:pt>
                <c:pt idx="30597">
                  <c:v>-5.1106000000000003E-4</c:v>
                </c:pt>
                <c:pt idx="30598">
                  <c:v>-7.8076000000000003E-4</c:v>
                </c:pt>
                <c:pt idx="30599">
                  <c:v>-7.3203000000000005E-4</c:v>
                </c:pt>
                <c:pt idx="30600">
                  <c:v>-5.5904000000000001E-4</c:v>
                </c:pt>
                <c:pt idx="30601">
                  <c:v>2.8032000000000003E-4</c:v>
                </c:pt>
                <c:pt idx="30602">
                  <c:v>-1.3621099999999999E-3</c:v>
                </c:pt>
                <c:pt idx="30603">
                  <c:v>2.6729E-4</c:v>
                </c:pt>
                <c:pt idx="30604">
                  <c:v>2.1227E-4</c:v>
                </c:pt>
                <c:pt idx="30605">
                  <c:v>-3.2691899999999999E-3</c:v>
                </c:pt>
                <c:pt idx="30606">
                  <c:v>-4.0975300000000003E-3</c:v>
                </c:pt>
                <c:pt idx="30607">
                  <c:v>-2.2945299999999999E-3</c:v>
                </c:pt>
                <c:pt idx="30608">
                  <c:v>-8.7646999999999996E-4</c:v>
                </c:pt>
                <c:pt idx="30609">
                  <c:v>-1.5014399999999999E-3</c:v>
                </c:pt>
                <c:pt idx="30610">
                  <c:v>4.2845999999999997E-4</c:v>
                </c:pt>
                <c:pt idx="30611">
                  <c:v>-1.3859000000000001E-4</c:v>
                </c:pt>
                <c:pt idx="30612">
                  <c:v>-1.16453E-3</c:v>
                </c:pt>
                <c:pt idx="30613">
                  <c:v>6.6043999999999999E-4</c:v>
                </c:pt>
                <c:pt idx="30614">
                  <c:v>-1.6876E-4</c:v>
                </c:pt>
                <c:pt idx="30615">
                  <c:v>-2.2765E-4</c:v>
                </c:pt>
                <c:pt idx="30616">
                  <c:v>-4.6883E-4</c:v>
                </c:pt>
                <c:pt idx="30617" formatCode="0.00E+00">
                  <c:v>-5.3399999999999997E-5</c:v>
                </c:pt>
                <c:pt idx="30618">
                  <c:v>6.6162999999999997E-4</c:v>
                </c:pt>
                <c:pt idx="30619">
                  <c:v>-2.4677999999999999E-4</c:v>
                </c:pt>
                <c:pt idx="30620">
                  <c:v>-1.4802699999999999E-3</c:v>
                </c:pt>
                <c:pt idx="30621">
                  <c:v>-1.9448E-3</c:v>
                </c:pt>
                <c:pt idx="30622">
                  <c:v>-1.82092E-3</c:v>
                </c:pt>
                <c:pt idx="30623">
                  <c:v>-2.6920099999999999E-3</c:v>
                </c:pt>
                <c:pt idx="30624">
                  <c:v>-2.2994199999999999E-3</c:v>
                </c:pt>
                <c:pt idx="30625">
                  <c:v>-8.5888999999999996E-4</c:v>
                </c:pt>
                <c:pt idx="30626">
                  <c:v>-1.80785E-3</c:v>
                </c:pt>
                <c:pt idx="30627">
                  <c:v>-1.9400800000000001E-3</c:v>
                </c:pt>
                <c:pt idx="30628" formatCode="0.00E+00">
                  <c:v>2.9660000000000001E-5</c:v>
                </c:pt>
                <c:pt idx="30629" formatCode="0.00E+00">
                  <c:v>-6.7600000000000003E-5</c:v>
                </c:pt>
                <c:pt idx="30630">
                  <c:v>4.0479999999999997E-4</c:v>
                </c:pt>
                <c:pt idx="30631">
                  <c:v>2.8585999999999998E-4</c:v>
                </c:pt>
                <c:pt idx="30632" formatCode="0.00E+00">
                  <c:v>9.5299999999999999E-5</c:v>
                </c:pt>
                <c:pt idx="30633" formatCode="0.00E+00">
                  <c:v>-7.8040000000000005E-5</c:v>
                </c:pt>
                <c:pt idx="30634" formatCode="0.00E+00">
                  <c:v>5.5630000000000001E-5</c:v>
                </c:pt>
                <c:pt idx="30635">
                  <c:v>1.17742E-3</c:v>
                </c:pt>
                <c:pt idx="30636">
                  <c:v>2.67235E-3</c:v>
                </c:pt>
                <c:pt idx="30637">
                  <c:v>2.4445199999999999E-3</c:v>
                </c:pt>
                <c:pt idx="30638">
                  <c:v>2.7965799999999999E-3</c:v>
                </c:pt>
                <c:pt idx="30639">
                  <c:v>1.6511E-3</c:v>
                </c:pt>
                <c:pt idx="30640">
                  <c:v>1.5849900000000001E-3</c:v>
                </c:pt>
                <c:pt idx="30641">
                  <c:v>1.7072299999999999E-3</c:v>
                </c:pt>
                <c:pt idx="30642">
                  <c:v>1.0061200000000001E-3</c:v>
                </c:pt>
                <c:pt idx="30643">
                  <c:v>1.14814E-3</c:v>
                </c:pt>
                <c:pt idx="30644">
                  <c:v>1.3928199999999999E-3</c:v>
                </c:pt>
                <c:pt idx="30645">
                  <c:v>4.5437E-4</c:v>
                </c:pt>
                <c:pt idx="30646">
                  <c:v>-3.4649000000000002E-4</c:v>
                </c:pt>
                <c:pt idx="30647">
                  <c:v>1.4292199999999999E-3</c:v>
                </c:pt>
                <c:pt idx="30648">
                  <c:v>3.771E-4</c:v>
                </c:pt>
                <c:pt idx="30649">
                  <c:v>-1.9191999999999999E-4</c:v>
                </c:pt>
                <c:pt idx="30650">
                  <c:v>1.22722E-3</c:v>
                </c:pt>
                <c:pt idx="30651">
                  <c:v>1.2554999999999999E-4</c:v>
                </c:pt>
                <c:pt idx="30652">
                  <c:v>-2.3237E-4</c:v>
                </c:pt>
                <c:pt idx="30653">
                  <c:v>-6.1843E-4</c:v>
                </c:pt>
                <c:pt idx="30654">
                  <c:v>2.5642999999999998E-4</c:v>
                </c:pt>
                <c:pt idx="30655">
                  <c:v>8.6640000000000003E-4</c:v>
                </c:pt>
                <c:pt idx="30656">
                  <c:v>-8.1514000000000001E-4</c:v>
                </c:pt>
                <c:pt idx="30657">
                  <c:v>2.9985999999999999E-4</c:v>
                </c:pt>
                <c:pt idx="30658">
                  <c:v>9.1695000000000004E-4</c:v>
                </c:pt>
                <c:pt idx="30659">
                  <c:v>5.2943E-4</c:v>
                </c:pt>
                <c:pt idx="30660">
                  <c:v>7.6121999999999995E-4</c:v>
                </c:pt>
                <c:pt idx="30661">
                  <c:v>-1.29484E-3</c:v>
                </c:pt>
                <c:pt idx="30662">
                  <c:v>-1.57219E-3</c:v>
                </c:pt>
                <c:pt idx="30663" formatCode="0.00E+00">
                  <c:v>3.5299999999999997E-5</c:v>
                </c:pt>
                <c:pt idx="30664">
                  <c:v>-2.7326999999999999E-4</c:v>
                </c:pt>
                <c:pt idx="30665">
                  <c:v>1.5118E-4</c:v>
                </c:pt>
                <c:pt idx="30666">
                  <c:v>5.0626000000000002E-4</c:v>
                </c:pt>
                <c:pt idx="30667">
                  <c:v>-9.9628999999999994E-4</c:v>
                </c:pt>
                <c:pt idx="30668">
                  <c:v>-2.2099000000000001E-4</c:v>
                </c:pt>
                <c:pt idx="30669">
                  <c:v>-7.4888999999999999E-4</c:v>
                </c:pt>
                <c:pt idx="30670">
                  <c:v>-2.2275300000000001E-3</c:v>
                </c:pt>
                <c:pt idx="30671">
                  <c:v>-6.7151000000000005E-4</c:v>
                </c:pt>
                <c:pt idx="30672">
                  <c:v>3.9534999999999999E-4</c:v>
                </c:pt>
                <c:pt idx="30673">
                  <c:v>-3.2333999999999998E-4</c:v>
                </c:pt>
                <c:pt idx="30674">
                  <c:v>1.1716299999999999E-3</c:v>
                </c:pt>
                <c:pt idx="30675">
                  <c:v>1.91661E-3</c:v>
                </c:pt>
                <c:pt idx="30676">
                  <c:v>-1.46E-4</c:v>
                </c:pt>
                <c:pt idx="30677">
                  <c:v>-1.99139E-3</c:v>
                </c:pt>
                <c:pt idx="30678">
                  <c:v>-1.7247899999999999E-3</c:v>
                </c:pt>
                <c:pt idx="30679">
                  <c:v>-8.6874000000000001E-4</c:v>
                </c:pt>
                <c:pt idx="30680">
                  <c:v>-1.8942000000000001E-4</c:v>
                </c:pt>
                <c:pt idx="30681">
                  <c:v>-6.6527999999999997E-4</c:v>
                </c:pt>
                <c:pt idx="30682">
                  <c:v>1.1144E-4</c:v>
                </c:pt>
                <c:pt idx="30683">
                  <c:v>-6.1362999999999999E-4</c:v>
                </c:pt>
                <c:pt idx="30684">
                  <c:v>-6.6748000000000003E-4</c:v>
                </c:pt>
                <c:pt idx="30685">
                  <c:v>3.0857999999999998E-4</c:v>
                </c:pt>
                <c:pt idx="30686" formatCode="0.00E+00">
                  <c:v>-4.2759999999999997E-5</c:v>
                </c:pt>
                <c:pt idx="30687">
                  <c:v>-1.0027599999999999E-3</c:v>
                </c:pt>
                <c:pt idx="30688">
                  <c:v>-2.0259000000000002E-3</c:v>
                </c:pt>
                <c:pt idx="30689">
                  <c:v>-1.01206E-3</c:v>
                </c:pt>
                <c:pt idx="30690">
                  <c:v>-1.44776E-3</c:v>
                </c:pt>
                <c:pt idx="30691">
                  <c:v>-1.9812300000000001E-3</c:v>
                </c:pt>
                <c:pt idx="30692">
                  <c:v>1.0719099999999999E-3</c:v>
                </c:pt>
                <c:pt idx="30693">
                  <c:v>8.2923000000000003E-4</c:v>
                </c:pt>
                <c:pt idx="30694">
                  <c:v>-5.8544999999999995E-4</c:v>
                </c:pt>
                <c:pt idx="30695">
                  <c:v>8.6616999999999998E-4</c:v>
                </c:pt>
                <c:pt idx="30696">
                  <c:v>7.4116999999999998E-4</c:v>
                </c:pt>
                <c:pt idx="30697">
                  <c:v>-2.9603000000000002E-4</c:v>
                </c:pt>
                <c:pt idx="30698">
                  <c:v>-4.9823999999999995E-4</c:v>
                </c:pt>
                <c:pt idx="30699">
                  <c:v>-3.0763999999999998E-4</c:v>
                </c:pt>
                <c:pt idx="30700">
                  <c:v>3.7709000000000001E-4</c:v>
                </c:pt>
                <c:pt idx="30701">
                  <c:v>3.0476E-4</c:v>
                </c:pt>
                <c:pt idx="30702">
                  <c:v>6.1760999999999999E-4</c:v>
                </c:pt>
                <c:pt idx="30703">
                  <c:v>2.0562999999999999E-4</c:v>
                </c:pt>
                <c:pt idx="30704">
                  <c:v>4.1580000000000002E-4</c:v>
                </c:pt>
                <c:pt idx="30705">
                  <c:v>-1.4313999999999999E-4</c:v>
                </c:pt>
                <c:pt idx="30706">
                  <c:v>-1.41971E-3</c:v>
                </c:pt>
                <c:pt idx="30707">
                  <c:v>-3.7689E-4</c:v>
                </c:pt>
                <c:pt idx="30708">
                  <c:v>1.9518000000000001E-4</c:v>
                </c:pt>
                <c:pt idx="30709">
                  <c:v>6.3453999999999995E-4</c:v>
                </c:pt>
                <c:pt idx="30710">
                  <c:v>2.3986300000000001E-3</c:v>
                </c:pt>
                <c:pt idx="30711">
                  <c:v>1.8915200000000001E-3</c:v>
                </c:pt>
                <c:pt idx="30712">
                  <c:v>2.3284999999999999E-4</c:v>
                </c:pt>
                <c:pt idx="30713">
                  <c:v>-4.8516999999999999E-4</c:v>
                </c:pt>
                <c:pt idx="30714">
                  <c:v>-6.7500000000000004E-4</c:v>
                </c:pt>
                <c:pt idx="30715">
                  <c:v>-9.0050000000000004E-4</c:v>
                </c:pt>
                <c:pt idx="30716">
                  <c:v>-3.0122299999999999E-3</c:v>
                </c:pt>
                <c:pt idx="30717">
                  <c:v>-1.7258799999999999E-3</c:v>
                </c:pt>
                <c:pt idx="30718">
                  <c:v>1.1096599999999999E-3</c:v>
                </c:pt>
                <c:pt idx="30719">
                  <c:v>-1.74979E-3</c:v>
                </c:pt>
                <c:pt idx="30720">
                  <c:v>-2.2886199999999999E-3</c:v>
                </c:pt>
                <c:pt idx="30721">
                  <c:v>-8.3261000000000001E-4</c:v>
                </c:pt>
                <c:pt idx="30722">
                  <c:v>-3.5099000000000003E-4</c:v>
                </c:pt>
                <c:pt idx="30723">
                  <c:v>9.6347999999999996E-4</c:v>
                </c:pt>
                <c:pt idx="30724">
                  <c:v>2.1332199999999999E-3</c:v>
                </c:pt>
                <c:pt idx="30725">
                  <c:v>8.0630999999999997E-4</c:v>
                </c:pt>
                <c:pt idx="30726">
                  <c:v>1.1525699999999999E-3</c:v>
                </c:pt>
                <c:pt idx="30727">
                  <c:v>1.9507400000000001E-3</c:v>
                </c:pt>
                <c:pt idx="30728">
                  <c:v>6.7298E-4</c:v>
                </c:pt>
                <c:pt idx="30729">
                  <c:v>-7.0962E-4</c:v>
                </c:pt>
                <c:pt idx="30730">
                  <c:v>-1.9115E-3</c:v>
                </c:pt>
                <c:pt idx="30731">
                  <c:v>-1.4227599999999999E-3</c:v>
                </c:pt>
                <c:pt idx="30732">
                  <c:v>-2.5283200000000001E-3</c:v>
                </c:pt>
                <c:pt idx="30733">
                  <c:v>-3.6295000000000001E-4</c:v>
                </c:pt>
                <c:pt idx="30734">
                  <c:v>8.9357E-4</c:v>
                </c:pt>
                <c:pt idx="30735">
                  <c:v>-3.1505299999999999E-3</c:v>
                </c:pt>
                <c:pt idx="30736">
                  <c:v>-1.02553E-3</c:v>
                </c:pt>
                <c:pt idx="30737">
                  <c:v>-6.2940999999999995E-4</c:v>
                </c:pt>
                <c:pt idx="30738">
                  <c:v>-2.2978400000000002E-3</c:v>
                </c:pt>
                <c:pt idx="30739">
                  <c:v>-3.1270000000000001E-4</c:v>
                </c:pt>
                <c:pt idx="30740">
                  <c:v>-9.5584000000000001E-4</c:v>
                </c:pt>
                <c:pt idx="30741">
                  <c:v>-1.9741200000000002E-3</c:v>
                </c:pt>
                <c:pt idx="30742">
                  <c:v>-1.6983300000000001E-3</c:v>
                </c:pt>
                <c:pt idx="30743" formatCode="0.00E+00">
                  <c:v>4.7299999999999996E-6</c:v>
                </c:pt>
                <c:pt idx="30744">
                  <c:v>2.4947799999999998E-3</c:v>
                </c:pt>
                <c:pt idx="30745">
                  <c:v>2.6104000000000001E-3</c:v>
                </c:pt>
                <c:pt idx="30746">
                  <c:v>2.63803E-3</c:v>
                </c:pt>
                <c:pt idx="30747">
                  <c:v>2.0529799999999998E-3</c:v>
                </c:pt>
                <c:pt idx="30748">
                  <c:v>3.7146999999999999E-4</c:v>
                </c:pt>
                <c:pt idx="30749">
                  <c:v>7.5971999999999997E-4</c:v>
                </c:pt>
                <c:pt idx="30750">
                  <c:v>2.6372100000000001E-3</c:v>
                </c:pt>
                <c:pt idx="30751">
                  <c:v>1.8856000000000001E-3</c:v>
                </c:pt>
                <c:pt idx="30752">
                  <c:v>1.47298E-3</c:v>
                </c:pt>
                <c:pt idx="30753">
                  <c:v>7.4122000000000001E-4</c:v>
                </c:pt>
                <c:pt idx="30754">
                  <c:v>5.8620999999999999E-4</c:v>
                </c:pt>
                <c:pt idx="30755">
                  <c:v>1.36848E-3</c:v>
                </c:pt>
                <c:pt idx="30756">
                  <c:v>1.8766799999999999E-3</c:v>
                </c:pt>
                <c:pt idx="30757">
                  <c:v>1.6022E-3</c:v>
                </c:pt>
                <c:pt idx="30758">
                  <c:v>3.2730999999999998E-4</c:v>
                </c:pt>
                <c:pt idx="30759">
                  <c:v>-1.62834E-3</c:v>
                </c:pt>
                <c:pt idx="30760">
                  <c:v>-2.4733300000000001E-3</c:v>
                </c:pt>
                <c:pt idx="30761">
                  <c:v>-2.7035200000000001E-3</c:v>
                </c:pt>
                <c:pt idx="30762">
                  <c:v>-1.96137E-3</c:v>
                </c:pt>
                <c:pt idx="30763">
                  <c:v>-3.9501E-4</c:v>
                </c:pt>
                <c:pt idx="30764">
                  <c:v>3.4260999999999997E-4</c:v>
                </c:pt>
                <c:pt idx="30765">
                  <c:v>3.3646100000000001E-3</c:v>
                </c:pt>
                <c:pt idx="30766">
                  <c:v>3.7745999999999999E-3</c:v>
                </c:pt>
                <c:pt idx="30767">
                  <c:v>2.2440099999999998E-3</c:v>
                </c:pt>
                <c:pt idx="30768">
                  <c:v>1.5708300000000001E-3</c:v>
                </c:pt>
                <c:pt idx="30769">
                  <c:v>-5.9621000000000001E-4</c:v>
                </c:pt>
                <c:pt idx="30770">
                  <c:v>-2.22215E-3</c:v>
                </c:pt>
                <c:pt idx="30771">
                  <c:v>-3.6082800000000002E-3</c:v>
                </c:pt>
                <c:pt idx="30772">
                  <c:v>-3.94145E-3</c:v>
                </c:pt>
                <c:pt idx="30773">
                  <c:v>-3.6613800000000001E-3</c:v>
                </c:pt>
                <c:pt idx="30774">
                  <c:v>-2.0726199999999998E-3</c:v>
                </c:pt>
                <c:pt idx="30775">
                  <c:v>-1.9451500000000001E-3</c:v>
                </c:pt>
                <c:pt idx="30776">
                  <c:v>-1.1116500000000001E-3</c:v>
                </c:pt>
                <c:pt idx="30777">
                  <c:v>-9.1976999999999998E-4</c:v>
                </c:pt>
                <c:pt idx="30778">
                  <c:v>1.1196000000000001E-4</c:v>
                </c:pt>
                <c:pt idx="30779">
                  <c:v>6.5989E-4</c:v>
                </c:pt>
                <c:pt idx="30780">
                  <c:v>7.2731E-4</c:v>
                </c:pt>
                <c:pt idx="30781">
                  <c:v>2.2782700000000002E-3</c:v>
                </c:pt>
                <c:pt idx="30782">
                  <c:v>2.20272E-3</c:v>
                </c:pt>
                <c:pt idx="30783">
                  <c:v>1.73263E-3</c:v>
                </c:pt>
                <c:pt idx="30784">
                  <c:v>5.1615000000000005E-4</c:v>
                </c:pt>
                <c:pt idx="30785">
                  <c:v>-1.1909399999999999E-3</c:v>
                </c:pt>
                <c:pt idx="30786">
                  <c:v>-3.2957199999999998E-3</c:v>
                </c:pt>
                <c:pt idx="30787">
                  <c:v>-3.5743900000000002E-3</c:v>
                </c:pt>
                <c:pt idx="30788">
                  <c:v>-2.4330300000000001E-3</c:v>
                </c:pt>
                <c:pt idx="30789">
                  <c:v>-2.4595900000000002E-3</c:v>
                </c:pt>
                <c:pt idx="30790">
                  <c:v>-3.09831E-3</c:v>
                </c:pt>
                <c:pt idx="30791">
                  <c:v>-2.1350399999999999E-3</c:v>
                </c:pt>
                <c:pt idx="30792">
                  <c:v>-9.4050000000000004E-4</c:v>
                </c:pt>
                <c:pt idx="30793">
                  <c:v>-2.1033200000000001E-3</c:v>
                </c:pt>
                <c:pt idx="30794">
                  <c:v>-2.1889499999999998E-3</c:v>
                </c:pt>
                <c:pt idx="30795">
                  <c:v>-1.31876E-3</c:v>
                </c:pt>
                <c:pt idx="30796">
                  <c:v>-2.39536E-3</c:v>
                </c:pt>
                <c:pt idx="30797">
                  <c:v>-2.3638700000000001E-3</c:v>
                </c:pt>
                <c:pt idx="30798">
                  <c:v>-1.4035600000000001E-3</c:v>
                </c:pt>
                <c:pt idx="30799">
                  <c:v>6.9766000000000001E-4</c:v>
                </c:pt>
                <c:pt idx="30800">
                  <c:v>2.9067699999999999E-3</c:v>
                </c:pt>
                <c:pt idx="30801">
                  <c:v>2.9102199999999998E-3</c:v>
                </c:pt>
                <c:pt idx="30802">
                  <c:v>3.9338200000000002E-3</c:v>
                </c:pt>
                <c:pt idx="30803">
                  <c:v>2.91896E-3</c:v>
                </c:pt>
                <c:pt idx="30804">
                  <c:v>2.4559999999999998E-3</c:v>
                </c:pt>
                <c:pt idx="30805">
                  <c:v>1.9597400000000002E-3</c:v>
                </c:pt>
                <c:pt idx="30806">
                  <c:v>2.8225199999999998E-3</c:v>
                </c:pt>
                <c:pt idx="30807">
                  <c:v>3.5240800000000002E-3</c:v>
                </c:pt>
                <c:pt idx="30808">
                  <c:v>1.8650100000000001E-3</c:v>
                </c:pt>
                <c:pt idx="30809">
                  <c:v>1.632E-3</c:v>
                </c:pt>
                <c:pt idx="30810">
                  <c:v>1.4344399999999999E-3</c:v>
                </c:pt>
                <c:pt idx="30811">
                  <c:v>1.4999600000000001E-3</c:v>
                </c:pt>
                <c:pt idx="30812">
                  <c:v>1.9323700000000001E-3</c:v>
                </c:pt>
                <c:pt idx="30813">
                  <c:v>1.9390900000000001E-3</c:v>
                </c:pt>
                <c:pt idx="30814">
                  <c:v>1.00607E-3</c:v>
                </c:pt>
                <c:pt idx="30815">
                  <c:v>-1.9315000000000001E-3</c:v>
                </c:pt>
                <c:pt idx="30816">
                  <c:v>-2.56369E-3</c:v>
                </c:pt>
                <c:pt idx="30817">
                  <c:v>-2.9020199999999999E-3</c:v>
                </c:pt>
                <c:pt idx="30818">
                  <c:v>-2.2804100000000001E-3</c:v>
                </c:pt>
                <c:pt idx="30819">
                  <c:v>-1.0202E-3</c:v>
                </c:pt>
                <c:pt idx="30820">
                  <c:v>6.6730000000000001E-4</c:v>
                </c:pt>
                <c:pt idx="30821">
                  <c:v>2.3179400000000001E-3</c:v>
                </c:pt>
                <c:pt idx="30822">
                  <c:v>3.2424300000000001E-3</c:v>
                </c:pt>
                <c:pt idx="30823">
                  <c:v>3.4581400000000002E-3</c:v>
                </c:pt>
                <c:pt idx="30824">
                  <c:v>1.64514E-3</c:v>
                </c:pt>
                <c:pt idx="30825">
                  <c:v>-3.3708000000000002E-4</c:v>
                </c:pt>
                <c:pt idx="30826">
                  <c:v>-2.0981400000000001E-3</c:v>
                </c:pt>
                <c:pt idx="30827">
                  <c:v>-4.8713300000000001E-3</c:v>
                </c:pt>
                <c:pt idx="30828">
                  <c:v>-6.0716900000000002E-3</c:v>
                </c:pt>
                <c:pt idx="30829">
                  <c:v>-4.0586299999999997E-3</c:v>
                </c:pt>
                <c:pt idx="30830">
                  <c:v>-3.5276600000000002E-3</c:v>
                </c:pt>
                <c:pt idx="30831">
                  <c:v>-2.9810000000000001E-3</c:v>
                </c:pt>
                <c:pt idx="30832">
                  <c:v>-2.86127E-3</c:v>
                </c:pt>
                <c:pt idx="30833">
                  <c:v>-2.5908099999999998E-3</c:v>
                </c:pt>
                <c:pt idx="30834">
                  <c:v>-2.4229000000000001E-4</c:v>
                </c:pt>
                <c:pt idx="30835">
                  <c:v>1.79323E-3</c:v>
                </c:pt>
                <c:pt idx="30836">
                  <c:v>3.4003800000000002E-3</c:v>
                </c:pt>
                <c:pt idx="30837">
                  <c:v>3.5048800000000001E-3</c:v>
                </c:pt>
                <c:pt idx="30838">
                  <c:v>4.5370999999999996E-3</c:v>
                </c:pt>
                <c:pt idx="30839">
                  <c:v>2.5302300000000001E-3</c:v>
                </c:pt>
                <c:pt idx="30840">
                  <c:v>-7.0264000000000004E-4</c:v>
                </c:pt>
                <c:pt idx="30841">
                  <c:v>-3.01338E-3</c:v>
                </c:pt>
                <c:pt idx="30842">
                  <c:v>-4.7812499999999999E-3</c:v>
                </c:pt>
                <c:pt idx="30843">
                  <c:v>-4.7666499999999999E-3</c:v>
                </c:pt>
                <c:pt idx="30844">
                  <c:v>-3.07435E-3</c:v>
                </c:pt>
                <c:pt idx="30845">
                  <c:v>-2.6714199999999999E-3</c:v>
                </c:pt>
                <c:pt idx="30846">
                  <c:v>-3.0517700000000001E-3</c:v>
                </c:pt>
                <c:pt idx="30847">
                  <c:v>-3.9016599999999999E-3</c:v>
                </c:pt>
                <c:pt idx="30848">
                  <c:v>-3.2314700000000002E-3</c:v>
                </c:pt>
                <c:pt idx="30849">
                  <c:v>-2.6756599999999998E-3</c:v>
                </c:pt>
                <c:pt idx="30850">
                  <c:v>-3.9408400000000001E-3</c:v>
                </c:pt>
                <c:pt idx="30851">
                  <c:v>-2.9309700000000002E-3</c:v>
                </c:pt>
                <c:pt idx="30852">
                  <c:v>-1.05423E-3</c:v>
                </c:pt>
                <c:pt idx="30853">
                  <c:v>-2.1730899999999999E-3</c:v>
                </c:pt>
                <c:pt idx="30854">
                  <c:v>-1.5019600000000001E-3</c:v>
                </c:pt>
                <c:pt idx="30855">
                  <c:v>1.74935E-3</c:v>
                </c:pt>
                <c:pt idx="30856">
                  <c:v>2.54265E-3</c:v>
                </c:pt>
                <c:pt idx="30857">
                  <c:v>3.80569E-3</c:v>
                </c:pt>
                <c:pt idx="30858">
                  <c:v>4.4365200000000002E-3</c:v>
                </c:pt>
                <c:pt idx="30859">
                  <c:v>5.1311000000000004E-3</c:v>
                </c:pt>
                <c:pt idx="30860">
                  <c:v>4.8245199999999997E-3</c:v>
                </c:pt>
                <c:pt idx="30861">
                  <c:v>3.6327099999999999E-3</c:v>
                </c:pt>
                <c:pt idx="30862">
                  <c:v>4.57895E-3</c:v>
                </c:pt>
                <c:pt idx="30863">
                  <c:v>3.4402999999999999E-3</c:v>
                </c:pt>
                <c:pt idx="30864">
                  <c:v>4.7418699999999996E-3</c:v>
                </c:pt>
                <c:pt idx="30865">
                  <c:v>3.9074499999999998E-3</c:v>
                </c:pt>
                <c:pt idx="30866">
                  <c:v>2.21346E-3</c:v>
                </c:pt>
                <c:pt idx="30867">
                  <c:v>3.3009300000000001E-3</c:v>
                </c:pt>
                <c:pt idx="30868">
                  <c:v>3.27546E-3</c:v>
                </c:pt>
                <c:pt idx="30869">
                  <c:v>3.7582800000000001E-3</c:v>
                </c:pt>
                <c:pt idx="30870">
                  <c:v>3.58034E-3</c:v>
                </c:pt>
                <c:pt idx="30871">
                  <c:v>2.7556600000000001E-3</c:v>
                </c:pt>
                <c:pt idx="30872">
                  <c:v>3.3055900000000002E-3</c:v>
                </c:pt>
                <c:pt idx="30873">
                  <c:v>3.6109499999999999E-3</c:v>
                </c:pt>
                <c:pt idx="30874">
                  <c:v>2.2634899999999999E-3</c:v>
                </c:pt>
                <c:pt idx="30875">
                  <c:v>8.5245999999999998E-4</c:v>
                </c:pt>
                <c:pt idx="30876">
                  <c:v>-8.3808000000000005E-4</c:v>
                </c:pt>
                <c:pt idx="30877">
                  <c:v>-3.3741499999999998E-3</c:v>
                </c:pt>
                <c:pt idx="30878">
                  <c:v>-3.9802600000000002E-3</c:v>
                </c:pt>
                <c:pt idx="30879">
                  <c:v>-2.3832699999999998E-3</c:v>
                </c:pt>
                <c:pt idx="30880">
                  <c:v>-1.3577299999999999E-3</c:v>
                </c:pt>
                <c:pt idx="30881" formatCode="0.00E+00">
                  <c:v>1.5480000000000001E-5</c:v>
                </c:pt>
                <c:pt idx="30882">
                  <c:v>3.8962799999999998E-3</c:v>
                </c:pt>
                <c:pt idx="30883">
                  <c:v>5.2488999999999999E-3</c:v>
                </c:pt>
                <c:pt idx="30884">
                  <c:v>4.7884299999999998E-3</c:v>
                </c:pt>
                <c:pt idx="30885">
                  <c:v>3.8284E-3</c:v>
                </c:pt>
                <c:pt idx="30886">
                  <c:v>3.6430099999999999E-3</c:v>
                </c:pt>
                <c:pt idx="30887">
                  <c:v>4.2493699999999997E-3</c:v>
                </c:pt>
                <c:pt idx="30888">
                  <c:v>3.3205999999999999E-3</c:v>
                </c:pt>
                <c:pt idx="30889">
                  <c:v>1.1943100000000001E-3</c:v>
                </c:pt>
                <c:pt idx="30890" formatCode="0.00E+00">
                  <c:v>4.952E-5</c:v>
                </c:pt>
                <c:pt idx="30891">
                  <c:v>-1.34563E-3</c:v>
                </c:pt>
                <c:pt idx="30892">
                  <c:v>-2.3760000000000001E-3</c:v>
                </c:pt>
                <c:pt idx="30893">
                  <c:v>-3.1350800000000002E-3</c:v>
                </c:pt>
                <c:pt idx="30894">
                  <c:v>-4.2536099999999997E-3</c:v>
                </c:pt>
                <c:pt idx="30895">
                  <c:v>-1.26154E-3</c:v>
                </c:pt>
                <c:pt idx="30896">
                  <c:v>2.1824999999999999E-4</c:v>
                </c:pt>
                <c:pt idx="30897">
                  <c:v>1.95458E-3</c:v>
                </c:pt>
                <c:pt idx="30898">
                  <c:v>5.4732299999999999E-3</c:v>
                </c:pt>
                <c:pt idx="30899">
                  <c:v>4.5953000000000001E-3</c:v>
                </c:pt>
                <c:pt idx="30900">
                  <c:v>3.9011800000000002E-3</c:v>
                </c:pt>
                <c:pt idx="30901">
                  <c:v>2.9306499999999999E-3</c:v>
                </c:pt>
                <c:pt idx="30902">
                  <c:v>4.7702999999999999E-3</c:v>
                </c:pt>
                <c:pt idx="30903">
                  <c:v>4.2737599999999997E-3</c:v>
                </c:pt>
                <c:pt idx="30904">
                  <c:v>1.7076000000000001E-3</c:v>
                </c:pt>
                <c:pt idx="30905">
                  <c:v>4.0272900000000002E-3</c:v>
                </c:pt>
                <c:pt idx="30906">
                  <c:v>4.74619E-3</c:v>
                </c:pt>
                <c:pt idx="30907">
                  <c:v>4.01988E-3</c:v>
                </c:pt>
                <c:pt idx="30908">
                  <c:v>4.9060900000000001E-3</c:v>
                </c:pt>
                <c:pt idx="30909">
                  <c:v>3.8360500000000001E-3</c:v>
                </c:pt>
                <c:pt idx="30910">
                  <c:v>1.67709E-3</c:v>
                </c:pt>
                <c:pt idx="30911">
                  <c:v>2.1886E-4</c:v>
                </c:pt>
                <c:pt idx="30912">
                  <c:v>-3.0303800000000001E-3</c:v>
                </c:pt>
                <c:pt idx="30913">
                  <c:v>-6.46753E-3</c:v>
                </c:pt>
                <c:pt idx="30914">
                  <c:v>-6.7294900000000003E-3</c:v>
                </c:pt>
                <c:pt idx="30915">
                  <c:v>-4.4178100000000003E-3</c:v>
                </c:pt>
                <c:pt idx="30916">
                  <c:v>-4.1665499999999998E-3</c:v>
                </c:pt>
                <c:pt idx="30917">
                  <c:v>-5.3586099999999998E-3</c:v>
                </c:pt>
                <c:pt idx="30918">
                  <c:v>-3.9937799999999997E-3</c:v>
                </c:pt>
                <c:pt idx="30919">
                  <c:v>-4.6965399999999999E-3</c:v>
                </c:pt>
                <c:pt idx="30920">
                  <c:v>-4.3883300000000002E-3</c:v>
                </c:pt>
                <c:pt idx="30921">
                  <c:v>-3.4001999999999999E-3</c:v>
                </c:pt>
                <c:pt idx="30922">
                  <c:v>-4.2023399999999997E-3</c:v>
                </c:pt>
                <c:pt idx="30923">
                  <c:v>-4.65358E-3</c:v>
                </c:pt>
                <c:pt idx="30924">
                  <c:v>-4.3174600000000004E-3</c:v>
                </c:pt>
                <c:pt idx="30925">
                  <c:v>-3.97708E-3</c:v>
                </c:pt>
                <c:pt idx="30926">
                  <c:v>-3.8478399999999999E-3</c:v>
                </c:pt>
                <c:pt idx="30927">
                  <c:v>-3.5625600000000002E-3</c:v>
                </c:pt>
                <c:pt idx="30928">
                  <c:v>-4.1347399999999996E-3</c:v>
                </c:pt>
                <c:pt idx="30929">
                  <c:v>-4.1769099999999998E-3</c:v>
                </c:pt>
                <c:pt idx="30930">
                  <c:v>-2.44246E-3</c:v>
                </c:pt>
                <c:pt idx="30931">
                  <c:v>-4.7254000000000003E-4</c:v>
                </c:pt>
                <c:pt idx="30932">
                  <c:v>3.05689E-3</c:v>
                </c:pt>
                <c:pt idx="30933">
                  <c:v>5.3289899999999996E-3</c:v>
                </c:pt>
                <c:pt idx="30934">
                  <c:v>4.7157299999999996E-3</c:v>
                </c:pt>
                <c:pt idx="30935">
                  <c:v>3.3172200000000001E-3</c:v>
                </c:pt>
                <c:pt idx="30936">
                  <c:v>2.52856E-3</c:v>
                </c:pt>
                <c:pt idx="30937">
                  <c:v>-1.1286E-4</c:v>
                </c:pt>
                <c:pt idx="30938">
                  <c:v>-4.6187099999999998E-3</c:v>
                </c:pt>
                <c:pt idx="30939">
                  <c:v>-6.4184300000000001E-3</c:v>
                </c:pt>
                <c:pt idx="30940">
                  <c:v>-6.2950000000000002E-3</c:v>
                </c:pt>
                <c:pt idx="30941">
                  <c:v>-5.7948599999999998E-3</c:v>
                </c:pt>
                <c:pt idx="30942">
                  <c:v>-5.5249399999999999E-3</c:v>
                </c:pt>
                <c:pt idx="30943">
                  <c:v>-5.6382300000000002E-3</c:v>
                </c:pt>
                <c:pt idx="30944">
                  <c:v>-4.2384500000000004E-3</c:v>
                </c:pt>
                <c:pt idx="30945">
                  <c:v>-3.6164299999999999E-3</c:v>
                </c:pt>
                <c:pt idx="30946">
                  <c:v>-5.6716999999999998E-4</c:v>
                </c:pt>
                <c:pt idx="30947">
                  <c:v>2.1033800000000002E-3</c:v>
                </c:pt>
                <c:pt idx="30948">
                  <c:v>3.9846899999999999E-3</c:v>
                </c:pt>
                <c:pt idx="30949">
                  <c:v>5.2104999999999999E-3</c:v>
                </c:pt>
                <c:pt idx="30950">
                  <c:v>3.73522E-3</c:v>
                </c:pt>
                <c:pt idx="30951">
                  <c:v>3.00133E-3</c:v>
                </c:pt>
                <c:pt idx="30952">
                  <c:v>3.9880999999999998E-4</c:v>
                </c:pt>
                <c:pt idx="30953">
                  <c:v>-2.9241900000000001E-3</c:v>
                </c:pt>
                <c:pt idx="30954">
                  <c:v>-5.2605000000000004E-3</c:v>
                </c:pt>
                <c:pt idx="30955">
                  <c:v>-7.4791600000000003E-3</c:v>
                </c:pt>
                <c:pt idx="30956">
                  <c:v>-6.0984400000000001E-3</c:v>
                </c:pt>
                <c:pt idx="30957">
                  <c:v>-5.0064200000000001E-3</c:v>
                </c:pt>
                <c:pt idx="30958">
                  <c:v>-5.4460400000000001E-3</c:v>
                </c:pt>
                <c:pt idx="30959">
                  <c:v>-5.23574E-3</c:v>
                </c:pt>
                <c:pt idx="30960">
                  <c:v>-4.73596E-3</c:v>
                </c:pt>
                <c:pt idx="30961">
                  <c:v>-4.8070400000000003E-3</c:v>
                </c:pt>
                <c:pt idx="30962">
                  <c:v>-3.8513100000000001E-3</c:v>
                </c:pt>
                <c:pt idx="30963">
                  <c:v>-4.6522100000000004E-3</c:v>
                </c:pt>
                <c:pt idx="30964">
                  <c:v>-4.1981199999999996E-3</c:v>
                </c:pt>
                <c:pt idx="30965">
                  <c:v>-3.2380899999999999E-3</c:v>
                </c:pt>
                <c:pt idx="30966">
                  <c:v>-2.7810500000000002E-3</c:v>
                </c:pt>
                <c:pt idx="30967">
                  <c:v>9.6055999999999995E-4</c:v>
                </c:pt>
                <c:pt idx="30968">
                  <c:v>4.0470599999999999E-3</c:v>
                </c:pt>
                <c:pt idx="30969">
                  <c:v>5.0137999999999997E-3</c:v>
                </c:pt>
                <c:pt idx="30970">
                  <c:v>6.1682799999999999E-3</c:v>
                </c:pt>
                <c:pt idx="30971">
                  <c:v>6.7288299999999999E-3</c:v>
                </c:pt>
                <c:pt idx="30972">
                  <c:v>5.3479E-3</c:v>
                </c:pt>
                <c:pt idx="30973">
                  <c:v>5.9238299999999997E-3</c:v>
                </c:pt>
                <c:pt idx="30974">
                  <c:v>6.8172900000000002E-3</c:v>
                </c:pt>
                <c:pt idx="30975">
                  <c:v>5.5046000000000001E-3</c:v>
                </c:pt>
                <c:pt idx="30976">
                  <c:v>4.1515700000000003E-3</c:v>
                </c:pt>
                <c:pt idx="30977">
                  <c:v>4.7123199999999999E-3</c:v>
                </c:pt>
                <c:pt idx="30978">
                  <c:v>5.5719699999999999E-3</c:v>
                </c:pt>
                <c:pt idx="30979">
                  <c:v>4.1305100000000004E-3</c:v>
                </c:pt>
                <c:pt idx="30980">
                  <c:v>5.2052599999999997E-3</c:v>
                </c:pt>
                <c:pt idx="30981">
                  <c:v>5.8067400000000003E-3</c:v>
                </c:pt>
                <c:pt idx="30982">
                  <c:v>5.2057500000000003E-3</c:v>
                </c:pt>
                <c:pt idx="30983">
                  <c:v>5.11817E-3</c:v>
                </c:pt>
                <c:pt idx="30984">
                  <c:v>5.7566300000000004E-3</c:v>
                </c:pt>
                <c:pt idx="30985">
                  <c:v>4.79979E-3</c:v>
                </c:pt>
                <c:pt idx="30986">
                  <c:v>3.5995599999999999E-3</c:v>
                </c:pt>
                <c:pt idx="30987">
                  <c:v>1.7145999999999999E-4</c:v>
                </c:pt>
                <c:pt idx="30988">
                  <c:v>-3.86367E-3</c:v>
                </c:pt>
                <c:pt idx="30989">
                  <c:v>-5.5730900000000002E-3</c:v>
                </c:pt>
                <c:pt idx="30990">
                  <c:v>-4.4342899999999996E-3</c:v>
                </c:pt>
                <c:pt idx="30991">
                  <c:v>-2.9065699999999998E-3</c:v>
                </c:pt>
                <c:pt idx="30992">
                  <c:v>-2.89785E-3</c:v>
                </c:pt>
                <c:pt idx="30993">
                  <c:v>2.4226400000000002E-3</c:v>
                </c:pt>
                <c:pt idx="30994">
                  <c:v>5.1216400000000002E-3</c:v>
                </c:pt>
                <c:pt idx="30995">
                  <c:v>5.5978699999999996E-3</c:v>
                </c:pt>
                <c:pt idx="30996">
                  <c:v>7.1014199999999998E-3</c:v>
                </c:pt>
                <c:pt idx="30997">
                  <c:v>5.6054299999999998E-3</c:v>
                </c:pt>
                <c:pt idx="30998">
                  <c:v>5.76108E-3</c:v>
                </c:pt>
                <c:pt idx="30999">
                  <c:v>6.1735599999999998E-3</c:v>
                </c:pt>
                <c:pt idx="31000">
                  <c:v>5.0109300000000002E-3</c:v>
                </c:pt>
                <c:pt idx="31001">
                  <c:v>3.3512099999999999E-3</c:v>
                </c:pt>
                <c:pt idx="31002">
                  <c:v>1.1338400000000001E-3</c:v>
                </c:pt>
                <c:pt idx="31003">
                  <c:v>-2.47007E-3</c:v>
                </c:pt>
                <c:pt idx="31004">
                  <c:v>-5.1753199999999997E-3</c:v>
                </c:pt>
                <c:pt idx="31005">
                  <c:v>-4.7053399999999997E-3</c:v>
                </c:pt>
                <c:pt idx="31006">
                  <c:v>-4.9565399999999997E-3</c:v>
                </c:pt>
                <c:pt idx="31007">
                  <c:v>-2.0661799999999999E-3</c:v>
                </c:pt>
                <c:pt idx="31008">
                  <c:v>1.3635699999999999E-3</c:v>
                </c:pt>
                <c:pt idx="31009">
                  <c:v>3.3673399999999999E-3</c:v>
                </c:pt>
                <c:pt idx="31010">
                  <c:v>6.7765899999999999E-3</c:v>
                </c:pt>
                <c:pt idx="31011">
                  <c:v>7.8071499999999997E-3</c:v>
                </c:pt>
                <c:pt idx="31012">
                  <c:v>6.8837999999999998E-3</c:v>
                </c:pt>
                <c:pt idx="31013">
                  <c:v>4.1116199999999999E-3</c:v>
                </c:pt>
                <c:pt idx="31014">
                  <c:v>5.9183100000000004E-3</c:v>
                </c:pt>
                <c:pt idx="31015">
                  <c:v>6.2792100000000003E-3</c:v>
                </c:pt>
                <c:pt idx="31016">
                  <c:v>5.4305000000000004E-3</c:v>
                </c:pt>
                <c:pt idx="31017">
                  <c:v>7.0786800000000004E-3</c:v>
                </c:pt>
                <c:pt idx="31018">
                  <c:v>5.9896899999999998E-3</c:v>
                </c:pt>
                <c:pt idx="31019">
                  <c:v>6.2552700000000003E-3</c:v>
                </c:pt>
                <c:pt idx="31020">
                  <c:v>5.4530799999999999E-3</c:v>
                </c:pt>
                <c:pt idx="31021">
                  <c:v>4.1378600000000001E-3</c:v>
                </c:pt>
                <c:pt idx="31022">
                  <c:v>4.72311E-3</c:v>
                </c:pt>
                <c:pt idx="31023">
                  <c:v>-1.21926E-3</c:v>
                </c:pt>
                <c:pt idx="31024">
                  <c:v>-5.7053299999999998E-3</c:v>
                </c:pt>
                <c:pt idx="31025">
                  <c:v>-5.36631E-3</c:v>
                </c:pt>
                <c:pt idx="31026">
                  <c:v>-6.4643499999999998E-3</c:v>
                </c:pt>
                <c:pt idx="31027">
                  <c:v>-6.3577499999999997E-3</c:v>
                </c:pt>
                <c:pt idx="31028">
                  <c:v>-5.2797399999999998E-3</c:v>
                </c:pt>
                <c:pt idx="31029">
                  <c:v>-5.9466299999999996E-3</c:v>
                </c:pt>
                <c:pt idx="31030">
                  <c:v>-6.1899800000000003E-3</c:v>
                </c:pt>
                <c:pt idx="31031">
                  <c:v>-7.3204899999999998E-3</c:v>
                </c:pt>
                <c:pt idx="31032">
                  <c:v>-7.1491300000000001E-3</c:v>
                </c:pt>
                <c:pt idx="31033">
                  <c:v>-6.7972700000000002E-3</c:v>
                </c:pt>
                <c:pt idx="31034">
                  <c:v>-6.7452500000000004E-3</c:v>
                </c:pt>
                <c:pt idx="31035">
                  <c:v>-6.9397399999999998E-3</c:v>
                </c:pt>
                <c:pt idx="31036">
                  <c:v>-5.2461000000000001E-3</c:v>
                </c:pt>
                <c:pt idx="31037">
                  <c:v>-1.7367000000000001E-3</c:v>
                </c:pt>
                <c:pt idx="31038">
                  <c:v>-8.6397999999999998E-4</c:v>
                </c:pt>
                <c:pt idx="31039">
                  <c:v>2.98935E-3</c:v>
                </c:pt>
                <c:pt idx="31040">
                  <c:v>5.8991499999999997E-3</c:v>
                </c:pt>
                <c:pt idx="31041">
                  <c:v>5.7055400000000003E-3</c:v>
                </c:pt>
                <c:pt idx="31042">
                  <c:v>3.9525200000000002E-3</c:v>
                </c:pt>
                <c:pt idx="31043">
                  <c:v>-6.3798000000000001E-4</c:v>
                </c:pt>
                <c:pt idx="31044">
                  <c:v>-2.9067300000000002E-3</c:v>
                </c:pt>
                <c:pt idx="31045">
                  <c:v>-3.4880900000000001E-3</c:v>
                </c:pt>
                <c:pt idx="31046">
                  <c:v>-4.2917399999999996E-3</c:v>
                </c:pt>
                <c:pt idx="31047">
                  <c:v>-4.6549900000000003E-3</c:v>
                </c:pt>
                <c:pt idx="31048">
                  <c:v>-2.0976900000000001E-3</c:v>
                </c:pt>
                <c:pt idx="31049">
                  <c:v>1.4703699999999999E-3</c:v>
                </c:pt>
                <c:pt idx="31050">
                  <c:v>4.3041800000000003E-3</c:v>
                </c:pt>
                <c:pt idx="31051">
                  <c:v>7.0528800000000001E-3</c:v>
                </c:pt>
                <c:pt idx="31052">
                  <c:v>9.3150400000000001E-3</c:v>
                </c:pt>
                <c:pt idx="31053">
                  <c:v>6.5440000000000003E-3</c:v>
                </c:pt>
                <c:pt idx="31054">
                  <c:v>5.9348200000000004E-3</c:v>
                </c:pt>
                <c:pt idx="31055">
                  <c:v>7.8253799999999998E-3</c:v>
                </c:pt>
                <c:pt idx="31056">
                  <c:v>5.3900900000000002E-3</c:v>
                </c:pt>
                <c:pt idx="31057">
                  <c:v>3.0612999999999999E-3</c:v>
                </c:pt>
                <c:pt idx="31058">
                  <c:v>1.63937E-3</c:v>
                </c:pt>
                <c:pt idx="31059">
                  <c:v>-2.8391499999999999E-3</c:v>
                </c:pt>
                <c:pt idx="31060">
                  <c:v>-5.3807200000000003E-3</c:v>
                </c:pt>
                <c:pt idx="31061">
                  <c:v>-4.4434499999999998E-3</c:v>
                </c:pt>
                <c:pt idx="31062">
                  <c:v>-4.1803600000000002E-3</c:v>
                </c:pt>
                <c:pt idx="31063">
                  <c:v>-1.7165800000000001E-3</c:v>
                </c:pt>
                <c:pt idx="31064">
                  <c:v>2.8132999999999999E-4</c:v>
                </c:pt>
                <c:pt idx="31065">
                  <c:v>2.8114099999999999E-3</c:v>
                </c:pt>
                <c:pt idx="31066">
                  <c:v>6.7159899999999998E-3</c:v>
                </c:pt>
                <c:pt idx="31067">
                  <c:v>7.6177900000000002E-3</c:v>
                </c:pt>
                <c:pt idx="31068">
                  <c:v>8.3580400000000006E-3</c:v>
                </c:pt>
                <c:pt idx="31069">
                  <c:v>7.7888599999999999E-3</c:v>
                </c:pt>
                <c:pt idx="31070">
                  <c:v>7.7879300000000002E-3</c:v>
                </c:pt>
                <c:pt idx="31071">
                  <c:v>6.7997600000000002E-3</c:v>
                </c:pt>
                <c:pt idx="31072">
                  <c:v>6.3969700000000001E-3</c:v>
                </c:pt>
                <c:pt idx="31073">
                  <c:v>7.3595800000000001E-3</c:v>
                </c:pt>
                <c:pt idx="31074">
                  <c:v>6.6709500000000001E-3</c:v>
                </c:pt>
                <c:pt idx="31075">
                  <c:v>6.2786300000000003E-3</c:v>
                </c:pt>
                <c:pt idx="31076">
                  <c:v>6.0125500000000002E-3</c:v>
                </c:pt>
                <c:pt idx="31077">
                  <c:v>4.9564800000000001E-3</c:v>
                </c:pt>
                <c:pt idx="31078">
                  <c:v>3.0890399999999999E-3</c:v>
                </c:pt>
                <c:pt idx="31079">
                  <c:v>-2.3374999999999999E-4</c:v>
                </c:pt>
                <c:pt idx="31080">
                  <c:v>-4.7356400000000002E-3</c:v>
                </c:pt>
                <c:pt idx="31081">
                  <c:v>-5.6807999999999997E-3</c:v>
                </c:pt>
                <c:pt idx="31082">
                  <c:v>-7.28015E-3</c:v>
                </c:pt>
                <c:pt idx="31083">
                  <c:v>-7.2748099999999996E-3</c:v>
                </c:pt>
                <c:pt idx="31084">
                  <c:v>-6.0659800000000003E-3</c:v>
                </c:pt>
                <c:pt idx="31085">
                  <c:v>-7.13892E-3</c:v>
                </c:pt>
                <c:pt idx="31086">
                  <c:v>-5.8124700000000001E-3</c:v>
                </c:pt>
                <c:pt idx="31087">
                  <c:v>-6.6296200000000001E-3</c:v>
                </c:pt>
                <c:pt idx="31088">
                  <c:v>-6.8169099999999998E-3</c:v>
                </c:pt>
                <c:pt idx="31089">
                  <c:v>-7.3115400000000001E-3</c:v>
                </c:pt>
                <c:pt idx="31090">
                  <c:v>-6.9130399999999996E-3</c:v>
                </c:pt>
                <c:pt idx="31091">
                  <c:v>-5.52769E-3</c:v>
                </c:pt>
                <c:pt idx="31092">
                  <c:v>-4.5597099999999998E-3</c:v>
                </c:pt>
                <c:pt idx="31093">
                  <c:v>-2.5603499999999999E-3</c:v>
                </c:pt>
                <c:pt idx="31094">
                  <c:v>1.4056999999999999E-4</c:v>
                </c:pt>
                <c:pt idx="31095">
                  <c:v>4.1049600000000004E-3</c:v>
                </c:pt>
                <c:pt idx="31096">
                  <c:v>6.7755599999999999E-3</c:v>
                </c:pt>
                <c:pt idx="31097">
                  <c:v>4.6611600000000001E-3</c:v>
                </c:pt>
                <c:pt idx="31098">
                  <c:v>2.3618100000000002E-3</c:v>
                </c:pt>
                <c:pt idx="31099">
                  <c:v>2.12817E-3</c:v>
                </c:pt>
                <c:pt idx="31100">
                  <c:v>-2.2048300000000001E-3</c:v>
                </c:pt>
                <c:pt idx="31101">
                  <c:v>-4.7451400000000001E-3</c:v>
                </c:pt>
                <c:pt idx="31102">
                  <c:v>-5.2579100000000002E-3</c:v>
                </c:pt>
                <c:pt idx="31103">
                  <c:v>-5.0618700000000004E-3</c:v>
                </c:pt>
                <c:pt idx="31104">
                  <c:v>-1.2535300000000001E-3</c:v>
                </c:pt>
                <c:pt idx="31105">
                  <c:v>9.4689999999999998E-4</c:v>
                </c:pt>
                <c:pt idx="31106">
                  <c:v>4.5237899999999998E-3</c:v>
                </c:pt>
                <c:pt idx="31107">
                  <c:v>7.31827E-3</c:v>
                </c:pt>
                <c:pt idx="31108">
                  <c:v>7.3306200000000004E-3</c:v>
                </c:pt>
                <c:pt idx="31109">
                  <c:v>6.9857599999999997E-3</c:v>
                </c:pt>
                <c:pt idx="31110">
                  <c:v>7.6026699999999997E-3</c:v>
                </c:pt>
                <c:pt idx="31111">
                  <c:v>6.8121700000000002E-3</c:v>
                </c:pt>
                <c:pt idx="31112">
                  <c:v>6.4007999999999999E-3</c:v>
                </c:pt>
                <c:pt idx="31113">
                  <c:v>3.5155999999999998E-3</c:v>
                </c:pt>
                <c:pt idx="31114">
                  <c:v>-2.6221000000000003E-4</c:v>
                </c:pt>
                <c:pt idx="31115">
                  <c:v>-1.68088E-3</c:v>
                </c:pt>
                <c:pt idx="31116">
                  <c:v>-4.5203500000000002E-3</c:v>
                </c:pt>
                <c:pt idx="31117">
                  <c:v>-6.0399800000000003E-3</c:v>
                </c:pt>
                <c:pt idx="31118">
                  <c:v>-5.3424700000000002E-3</c:v>
                </c:pt>
                <c:pt idx="31119">
                  <c:v>-2.6706400000000002E-3</c:v>
                </c:pt>
                <c:pt idx="31120">
                  <c:v>1.9802E-4</c:v>
                </c:pt>
                <c:pt idx="31121">
                  <c:v>3.6323499999999999E-3</c:v>
                </c:pt>
                <c:pt idx="31122">
                  <c:v>6.9207399999999999E-3</c:v>
                </c:pt>
                <c:pt idx="31123">
                  <c:v>7.56787E-3</c:v>
                </c:pt>
                <c:pt idx="31124">
                  <c:v>7.9202200000000004E-3</c:v>
                </c:pt>
                <c:pt idx="31125">
                  <c:v>7.8283899999999993E-3</c:v>
                </c:pt>
                <c:pt idx="31126">
                  <c:v>7.7279200000000001E-3</c:v>
                </c:pt>
                <c:pt idx="31127">
                  <c:v>6.0706900000000001E-3</c:v>
                </c:pt>
                <c:pt idx="31128">
                  <c:v>7.2363100000000001E-3</c:v>
                </c:pt>
                <c:pt idx="31129">
                  <c:v>7.1975800000000003E-3</c:v>
                </c:pt>
                <c:pt idx="31130">
                  <c:v>6.7601600000000003E-3</c:v>
                </c:pt>
                <c:pt idx="31131">
                  <c:v>7.4999000000000003E-3</c:v>
                </c:pt>
                <c:pt idx="31132">
                  <c:v>5.7442700000000001E-3</c:v>
                </c:pt>
                <c:pt idx="31133">
                  <c:v>4.8728799999999996E-3</c:v>
                </c:pt>
                <c:pt idx="31134">
                  <c:v>3.1372399999999999E-3</c:v>
                </c:pt>
                <c:pt idx="31135">
                  <c:v>-4.9069999999999995E-4</c:v>
                </c:pt>
                <c:pt idx="31136">
                  <c:v>-3.7613899999999999E-3</c:v>
                </c:pt>
                <c:pt idx="31137">
                  <c:v>-4.6605099999999997E-3</c:v>
                </c:pt>
                <c:pt idx="31138">
                  <c:v>-7.5176599999999998E-3</c:v>
                </c:pt>
                <c:pt idx="31139">
                  <c:v>-8.2553399999999999E-3</c:v>
                </c:pt>
                <c:pt idx="31140">
                  <c:v>-6.8161200000000002E-3</c:v>
                </c:pt>
                <c:pt idx="31141">
                  <c:v>-7.6628599999999996E-3</c:v>
                </c:pt>
                <c:pt idx="31142">
                  <c:v>-5.7317499999999999E-3</c:v>
                </c:pt>
                <c:pt idx="31143">
                  <c:v>-6.8405699999999998E-3</c:v>
                </c:pt>
                <c:pt idx="31144">
                  <c:v>-7.8828800000000001E-3</c:v>
                </c:pt>
                <c:pt idx="31145">
                  <c:v>-7.0403999999999996E-3</c:v>
                </c:pt>
                <c:pt idx="31146">
                  <c:v>-7.9311799999999995E-3</c:v>
                </c:pt>
                <c:pt idx="31147">
                  <c:v>-7.30016E-3</c:v>
                </c:pt>
                <c:pt idx="31148">
                  <c:v>-6.6951099999999998E-3</c:v>
                </c:pt>
                <c:pt idx="31149">
                  <c:v>-6.7119800000000002E-3</c:v>
                </c:pt>
                <c:pt idx="31150">
                  <c:v>-7.24947E-3</c:v>
                </c:pt>
                <c:pt idx="31151">
                  <c:v>-7.3194000000000002E-3</c:v>
                </c:pt>
                <c:pt idx="31152">
                  <c:v>-5.92539E-3</c:v>
                </c:pt>
                <c:pt idx="31153">
                  <c:v>-5.3133800000000004E-3</c:v>
                </c:pt>
                <c:pt idx="31154">
                  <c:v>-3.35382E-3</c:v>
                </c:pt>
                <c:pt idx="31155">
                  <c:v>-6.9530999999999998E-4</c:v>
                </c:pt>
                <c:pt idx="31156">
                  <c:v>2.3709199999999999E-3</c:v>
                </c:pt>
                <c:pt idx="31157">
                  <c:v>4.2246200000000001E-3</c:v>
                </c:pt>
                <c:pt idx="31158">
                  <c:v>4.6653500000000004E-3</c:v>
                </c:pt>
                <c:pt idx="31159">
                  <c:v>3.4839599999999999E-3</c:v>
                </c:pt>
                <c:pt idx="31160">
                  <c:v>1.1759800000000001E-3</c:v>
                </c:pt>
                <c:pt idx="31161">
                  <c:v>-1.7342799999999999E-3</c:v>
                </c:pt>
                <c:pt idx="31162">
                  <c:v>-4.7268199999999996E-3</c:v>
                </c:pt>
                <c:pt idx="31163">
                  <c:v>-7.43292E-3</c:v>
                </c:pt>
                <c:pt idx="31164">
                  <c:v>-8.7811899999999995E-3</c:v>
                </c:pt>
                <c:pt idx="31165">
                  <c:v>-9.3161900000000002E-3</c:v>
                </c:pt>
                <c:pt idx="31166">
                  <c:v>-8.9929599999999995E-3</c:v>
                </c:pt>
                <c:pt idx="31167">
                  <c:v>-6.5611799999999998E-3</c:v>
                </c:pt>
                <c:pt idx="31168">
                  <c:v>-5.23414E-3</c:v>
                </c:pt>
                <c:pt idx="31169">
                  <c:v>-4.9876699999999996E-3</c:v>
                </c:pt>
                <c:pt idx="31170">
                  <c:v>-5.6152999999999997E-4</c:v>
                </c:pt>
                <c:pt idx="31171">
                  <c:v>2.73894E-3</c:v>
                </c:pt>
                <c:pt idx="31172">
                  <c:v>3.4345700000000001E-3</c:v>
                </c:pt>
                <c:pt idx="31173">
                  <c:v>4.7058600000000001E-3</c:v>
                </c:pt>
                <c:pt idx="31174">
                  <c:v>4.7436900000000001E-3</c:v>
                </c:pt>
                <c:pt idx="31175">
                  <c:v>2.9431399999999999E-3</c:v>
                </c:pt>
                <c:pt idx="31176">
                  <c:v>-8.5028999999999997E-4</c:v>
                </c:pt>
                <c:pt idx="31177">
                  <c:v>-2.8192199999999999E-3</c:v>
                </c:pt>
                <c:pt idx="31178">
                  <c:v>-5.0113600000000003E-3</c:v>
                </c:pt>
                <c:pt idx="31179">
                  <c:v>-8.2383100000000004E-3</c:v>
                </c:pt>
                <c:pt idx="31180">
                  <c:v>-7.9461500000000008E-3</c:v>
                </c:pt>
                <c:pt idx="31181">
                  <c:v>-7.2420599999999998E-3</c:v>
                </c:pt>
                <c:pt idx="31182">
                  <c:v>-7.2874899999999998E-3</c:v>
                </c:pt>
                <c:pt idx="31183">
                  <c:v>-7.0537300000000002E-3</c:v>
                </c:pt>
                <c:pt idx="31184">
                  <c:v>-6.8334700000000003E-3</c:v>
                </c:pt>
                <c:pt idx="31185">
                  <c:v>-6.5814200000000002E-3</c:v>
                </c:pt>
                <c:pt idx="31186">
                  <c:v>-5.9247500000000003E-3</c:v>
                </c:pt>
                <c:pt idx="31187">
                  <c:v>-7.35741E-3</c:v>
                </c:pt>
                <c:pt idx="31188">
                  <c:v>-6.0898000000000002E-3</c:v>
                </c:pt>
                <c:pt idx="31189">
                  <c:v>-3.6645499999999999E-3</c:v>
                </c:pt>
                <c:pt idx="31190">
                  <c:v>-2.2297100000000002E-3</c:v>
                </c:pt>
                <c:pt idx="31191">
                  <c:v>1.58797E-3</c:v>
                </c:pt>
                <c:pt idx="31192">
                  <c:v>3.22172E-3</c:v>
                </c:pt>
                <c:pt idx="31193">
                  <c:v>4.6561600000000003E-3</c:v>
                </c:pt>
                <c:pt idx="31194">
                  <c:v>7.8150200000000006E-3</c:v>
                </c:pt>
                <c:pt idx="31195">
                  <c:v>7.6790599999999997E-3</c:v>
                </c:pt>
                <c:pt idx="31196">
                  <c:v>7.3469900000000003E-3</c:v>
                </c:pt>
                <c:pt idx="31197">
                  <c:v>8.2614100000000003E-3</c:v>
                </c:pt>
                <c:pt idx="31198">
                  <c:v>7.7923699999999999E-3</c:v>
                </c:pt>
                <c:pt idx="31199">
                  <c:v>6.9257299999999997E-3</c:v>
                </c:pt>
                <c:pt idx="31200">
                  <c:v>6.5746700000000003E-3</c:v>
                </c:pt>
                <c:pt idx="31201">
                  <c:v>6.7297299999999997E-3</c:v>
                </c:pt>
                <c:pt idx="31202">
                  <c:v>7.5573599999999999E-3</c:v>
                </c:pt>
                <c:pt idx="31203">
                  <c:v>7.8933800000000002E-3</c:v>
                </c:pt>
                <c:pt idx="31204">
                  <c:v>7.3465800000000001E-3</c:v>
                </c:pt>
                <c:pt idx="31205">
                  <c:v>6.25152E-3</c:v>
                </c:pt>
                <c:pt idx="31206">
                  <c:v>6.9567500000000003E-3</c:v>
                </c:pt>
                <c:pt idx="31207">
                  <c:v>6.4691000000000002E-3</c:v>
                </c:pt>
                <c:pt idx="31208">
                  <c:v>5.9615600000000003E-3</c:v>
                </c:pt>
                <c:pt idx="31209">
                  <c:v>5.5786799999999999E-3</c:v>
                </c:pt>
                <c:pt idx="31210">
                  <c:v>3.8887399999999999E-3</c:v>
                </c:pt>
                <c:pt idx="31211">
                  <c:v>1.6318999999999999E-4</c:v>
                </c:pt>
                <c:pt idx="31212">
                  <c:v>-3.6935000000000002E-3</c:v>
                </c:pt>
                <c:pt idx="31213">
                  <c:v>-5.0650499999999998E-3</c:v>
                </c:pt>
                <c:pt idx="31214">
                  <c:v>-3.5749499999999999E-3</c:v>
                </c:pt>
                <c:pt idx="31215">
                  <c:v>-2.81957E-3</c:v>
                </c:pt>
                <c:pt idx="31216">
                  <c:v>-2.2640300000000002E-3</c:v>
                </c:pt>
                <c:pt idx="31217">
                  <c:v>1.69684E-3</c:v>
                </c:pt>
                <c:pt idx="31218">
                  <c:v>5.01652E-3</c:v>
                </c:pt>
                <c:pt idx="31219">
                  <c:v>6.6511699999999997E-3</c:v>
                </c:pt>
                <c:pt idx="31220">
                  <c:v>8.0702499999999993E-3</c:v>
                </c:pt>
                <c:pt idx="31221">
                  <c:v>7.5496299999999999E-3</c:v>
                </c:pt>
                <c:pt idx="31222">
                  <c:v>6.4884399999999998E-3</c:v>
                </c:pt>
                <c:pt idx="31223">
                  <c:v>7.0786800000000004E-3</c:v>
                </c:pt>
                <c:pt idx="31224">
                  <c:v>5.95445E-3</c:v>
                </c:pt>
                <c:pt idx="31225">
                  <c:v>3.2636100000000001E-3</c:v>
                </c:pt>
                <c:pt idx="31226">
                  <c:v>1.0150300000000001E-3</c:v>
                </c:pt>
                <c:pt idx="31227">
                  <c:v>-2.8307900000000001E-3</c:v>
                </c:pt>
                <c:pt idx="31228">
                  <c:v>-4.96745E-3</c:v>
                </c:pt>
                <c:pt idx="31229">
                  <c:v>-5.4344600000000003E-3</c:v>
                </c:pt>
                <c:pt idx="31230">
                  <c:v>-5.1427E-3</c:v>
                </c:pt>
                <c:pt idx="31231">
                  <c:v>-2.9510600000000001E-3</c:v>
                </c:pt>
                <c:pt idx="31232">
                  <c:v>-5.4823999999999997E-4</c:v>
                </c:pt>
                <c:pt idx="31233">
                  <c:v>4.0087600000000001E-3</c:v>
                </c:pt>
                <c:pt idx="31234">
                  <c:v>6.4965500000000002E-3</c:v>
                </c:pt>
                <c:pt idx="31235">
                  <c:v>6.9276399999999997E-3</c:v>
                </c:pt>
                <c:pt idx="31236">
                  <c:v>8.9948400000000005E-3</c:v>
                </c:pt>
                <c:pt idx="31237">
                  <c:v>7.5674899999999996E-3</c:v>
                </c:pt>
                <c:pt idx="31238">
                  <c:v>6.6217999999999997E-3</c:v>
                </c:pt>
                <c:pt idx="31239">
                  <c:v>6.86828E-3</c:v>
                </c:pt>
                <c:pt idx="31240">
                  <c:v>6.9067099999999999E-3</c:v>
                </c:pt>
                <c:pt idx="31241">
                  <c:v>6.1661099999999998E-3</c:v>
                </c:pt>
                <c:pt idx="31242">
                  <c:v>7.4545699999999998E-3</c:v>
                </c:pt>
                <c:pt idx="31243">
                  <c:v>7.9220100000000002E-3</c:v>
                </c:pt>
                <c:pt idx="31244">
                  <c:v>6.2470199999999998E-3</c:v>
                </c:pt>
                <c:pt idx="31245">
                  <c:v>4.7640299999999998E-3</c:v>
                </c:pt>
                <c:pt idx="31246">
                  <c:v>3.5410200000000002E-3</c:v>
                </c:pt>
                <c:pt idx="31247">
                  <c:v>-1.7896000000000001E-4</c:v>
                </c:pt>
                <c:pt idx="31248">
                  <c:v>-3.4610700000000001E-3</c:v>
                </c:pt>
                <c:pt idx="31249">
                  <c:v>-5.0027500000000003E-3</c:v>
                </c:pt>
                <c:pt idx="31250">
                  <c:v>-7.6883699999999999E-3</c:v>
                </c:pt>
                <c:pt idx="31251">
                  <c:v>-7.1471499999999997E-3</c:v>
                </c:pt>
                <c:pt idx="31252">
                  <c:v>-7.0580900000000004E-3</c:v>
                </c:pt>
                <c:pt idx="31253">
                  <c:v>-8.1714100000000005E-3</c:v>
                </c:pt>
                <c:pt idx="31254">
                  <c:v>-6.8945500000000002E-3</c:v>
                </c:pt>
                <c:pt idx="31255">
                  <c:v>-6.9701399999999997E-3</c:v>
                </c:pt>
                <c:pt idx="31256">
                  <c:v>-7.8524600000000003E-3</c:v>
                </c:pt>
                <c:pt idx="31257">
                  <c:v>-7.9075099999999995E-3</c:v>
                </c:pt>
                <c:pt idx="31258">
                  <c:v>-7.2758800000000002E-3</c:v>
                </c:pt>
                <c:pt idx="31259">
                  <c:v>-6.3556200000000002E-3</c:v>
                </c:pt>
                <c:pt idx="31260">
                  <c:v>-7.1697899999999997E-3</c:v>
                </c:pt>
                <c:pt idx="31261">
                  <c:v>-7.8784300000000005E-3</c:v>
                </c:pt>
                <c:pt idx="31262">
                  <c:v>-6.83732E-3</c:v>
                </c:pt>
                <c:pt idx="31263">
                  <c:v>-7.0007799999999999E-3</c:v>
                </c:pt>
                <c:pt idx="31264">
                  <c:v>-6.9590800000000003E-3</c:v>
                </c:pt>
                <c:pt idx="31265">
                  <c:v>-6.46709E-3</c:v>
                </c:pt>
                <c:pt idx="31266">
                  <c:v>-2.8193599999999999E-3</c:v>
                </c:pt>
                <c:pt idx="31267">
                  <c:v>-2.4231E-4</c:v>
                </c:pt>
                <c:pt idx="31268">
                  <c:v>7.5354000000000003E-4</c:v>
                </c:pt>
                <c:pt idx="31269">
                  <c:v>4.5735999999999997E-3</c:v>
                </c:pt>
                <c:pt idx="31270">
                  <c:v>5.5501700000000001E-3</c:v>
                </c:pt>
                <c:pt idx="31271">
                  <c:v>3.4587200000000002E-3</c:v>
                </c:pt>
                <c:pt idx="31272">
                  <c:v>2.0199800000000002E-3</c:v>
                </c:pt>
                <c:pt idx="31273">
                  <c:v>-7.9484E-4</c:v>
                </c:pt>
                <c:pt idx="31274">
                  <c:v>-4.5095700000000001E-3</c:v>
                </c:pt>
                <c:pt idx="31275">
                  <c:v>-5.3557700000000001E-3</c:v>
                </c:pt>
                <c:pt idx="31276">
                  <c:v>-7.8864199999999999E-3</c:v>
                </c:pt>
                <c:pt idx="31277">
                  <c:v>-8.9712500000000001E-3</c:v>
                </c:pt>
                <c:pt idx="31278">
                  <c:v>-6.2188E-3</c:v>
                </c:pt>
                <c:pt idx="31279">
                  <c:v>-6.15921E-3</c:v>
                </c:pt>
                <c:pt idx="31280">
                  <c:v>-6.4063499999999999E-3</c:v>
                </c:pt>
                <c:pt idx="31281">
                  <c:v>-4.2365800000000002E-3</c:v>
                </c:pt>
                <c:pt idx="31282">
                  <c:v>-3.4885E-4</c:v>
                </c:pt>
                <c:pt idx="31283">
                  <c:v>2.3585300000000002E-3</c:v>
                </c:pt>
                <c:pt idx="31284">
                  <c:v>3.5971100000000002E-3</c:v>
                </c:pt>
                <c:pt idx="31285">
                  <c:v>4.31768E-3</c:v>
                </c:pt>
                <c:pt idx="31286">
                  <c:v>3.9271200000000001E-3</c:v>
                </c:pt>
                <c:pt idx="31287">
                  <c:v>1.64518E-3</c:v>
                </c:pt>
                <c:pt idx="31288">
                  <c:v>-1.22076E-3</c:v>
                </c:pt>
                <c:pt idx="31289">
                  <c:v>-3.5276499999999998E-3</c:v>
                </c:pt>
                <c:pt idx="31290">
                  <c:v>-5.6454900000000004E-3</c:v>
                </c:pt>
                <c:pt idx="31291">
                  <c:v>-8.5294700000000008E-3</c:v>
                </c:pt>
                <c:pt idx="31292">
                  <c:v>-7.6193500000000004E-3</c:v>
                </c:pt>
                <c:pt idx="31293">
                  <c:v>-6.7835500000000002E-3</c:v>
                </c:pt>
                <c:pt idx="31294">
                  <c:v>-6.28438E-3</c:v>
                </c:pt>
                <c:pt idx="31295">
                  <c:v>-6.2519300000000002E-3</c:v>
                </c:pt>
                <c:pt idx="31296">
                  <c:v>-8.0897399999999998E-3</c:v>
                </c:pt>
                <c:pt idx="31297">
                  <c:v>-7.2147699999999997E-3</c:v>
                </c:pt>
                <c:pt idx="31298">
                  <c:v>-6.8171200000000003E-3</c:v>
                </c:pt>
                <c:pt idx="31299">
                  <c:v>-7.4897200000000001E-3</c:v>
                </c:pt>
                <c:pt idx="31300">
                  <c:v>-5.3623500000000001E-3</c:v>
                </c:pt>
                <c:pt idx="31301">
                  <c:v>-3.7644000000000002E-3</c:v>
                </c:pt>
                <c:pt idx="31302">
                  <c:v>-3.7400900000000002E-3</c:v>
                </c:pt>
                <c:pt idx="31303">
                  <c:v>-1.2778100000000001E-3</c:v>
                </c:pt>
                <c:pt idx="31304">
                  <c:v>2.3122899999999998E-3</c:v>
                </c:pt>
                <c:pt idx="31305">
                  <c:v>5.5119399999999999E-3</c:v>
                </c:pt>
                <c:pt idx="31306">
                  <c:v>8.2063299999999995E-3</c:v>
                </c:pt>
                <c:pt idx="31307">
                  <c:v>7.6681199999999996E-3</c:v>
                </c:pt>
                <c:pt idx="31308">
                  <c:v>7.3867300000000002E-3</c:v>
                </c:pt>
                <c:pt idx="31309">
                  <c:v>7.5607199999999999E-3</c:v>
                </c:pt>
                <c:pt idx="31310">
                  <c:v>6.1138E-3</c:v>
                </c:pt>
                <c:pt idx="31311">
                  <c:v>5.9087699999999998E-3</c:v>
                </c:pt>
                <c:pt idx="31312">
                  <c:v>7.2795300000000002E-3</c:v>
                </c:pt>
                <c:pt idx="31313">
                  <c:v>6.8738100000000002E-3</c:v>
                </c:pt>
                <c:pt idx="31314">
                  <c:v>6.45657E-3</c:v>
                </c:pt>
                <c:pt idx="31315">
                  <c:v>5.7730200000000002E-3</c:v>
                </c:pt>
                <c:pt idx="31316">
                  <c:v>4.3501399999999997E-3</c:v>
                </c:pt>
                <c:pt idx="31317">
                  <c:v>2.5082699999999999E-3</c:v>
                </c:pt>
                <c:pt idx="31318">
                  <c:v>-3.3624000000000002E-4</c:v>
                </c:pt>
                <c:pt idx="31319">
                  <c:v>-2.2214399999999999E-3</c:v>
                </c:pt>
                <c:pt idx="31320">
                  <c:v>-2.5313100000000002E-3</c:v>
                </c:pt>
                <c:pt idx="31321">
                  <c:v>-3.3028799999999998E-3</c:v>
                </c:pt>
                <c:pt idx="31322">
                  <c:v>-2.3396900000000002E-3</c:v>
                </c:pt>
                <c:pt idx="31323">
                  <c:v>2.0872999999999999E-4</c:v>
                </c:pt>
                <c:pt idx="31324">
                  <c:v>1.71401E-3</c:v>
                </c:pt>
                <c:pt idx="31325">
                  <c:v>3.7201700000000001E-3</c:v>
                </c:pt>
                <c:pt idx="31326">
                  <c:v>3.8828399999999998E-3</c:v>
                </c:pt>
                <c:pt idx="31327">
                  <c:v>2.5556300000000001E-3</c:v>
                </c:pt>
                <c:pt idx="31328">
                  <c:v>2.2735899999999998E-3</c:v>
                </c:pt>
                <c:pt idx="31329">
                  <c:v>-1.4237E-3</c:v>
                </c:pt>
                <c:pt idx="31330">
                  <c:v>-4.2997699999999996E-3</c:v>
                </c:pt>
                <c:pt idx="31331">
                  <c:v>-4.9197299999999998E-3</c:v>
                </c:pt>
                <c:pt idx="31332">
                  <c:v>-7.0974200000000001E-3</c:v>
                </c:pt>
                <c:pt idx="31333">
                  <c:v>-8.7683899999999992E-3</c:v>
                </c:pt>
                <c:pt idx="31334">
                  <c:v>-6.02923E-3</c:v>
                </c:pt>
                <c:pt idx="31335">
                  <c:v>-6.4541099999999999E-3</c:v>
                </c:pt>
                <c:pt idx="31336">
                  <c:v>-5.9500999999999998E-3</c:v>
                </c:pt>
                <c:pt idx="31337">
                  <c:v>-2.1630199999999999E-3</c:v>
                </c:pt>
                <c:pt idx="31338">
                  <c:v>-1.7243499999999999E-3</c:v>
                </c:pt>
                <c:pt idx="31339">
                  <c:v>1.0358399999999999E-3</c:v>
                </c:pt>
                <c:pt idx="31340">
                  <c:v>3.33637E-3</c:v>
                </c:pt>
                <c:pt idx="31341">
                  <c:v>2.7232100000000002E-3</c:v>
                </c:pt>
                <c:pt idx="31342">
                  <c:v>3.0483400000000001E-3</c:v>
                </c:pt>
                <c:pt idx="31343">
                  <c:v>1.91972E-3</c:v>
                </c:pt>
                <c:pt idx="31344">
                  <c:v>-4.2658000000000003E-4</c:v>
                </c:pt>
                <c:pt idx="31345">
                  <c:v>-2.5554499999999999E-3</c:v>
                </c:pt>
                <c:pt idx="31346">
                  <c:v>-4.1041599999999999E-3</c:v>
                </c:pt>
                <c:pt idx="31347">
                  <c:v>-5.2953799999999997E-3</c:v>
                </c:pt>
                <c:pt idx="31348">
                  <c:v>-7.4186499999999997E-3</c:v>
                </c:pt>
                <c:pt idx="31349">
                  <c:v>-7.1252800000000003E-3</c:v>
                </c:pt>
                <c:pt idx="31350">
                  <c:v>-6.2806600000000004E-3</c:v>
                </c:pt>
                <c:pt idx="31351">
                  <c:v>-7.55283E-3</c:v>
                </c:pt>
                <c:pt idx="31352">
                  <c:v>-6.1225200000000002E-3</c:v>
                </c:pt>
                <c:pt idx="31353">
                  <c:v>-5.8952400000000004E-3</c:v>
                </c:pt>
                <c:pt idx="31354">
                  <c:v>-6.3715899999999999E-3</c:v>
                </c:pt>
                <c:pt idx="31355">
                  <c:v>-6.8147800000000003E-3</c:v>
                </c:pt>
                <c:pt idx="31356">
                  <c:v>-5.5879199999999997E-3</c:v>
                </c:pt>
                <c:pt idx="31357">
                  <c:v>-3.40253E-3</c:v>
                </c:pt>
                <c:pt idx="31358">
                  <c:v>-1.5398499999999999E-3</c:v>
                </c:pt>
                <c:pt idx="31359">
                  <c:v>8.1285000000000005E-4</c:v>
                </c:pt>
                <c:pt idx="31360">
                  <c:v>2.8154899999999999E-3</c:v>
                </c:pt>
                <c:pt idx="31361">
                  <c:v>4.6460700000000004E-3</c:v>
                </c:pt>
                <c:pt idx="31362">
                  <c:v>6.1023099999999997E-3</c:v>
                </c:pt>
                <c:pt idx="31363">
                  <c:v>6.5489900000000002E-3</c:v>
                </c:pt>
                <c:pt idx="31364">
                  <c:v>5.9921100000000001E-3</c:v>
                </c:pt>
                <c:pt idx="31365">
                  <c:v>7.5652799999999997E-3</c:v>
                </c:pt>
                <c:pt idx="31366">
                  <c:v>6.8577899999999999E-3</c:v>
                </c:pt>
                <c:pt idx="31367">
                  <c:v>4.7919199999999999E-3</c:v>
                </c:pt>
                <c:pt idx="31368">
                  <c:v>5.8175900000000001E-3</c:v>
                </c:pt>
                <c:pt idx="31369">
                  <c:v>5.5128199999999999E-3</c:v>
                </c:pt>
                <c:pt idx="31370">
                  <c:v>6.1375900000000001E-3</c:v>
                </c:pt>
                <c:pt idx="31371">
                  <c:v>5.5192100000000001E-3</c:v>
                </c:pt>
                <c:pt idx="31372">
                  <c:v>5.09086E-3</c:v>
                </c:pt>
                <c:pt idx="31373">
                  <c:v>5.6347400000000001E-3</c:v>
                </c:pt>
                <c:pt idx="31374">
                  <c:v>5.82023E-3</c:v>
                </c:pt>
                <c:pt idx="31375">
                  <c:v>5.9072100000000004E-3</c:v>
                </c:pt>
                <c:pt idx="31376">
                  <c:v>5.3947200000000004E-3</c:v>
                </c:pt>
                <c:pt idx="31377">
                  <c:v>4.1679999999999998E-3</c:v>
                </c:pt>
                <c:pt idx="31378">
                  <c:v>2.7371700000000001E-3</c:v>
                </c:pt>
                <c:pt idx="31379">
                  <c:v>-2.2282000000000001E-4</c:v>
                </c:pt>
                <c:pt idx="31380">
                  <c:v>-1.93053E-3</c:v>
                </c:pt>
                <c:pt idx="31381">
                  <c:v>-2.4740399999999998E-3</c:v>
                </c:pt>
                <c:pt idx="31382">
                  <c:v>-1.62663E-3</c:v>
                </c:pt>
                <c:pt idx="31383">
                  <c:v>-1.62049E-3</c:v>
                </c:pt>
                <c:pt idx="31384">
                  <c:v>-2.1919999999999999E-3</c:v>
                </c:pt>
                <c:pt idx="31385">
                  <c:v>1.42201E-3</c:v>
                </c:pt>
                <c:pt idx="31386">
                  <c:v>3.30168E-3</c:v>
                </c:pt>
                <c:pt idx="31387">
                  <c:v>4.36237E-3</c:v>
                </c:pt>
                <c:pt idx="31388">
                  <c:v>6.0123599999999996E-3</c:v>
                </c:pt>
                <c:pt idx="31389">
                  <c:v>6.9879900000000003E-3</c:v>
                </c:pt>
                <c:pt idx="31390">
                  <c:v>6.76926E-3</c:v>
                </c:pt>
                <c:pt idx="31391">
                  <c:v>5.2360000000000002E-3</c:v>
                </c:pt>
                <c:pt idx="31392">
                  <c:v>5.6266399999999996E-3</c:v>
                </c:pt>
                <c:pt idx="31393">
                  <c:v>4.1983000000000003E-3</c:v>
                </c:pt>
                <c:pt idx="31394">
                  <c:v>4.8574000000000002E-4</c:v>
                </c:pt>
                <c:pt idx="31395">
                  <c:v>-1.46232E-3</c:v>
                </c:pt>
                <c:pt idx="31396">
                  <c:v>-2.97722E-3</c:v>
                </c:pt>
                <c:pt idx="31397">
                  <c:v>-4.4066000000000001E-3</c:v>
                </c:pt>
                <c:pt idx="31398">
                  <c:v>-3.0860100000000001E-3</c:v>
                </c:pt>
                <c:pt idx="31399">
                  <c:v>-2.5573900000000001E-3</c:v>
                </c:pt>
                <c:pt idx="31400">
                  <c:v>-3.6762999999999998E-4</c:v>
                </c:pt>
                <c:pt idx="31401">
                  <c:v>2.5755800000000001E-3</c:v>
                </c:pt>
                <c:pt idx="31402">
                  <c:v>4.2594800000000004E-3</c:v>
                </c:pt>
                <c:pt idx="31403">
                  <c:v>6.0142399999999997E-3</c:v>
                </c:pt>
                <c:pt idx="31404">
                  <c:v>5.5582399999999999E-3</c:v>
                </c:pt>
                <c:pt idx="31405">
                  <c:v>4.9780900000000001E-3</c:v>
                </c:pt>
                <c:pt idx="31406">
                  <c:v>6.7626700000000001E-3</c:v>
                </c:pt>
                <c:pt idx="31407">
                  <c:v>6.5323999999999998E-3</c:v>
                </c:pt>
                <c:pt idx="31408">
                  <c:v>5.4919399999999998E-3</c:v>
                </c:pt>
                <c:pt idx="31409">
                  <c:v>4.5853500000000002E-3</c:v>
                </c:pt>
                <c:pt idx="31410">
                  <c:v>4.3484300000000004E-3</c:v>
                </c:pt>
                <c:pt idx="31411">
                  <c:v>5.6423100000000002E-3</c:v>
                </c:pt>
                <c:pt idx="31412">
                  <c:v>5.60524E-3</c:v>
                </c:pt>
                <c:pt idx="31413">
                  <c:v>2.7000000000000001E-3</c:v>
                </c:pt>
                <c:pt idx="31414">
                  <c:v>2.2074600000000001E-3</c:v>
                </c:pt>
                <c:pt idx="31415">
                  <c:v>4.7949000000000001E-4</c:v>
                </c:pt>
                <c:pt idx="31416">
                  <c:v>-3.2858399999999999E-3</c:v>
                </c:pt>
                <c:pt idx="31417">
                  <c:v>-2.8425199999999999E-3</c:v>
                </c:pt>
                <c:pt idx="31418">
                  <c:v>-3.6862900000000001E-3</c:v>
                </c:pt>
                <c:pt idx="31419">
                  <c:v>-5.3093200000000002E-3</c:v>
                </c:pt>
                <c:pt idx="31420">
                  <c:v>-5.7063499999999998E-3</c:v>
                </c:pt>
                <c:pt idx="31421">
                  <c:v>-5.4249500000000004E-3</c:v>
                </c:pt>
                <c:pt idx="31422">
                  <c:v>-4.705E-3</c:v>
                </c:pt>
                <c:pt idx="31423">
                  <c:v>-5.6767199999999997E-3</c:v>
                </c:pt>
                <c:pt idx="31424">
                  <c:v>-5.8688899999999999E-3</c:v>
                </c:pt>
                <c:pt idx="31425">
                  <c:v>-5.3592300000000004E-3</c:v>
                </c:pt>
                <c:pt idx="31426">
                  <c:v>-4.32571E-3</c:v>
                </c:pt>
                <c:pt idx="31427">
                  <c:v>-4.6930899999999996E-3</c:v>
                </c:pt>
                <c:pt idx="31428">
                  <c:v>-4.6585400000000001E-3</c:v>
                </c:pt>
                <c:pt idx="31429">
                  <c:v>-2.5161200000000002E-3</c:v>
                </c:pt>
                <c:pt idx="31430" formatCode="0.00E+00">
                  <c:v>-6.3009999999999995E-5</c:v>
                </c:pt>
                <c:pt idx="31431">
                  <c:v>8.8318999999999995E-4</c:v>
                </c:pt>
                <c:pt idx="31432">
                  <c:v>3.2815399999999999E-3</c:v>
                </c:pt>
                <c:pt idx="31433">
                  <c:v>3.61087E-3</c:v>
                </c:pt>
                <c:pt idx="31434">
                  <c:v>-1.4046999999999999E-4</c:v>
                </c:pt>
                <c:pt idx="31435" formatCode="0.00E+00">
                  <c:v>-2.6290000000000001E-5</c:v>
                </c:pt>
                <c:pt idx="31436">
                  <c:v>-6.1512999999999997E-4</c:v>
                </c:pt>
                <c:pt idx="31437">
                  <c:v>-3.12583E-3</c:v>
                </c:pt>
                <c:pt idx="31438">
                  <c:v>-1.9957299999999998E-3</c:v>
                </c:pt>
                <c:pt idx="31439">
                  <c:v>-7.9204999999999998E-4</c:v>
                </c:pt>
                <c:pt idx="31440">
                  <c:v>-2.3767999999999999E-4</c:v>
                </c:pt>
                <c:pt idx="31441">
                  <c:v>3.6890000000000002E-4</c:v>
                </c:pt>
                <c:pt idx="31442">
                  <c:v>3.1531599999999999E-3</c:v>
                </c:pt>
                <c:pt idx="31443">
                  <c:v>4.4196299999999999E-3</c:v>
                </c:pt>
                <c:pt idx="31444">
                  <c:v>5.0916800000000003E-3</c:v>
                </c:pt>
                <c:pt idx="31445">
                  <c:v>6.4160500000000004E-3</c:v>
                </c:pt>
                <c:pt idx="31446">
                  <c:v>4.8912799999999996E-3</c:v>
                </c:pt>
                <c:pt idx="31447">
                  <c:v>5.0357400000000004E-3</c:v>
                </c:pt>
                <c:pt idx="31448">
                  <c:v>6.1035899999999999E-3</c:v>
                </c:pt>
                <c:pt idx="31449">
                  <c:v>3.2006600000000001E-3</c:v>
                </c:pt>
                <c:pt idx="31450">
                  <c:v>1.2716E-4</c:v>
                </c:pt>
                <c:pt idx="31451">
                  <c:v>-2.1431599999999999E-3</c:v>
                </c:pt>
                <c:pt idx="31452">
                  <c:v>-1.79243E-3</c:v>
                </c:pt>
                <c:pt idx="31453">
                  <c:v>-3.4107E-3</c:v>
                </c:pt>
                <c:pt idx="31454">
                  <c:v>-3.7846300000000002E-3</c:v>
                </c:pt>
                <c:pt idx="31455">
                  <c:v>-2.9527999999999998E-4</c:v>
                </c:pt>
                <c:pt idx="31456">
                  <c:v>1.0370999999999999E-4</c:v>
                </c:pt>
                <c:pt idx="31457">
                  <c:v>1.9459200000000001E-3</c:v>
                </c:pt>
                <c:pt idx="31458">
                  <c:v>3.6429000000000001E-3</c:v>
                </c:pt>
                <c:pt idx="31459">
                  <c:v>5.3202099999999997E-3</c:v>
                </c:pt>
                <c:pt idx="31460">
                  <c:v>5.8295500000000002E-3</c:v>
                </c:pt>
                <c:pt idx="31461">
                  <c:v>3.6057699999999999E-3</c:v>
                </c:pt>
                <c:pt idx="31462">
                  <c:v>5.1774200000000003E-3</c:v>
                </c:pt>
                <c:pt idx="31463">
                  <c:v>5.0713499999999996E-3</c:v>
                </c:pt>
                <c:pt idx="31464">
                  <c:v>3.8423400000000001E-3</c:v>
                </c:pt>
                <c:pt idx="31465">
                  <c:v>5.6129099999999996E-3</c:v>
                </c:pt>
                <c:pt idx="31466">
                  <c:v>4.9791899999999997E-3</c:v>
                </c:pt>
                <c:pt idx="31467">
                  <c:v>4.6112200000000001E-3</c:v>
                </c:pt>
                <c:pt idx="31468">
                  <c:v>4.63241E-3</c:v>
                </c:pt>
                <c:pt idx="31469">
                  <c:v>2.6963299999999998E-3</c:v>
                </c:pt>
                <c:pt idx="31470">
                  <c:v>1.6145700000000001E-3</c:v>
                </c:pt>
                <c:pt idx="31471">
                  <c:v>-9.5556000000000005E-4</c:v>
                </c:pt>
                <c:pt idx="31472">
                  <c:v>-2.4311100000000002E-3</c:v>
                </c:pt>
                <c:pt idx="31473">
                  <c:v>-1.0646399999999999E-3</c:v>
                </c:pt>
                <c:pt idx="31474">
                  <c:v>-2.1628099999999998E-3</c:v>
                </c:pt>
                <c:pt idx="31475">
                  <c:v>-4.0223899999999998E-3</c:v>
                </c:pt>
                <c:pt idx="31476">
                  <c:v>-4.96102E-3</c:v>
                </c:pt>
                <c:pt idx="31477">
                  <c:v>-5.4565300000000002E-3</c:v>
                </c:pt>
                <c:pt idx="31478">
                  <c:v>-5.0315799999999999E-3</c:v>
                </c:pt>
                <c:pt idx="31479">
                  <c:v>-5.7737300000000004E-3</c:v>
                </c:pt>
                <c:pt idx="31480">
                  <c:v>-4.3895599999999998E-3</c:v>
                </c:pt>
                <c:pt idx="31481">
                  <c:v>-4.34834E-3</c:v>
                </c:pt>
                <c:pt idx="31482">
                  <c:v>-5.9768399999999998E-3</c:v>
                </c:pt>
                <c:pt idx="31483">
                  <c:v>-5.4247100000000001E-3</c:v>
                </c:pt>
                <c:pt idx="31484">
                  <c:v>-4.2758800000000001E-3</c:v>
                </c:pt>
                <c:pt idx="31485">
                  <c:v>-5.1991099999999998E-3</c:v>
                </c:pt>
                <c:pt idx="31486">
                  <c:v>-4.9470499999999997E-3</c:v>
                </c:pt>
                <c:pt idx="31487">
                  <c:v>-3.7168600000000002E-3</c:v>
                </c:pt>
                <c:pt idx="31488">
                  <c:v>-3.8690600000000001E-3</c:v>
                </c:pt>
                <c:pt idx="31489">
                  <c:v>-3.8388900000000002E-3</c:v>
                </c:pt>
                <c:pt idx="31490">
                  <c:v>-1.47569E-3</c:v>
                </c:pt>
                <c:pt idx="31491" formatCode="0.00E+00">
                  <c:v>1.3999999999999999E-6</c:v>
                </c:pt>
                <c:pt idx="31492">
                  <c:v>2.7788999999999998E-4</c:v>
                </c:pt>
                <c:pt idx="31493">
                  <c:v>1.86502E-3</c:v>
                </c:pt>
                <c:pt idx="31494">
                  <c:v>2.3187300000000002E-3</c:v>
                </c:pt>
                <c:pt idx="31495">
                  <c:v>1.9606599999999999E-3</c:v>
                </c:pt>
                <c:pt idx="31496">
                  <c:v>7.0354E-4</c:v>
                </c:pt>
                <c:pt idx="31497">
                  <c:v>-1.4754499999999999E-3</c:v>
                </c:pt>
                <c:pt idx="31498">
                  <c:v>-1.73689E-3</c:v>
                </c:pt>
                <c:pt idx="31499">
                  <c:v>-3.4125900000000001E-3</c:v>
                </c:pt>
                <c:pt idx="31500">
                  <c:v>-5.0014899999999999E-3</c:v>
                </c:pt>
                <c:pt idx="31501">
                  <c:v>-4.8882800000000001E-3</c:v>
                </c:pt>
                <c:pt idx="31502">
                  <c:v>-5.5515199999999999E-3</c:v>
                </c:pt>
                <c:pt idx="31503">
                  <c:v>-4.4764899999999996E-3</c:v>
                </c:pt>
                <c:pt idx="31504">
                  <c:v>-2.4833099999999999E-3</c:v>
                </c:pt>
                <c:pt idx="31505">
                  <c:v>-2.16658E-3</c:v>
                </c:pt>
                <c:pt idx="31506">
                  <c:v>-7.3253000000000001E-4</c:v>
                </c:pt>
                <c:pt idx="31507">
                  <c:v>1.5901999999999999E-3</c:v>
                </c:pt>
                <c:pt idx="31508">
                  <c:v>2.3299599999999998E-3</c:v>
                </c:pt>
                <c:pt idx="31509">
                  <c:v>1.51424E-3</c:v>
                </c:pt>
                <c:pt idx="31510">
                  <c:v>1.6940099999999999E-3</c:v>
                </c:pt>
                <c:pt idx="31511">
                  <c:v>9.0585000000000004E-4</c:v>
                </c:pt>
                <c:pt idx="31512">
                  <c:v>-5.7810999999999995E-4</c:v>
                </c:pt>
                <c:pt idx="31513">
                  <c:v>-1.7624100000000001E-3</c:v>
                </c:pt>
                <c:pt idx="31514">
                  <c:v>-2.9368100000000002E-3</c:v>
                </c:pt>
                <c:pt idx="31515">
                  <c:v>-3.3250699999999998E-3</c:v>
                </c:pt>
                <c:pt idx="31516">
                  <c:v>-4.8177300000000001E-3</c:v>
                </c:pt>
                <c:pt idx="31517">
                  <c:v>-4.7662700000000004E-3</c:v>
                </c:pt>
                <c:pt idx="31518">
                  <c:v>-4.60788E-3</c:v>
                </c:pt>
                <c:pt idx="31519">
                  <c:v>-5.3738400000000004E-3</c:v>
                </c:pt>
                <c:pt idx="31520">
                  <c:v>-3.42129E-3</c:v>
                </c:pt>
                <c:pt idx="31521">
                  <c:v>-4.6698399999999998E-3</c:v>
                </c:pt>
                <c:pt idx="31522">
                  <c:v>-4.5595200000000001E-3</c:v>
                </c:pt>
                <c:pt idx="31523">
                  <c:v>-3.4996200000000002E-3</c:v>
                </c:pt>
                <c:pt idx="31524">
                  <c:v>-3.6937799999999998E-3</c:v>
                </c:pt>
                <c:pt idx="31525">
                  <c:v>-1.88613E-3</c:v>
                </c:pt>
                <c:pt idx="31526">
                  <c:v>-4.3092E-4</c:v>
                </c:pt>
                <c:pt idx="31527">
                  <c:v>8.0460000000000004E-4</c:v>
                </c:pt>
                <c:pt idx="31528">
                  <c:v>9.4503000000000002E-4</c:v>
                </c:pt>
                <c:pt idx="31529">
                  <c:v>1.3613200000000001E-3</c:v>
                </c:pt>
                <c:pt idx="31530">
                  <c:v>2.3563299999999998E-3</c:v>
                </c:pt>
                <c:pt idx="31531">
                  <c:v>3.6919700000000001E-3</c:v>
                </c:pt>
                <c:pt idx="31532">
                  <c:v>3.7937100000000001E-3</c:v>
                </c:pt>
                <c:pt idx="31533">
                  <c:v>4.4051000000000003E-3</c:v>
                </c:pt>
                <c:pt idx="31534">
                  <c:v>5.5725599999999998E-3</c:v>
                </c:pt>
                <c:pt idx="31535">
                  <c:v>2.6633199999999998E-3</c:v>
                </c:pt>
                <c:pt idx="31536">
                  <c:v>3.5723399999999998E-3</c:v>
                </c:pt>
                <c:pt idx="31537">
                  <c:v>4.1957299999999999E-3</c:v>
                </c:pt>
                <c:pt idx="31538">
                  <c:v>3.9051799999999998E-3</c:v>
                </c:pt>
                <c:pt idx="31539">
                  <c:v>2.9099899999999999E-3</c:v>
                </c:pt>
                <c:pt idx="31540">
                  <c:v>1.8767499999999999E-3</c:v>
                </c:pt>
                <c:pt idx="31541">
                  <c:v>5.2689000000000002E-4</c:v>
                </c:pt>
                <c:pt idx="31542">
                  <c:v>-1.4146600000000001E-3</c:v>
                </c:pt>
                <c:pt idx="31543">
                  <c:v>-8.1806999999999995E-4</c:v>
                </c:pt>
                <c:pt idx="31544">
                  <c:v>-8.342E-4</c:v>
                </c:pt>
                <c:pt idx="31545">
                  <c:v>-2.1293200000000001E-3</c:v>
                </c:pt>
                <c:pt idx="31546">
                  <c:v>-1.6150299999999999E-3</c:v>
                </c:pt>
                <c:pt idx="31547">
                  <c:v>1.1624E-4</c:v>
                </c:pt>
                <c:pt idx="31548">
                  <c:v>6.1432999999999995E-4</c:v>
                </c:pt>
                <c:pt idx="31549">
                  <c:v>1.0633999999999999E-3</c:v>
                </c:pt>
                <c:pt idx="31550">
                  <c:v>1.2316300000000001E-3</c:v>
                </c:pt>
                <c:pt idx="31551">
                  <c:v>3.4723000000000002E-4</c:v>
                </c:pt>
                <c:pt idx="31552">
                  <c:v>4.3040999999999999E-4</c:v>
                </c:pt>
                <c:pt idx="31553">
                  <c:v>-4.5878999999999999E-4</c:v>
                </c:pt>
                <c:pt idx="31554">
                  <c:v>-2.8999099999999999E-3</c:v>
                </c:pt>
                <c:pt idx="31555">
                  <c:v>-2.82774E-3</c:v>
                </c:pt>
                <c:pt idx="31556">
                  <c:v>-3.3389000000000001E-3</c:v>
                </c:pt>
                <c:pt idx="31557">
                  <c:v>-4.0409299999999999E-3</c:v>
                </c:pt>
                <c:pt idx="31558">
                  <c:v>-4.2956599999999998E-3</c:v>
                </c:pt>
                <c:pt idx="31559">
                  <c:v>-3.6886599999999999E-3</c:v>
                </c:pt>
                <c:pt idx="31560">
                  <c:v>-1.9898799999999999E-3</c:v>
                </c:pt>
                <c:pt idx="31561">
                  <c:v>-1.4461599999999999E-3</c:v>
                </c:pt>
                <c:pt idx="31562">
                  <c:v>-2.7402999999999998E-4</c:v>
                </c:pt>
                <c:pt idx="31563">
                  <c:v>-1.3046799999999999E-3</c:v>
                </c:pt>
                <c:pt idx="31564">
                  <c:v>2.0961999999999999E-4</c:v>
                </c:pt>
                <c:pt idx="31565">
                  <c:v>1.4828599999999999E-3</c:v>
                </c:pt>
                <c:pt idx="31566">
                  <c:v>3.4225E-4</c:v>
                </c:pt>
                <c:pt idx="31567">
                  <c:v>9.0625999999999999E-4</c:v>
                </c:pt>
                <c:pt idx="31568">
                  <c:v>-6.9937999999999999E-4</c:v>
                </c:pt>
                <c:pt idx="31569">
                  <c:v>-1.8418799999999999E-3</c:v>
                </c:pt>
                <c:pt idx="31570">
                  <c:v>-8.2384000000000005E-4</c:v>
                </c:pt>
                <c:pt idx="31571">
                  <c:v>-2.2027700000000002E-3</c:v>
                </c:pt>
                <c:pt idx="31572">
                  <c:v>-2.1120499999999999E-3</c:v>
                </c:pt>
                <c:pt idx="31573">
                  <c:v>-2.4588100000000001E-3</c:v>
                </c:pt>
                <c:pt idx="31574">
                  <c:v>-3.4082399999999999E-3</c:v>
                </c:pt>
                <c:pt idx="31575">
                  <c:v>-3.64957E-3</c:v>
                </c:pt>
                <c:pt idx="31576">
                  <c:v>-3.7988900000000001E-3</c:v>
                </c:pt>
                <c:pt idx="31577">
                  <c:v>-3.80394E-3</c:v>
                </c:pt>
                <c:pt idx="31578">
                  <c:v>-3.1272600000000002E-3</c:v>
                </c:pt>
                <c:pt idx="31579">
                  <c:v>-2.53353E-3</c:v>
                </c:pt>
                <c:pt idx="31580">
                  <c:v>-2.4269399999999998E-3</c:v>
                </c:pt>
                <c:pt idx="31581">
                  <c:v>-9.5407E-4</c:v>
                </c:pt>
                <c:pt idx="31582">
                  <c:v>6.2434999999999997E-4</c:v>
                </c:pt>
                <c:pt idx="31583">
                  <c:v>6.8311999999999995E-4</c:v>
                </c:pt>
                <c:pt idx="31584">
                  <c:v>8.0018999999999999E-4</c:v>
                </c:pt>
                <c:pt idx="31585">
                  <c:v>1.41709E-3</c:v>
                </c:pt>
                <c:pt idx="31586">
                  <c:v>9.2042999999999997E-4</c:v>
                </c:pt>
                <c:pt idx="31587">
                  <c:v>2.3861500000000001E-3</c:v>
                </c:pt>
                <c:pt idx="31588">
                  <c:v>3.4954000000000001E-3</c:v>
                </c:pt>
                <c:pt idx="31589">
                  <c:v>2.41954E-3</c:v>
                </c:pt>
                <c:pt idx="31590">
                  <c:v>2.5231199999999998E-3</c:v>
                </c:pt>
                <c:pt idx="31591">
                  <c:v>2.2723000000000001E-3</c:v>
                </c:pt>
                <c:pt idx="31592">
                  <c:v>2.69308E-3</c:v>
                </c:pt>
                <c:pt idx="31593">
                  <c:v>2.9553299999999999E-3</c:v>
                </c:pt>
                <c:pt idx="31594">
                  <c:v>3.3520099999999999E-3</c:v>
                </c:pt>
                <c:pt idx="31595">
                  <c:v>1.92957E-3</c:v>
                </c:pt>
                <c:pt idx="31596">
                  <c:v>2.2840400000000002E-3</c:v>
                </c:pt>
                <c:pt idx="31597">
                  <c:v>1.03206E-3</c:v>
                </c:pt>
                <c:pt idx="31598">
                  <c:v>-5.9274999999999996E-4</c:v>
                </c:pt>
                <c:pt idx="31599">
                  <c:v>5.9069999999999999E-4</c:v>
                </c:pt>
                <c:pt idx="31600" formatCode="0.00E+00">
                  <c:v>-9.55E-6</c:v>
                </c:pt>
                <c:pt idx="31601">
                  <c:v>-7.1144000000000003E-4</c:v>
                </c:pt>
                <c:pt idx="31602" formatCode="0.00E+00">
                  <c:v>-5.448E-5</c:v>
                </c:pt>
                <c:pt idx="31603" formatCode="0.00E+00">
                  <c:v>7.8510000000000006E-5</c:v>
                </c:pt>
                <c:pt idx="31604">
                  <c:v>-4.1051999999999999E-4</c:v>
                </c:pt>
                <c:pt idx="31605">
                  <c:v>2.3138999999999999E-4</c:v>
                </c:pt>
                <c:pt idx="31606" formatCode="0.00E+00">
                  <c:v>4.3869999999999998E-5</c:v>
                </c:pt>
                <c:pt idx="31607">
                  <c:v>-1.5461000000000001E-4</c:v>
                </c:pt>
                <c:pt idx="31608" formatCode="0.00E+00">
                  <c:v>-7.4919999999999994E-5</c:v>
                </c:pt>
                <c:pt idx="31609" formatCode="0.00E+00">
                  <c:v>5.9870000000000001E-5</c:v>
                </c:pt>
                <c:pt idx="31610">
                  <c:v>-9.7402999999999997E-4</c:v>
                </c:pt>
                <c:pt idx="31611">
                  <c:v>-1.32598E-3</c:v>
                </c:pt>
                <c:pt idx="31612">
                  <c:v>-8.4741999999999999E-4</c:v>
                </c:pt>
                <c:pt idx="31613">
                  <c:v>-3.1887399999999998E-3</c:v>
                </c:pt>
                <c:pt idx="31614">
                  <c:v>-2.7352800000000001E-3</c:v>
                </c:pt>
                <c:pt idx="31615">
                  <c:v>-1.87407E-3</c:v>
                </c:pt>
                <c:pt idx="31616">
                  <c:v>-1.8125299999999999E-3</c:v>
                </c:pt>
                <c:pt idx="31617">
                  <c:v>-8.2697000000000001E-4</c:v>
                </c:pt>
                <c:pt idx="31618">
                  <c:v>2.7771000000000002E-4</c:v>
                </c:pt>
                <c:pt idx="31619">
                  <c:v>-6.2814000000000001E-4</c:v>
                </c:pt>
                <c:pt idx="31620" formatCode="0.00E+00">
                  <c:v>-3.3590000000000002E-5</c:v>
                </c:pt>
                <c:pt idx="31621">
                  <c:v>7.1119E-4</c:v>
                </c:pt>
                <c:pt idx="31622">
                  <c:v>-9.3083E-4</c:v>
                </c:pt>
                <c:pt idx="31623">
                  <c:v>-7.0082E-4</c:v>
                </c:pt>
                <c:pt idx="31624">
                  <c:v>-2.6387999999999997E-4</c:v>
                </c:pt>
                <c:pt idx="31625">
                  <c:v>7.2679999999999999E-4</c:v>
                </c:pt>
                <c:pt idx="31626">
                  <c:v>1.3040899999999999E-3</c:v>
                </c:pt>
                <c:pt idx="31627">
                  <c:v>-2.6917999999999999E-4</c:v>
                </c:pt>
                <c:pt idx="31628">
                  <c:v>-8.6395000000000005E-4</c:v>
                </c:pt>
                <c:pt idx="31629">
                  <c:v>-9.1284999999999999E-4</c:v>
                </c:pt>
                <c:pt idx="31630">
                  <c:v>-2.9786000000000001E-3</c:v>
                </c:pt>
                <c:pt idx="31631">
                  <c:v>-1.91767E-3</c:v>
                </c:pt>
                <c:pt idx="31632">
                  <c:v>-7.8636999999999999E-4</c:v>
                </c:pt>
                <c:pt idx="31633">
                  <c:v>-2.4175199999999998E-3</c:v>
                </c:pt>
                <c:pt idx="31634">
                  <c:v>-1.3441E-3</c:v>
                </c:pt>
                <c:pt idx="31635">
                  <c:v>-2.5957900000000002E-3</c:v>
                </c:pt>
                <c:pt idx="31636">
                  <c:v>-2.14766E-3</c:v>
                </c:pt>
                <c:pt idx="31637" formatCode="0.00E+00">
                  <c:v>-2.832E-5</c:v>
                </c:pt>
                <c:pt idx="31638">
                  <c:v>6.1419999999999997E-4</c:v>
                </c:pt>
                <c:pt idx="31639">
                  <c:v>1.2354E-4</c:v>
                </c:pt>
                <c:pt idx="31640">
                  <c:v>-4.3429999999999999E-4</c:v>
                </c:pt>
                <c:pt idx="31641">
                  <c:v>-8.8351E-4</c:v>
                </c:pt>
                <c:pt idx="31642">
                  <c:v>-5.0925999999999999E-4</c:v>
                </c:pt>
                <c:pt idx="31643">
                  <c:v>2.3683300000000001E-3</c:v>
                </c:pt>
                <c:pt idx="31644">
                  <c:v>2.3694200000000001E-3</c:v>
                </c:pt>
                <c:pt idx="31645">
                  <c:v>1.09022E-3</c:v>
                </c:pt>
                <c:pt idx="31646">
                  <c:v>2.2810399999999998E-3</c:v>
                </c:pt>
                <c:pt idx="31647">
                  <c:v>2.3098799999999998E-3</c:v>
                </c:pt>
                <c:pt idx="31648">
                  <c:v>1.8978700000000001E-3</c:v>
                </c:pt>
                <c:pt idx="31649">
                  <c:v>1.22441E-3</c:v>
                </c:pt>
                <c:pt idx="31650">
                  <c:v>1.3029599999999999E-3</c:v>
                </c:pt>
                <c:pt idx="31651">
                  <c:v>1.58008E-3</c:v>
                </c:pt>
                <c:pt idx="31652">
                  <c:v>1.78539E-3</c:v>
                </c:pt>
                <c:pt idx="31653">
                  <c:v>1.1742899999999999E-3</c:v>
                </c:pt>
                <c:pt idx="31654">
                  <c:v>1.08037E-3</c:v>
                </c:pt>
                <c:pt idx="31655">
                  <c:v>1.26895E-3</c:v>
                </c:pt>
                <c:pt idx="31656">
                  <c:v>1.1356999999999999E-3</c:v>
                </c:pt>
                <c:pt idx="31657">
                  <c:v>1.45842E-3</c:v>
                </c:pt>
                <c:pt idx="31658" formatCode="0.00E+00">
                  <c:v>-2.8940000000000001E-5</c:v>
                </c:pt>
                <c:pt idx="31659">
                  <c:v>-1.2572600000000001E-3</c:v>
                </c:pt>
                <c:pt idx="31660">
                  <c:v>-4.3743999999999999E-4</c:v>
                </c:pt>
                <c:pt idx="31661">
                  <c:v>7.8129999999999996E-4</c:v>
                </c:pt>
                <c:pt idx="31662">
                  <c:v>4.6277999999999998E-4</c:v>
                </c:pt>
                <c:pt idx="31663">
                  <c:v>-5.3470000000000004E-4</c:v>
                </c:pt>
                <c:pt idx="31664">
                  <c:v>2.9802000000000002E-4</c:v>
                </c:pt>
                <c:pt idx="31665">
                  <c:v>-6.5083000000000003E-4</c:v>
                </c:pt>
                <c:pt idx="31666">
                  <c:v>-1.26818E-3</c:v>
                </c:pt>
                <c:pt idx="31667" formatCode="0.00E+00">
                  <c:v>-8.3460000000000004E-5</c:v>
                </c:pt>
                <c:pt idx="31668" formatCode="0.00E+00">
                  <c:v>9.4959999999999999E-5</c:v>
                </c:pt>
                <c:pt idx="31669">
                  <c:v>3.4363999999999998E-4</c:v>
                </c:pt>
                <c:pt idx="31670">
                  <c:v>1.7169500000000001E-3</c:v>
                </c:pt>
                <c:pt idx="31671">
                  <c:v>4.3166E-4</c:v>
                </c:pt>
                <c:pt idx="31672" formatCode="0.00E+00">
                  <c:v>-3.5660000000000001E-5</c:v>
                </c:pt>
                <c:pt idx="31673" formatCode="0.00E+00">
                  <c:v>7.3579999999999997E-5</c:v>
                </c:pt>
                <c:pt idx="31674">
                  <c:v>-4.8446999999999997E-4</c:v>
                </c:pt>
                <c:pt idx="31675">
                  <c:v>2.0783999999999999E-4</c:v>
                </c:pt>
                <c:pt idx="31676">
                  <c:v>1.24486E-3</c:v>
                </c:pt>
                <c:pt idx="31677">
                  <c:v>1.2870500000000001E-3</c:v>
                </c:pt>
                <c:pt idx="31678">
                  <c:v>7.2000000000000005E-4</c:v>
                </c:pt>
                <c:pt idx="31679">
                  <c:v>4.5876000000000001E-4</c:v>
                </c:pt>
                <c:pt idx="31680">
                  <c:v>-6.3444E-4</c:v>
                </c:pt>
                <c:pt idx="31681">
                  <c:v>-1.2981000000000001E-4</c:v>
                </c:pt>
                <c:pt idx="31682">
                  <c:v>-1.0928000000000001E-3</c:v>
                </c:pt>
                <c:pt idx="31683">
                  <c:v>-1.14809E-3</c:v>
                </c:pt>
                <c:pt idx="31684">
                  <c:v>9.6173000000000005E-4</c:v>
                </c:pt>
                <c:pt idx="31685">
                  <c:v>4.3723999999999998E-4</c:v>
                </c:pt>
                <c:pt idx="31686">
                  <c:v>-7.0374999999999995E-4</c:v>
                </c:pt>
                <c:pt idx="31687">
                  <c:v>-2.7545E-4</c:v>
                </c:pt>
                <c:pt idx="31688">
                  <c:v>1.1608899999999999E-3</c:v>
                </c:pt>
                <c:pt idx="31689">
                  <c:v>8.3458999999999996E-4</c:v>
                </c:pt>
                <c:pt idx="31690">
                  <c:v>4.5048000000000001E-4</c:v>
                </c:pt>
                <c:pt idx="31691">
                  <c:v>7.8753999999999998E-4</c:v>
                </c:pt>
                <c:pt idx="31692">
                  <c:v>1.50274E-3</c:v>
                </c:pt>
                <c:pt idx="31693">
                  <c:v>2.4852000000000001E-4</c:v>
                </c:pt>
                <c:pt idx="31694">
                  <c:v>-3.7861999999999998E-4</c:v>
                </c:pt>
                <c:pt idx="31695" formatCode="0.00E+00">
                  <c:v>-8.6550000000000003E-5</c:v>
                </c:pt>
                <c:pt idx="31696">
                  <c:v>9.3470000000000001E-4</c:v>
                </c:pt>
                <c:pt idx="31697">
                  <c:v>9.8390999999999995E-4</c:v>
                </c:pt>
                <c:pt idx="31698">
                  <c:v>1.54926E-3</c:v>
                </c:pt>
                <c:pt idx="31699">
                  <c:v>1.26363E-3</c:v>
                </c:pt>
                <c:pt idx="31700">
                  <c:v>-3.0248999999999999E-4</c:v>
                </c:pt>
                <c:pt idx="31701">
                  <c:v>-2.6821000000000001E-4</c:v>
                </c:pt>
                <c:pt idx="31702">
                  <c:v>-6.8333000000000001E-4</c:v>
                </c:pt>
                <c:pt idx="31703">
                  <c:v>-2.4393E-4</c:v>
                </c:pt>
                <c:pt idx="31704">
                  <c:v>-1.4098999999999999E-4</c:v>
                </c:pt>
                <c:pt idx="31705">
                  <c:v>5.1544000000000004E-4</c:v>
                </c:pt>
                <c:pt idx="31706" formatCode="0.00E+00">
                  <c:v>5.0260000000000003E-5</c:v>
                </c:pt>
                <c:pt idx="31707">
                  <c:v>-1.2481199999999999E-3</c:v>
                </c:pt>
                <c:pt idx="31708">
                  <c:v>-5.4126000000000001E-4</c:v>
                </c:pt>
                <c:pt idx="31709">
                  <c:v>-9.5001000000000005E-4</c:v>
                </c:pt>
                <c:pt idx="31710">
                  <c:v>1.0122900000000001E-3</c:v>
                </c:pt>
                <c:pt idx="31711">
                  <c:v>6.6547999999999998E-4</c:v>
                </c:pt>
                <c:pt idx="31712">
                  <c:v>-3.7380999999999997E-4</c:v>
                </c:pt>
                <c:pt idx="31713">
                  <c:v>2.2451E-4</c:v>
                </c:pt>
                <c:pt idx="31714">
                  <c:v>6.3918999999999998E-4</c:v>
                </c:pt>
                <c:pt idx="31715">
                  <c:v>4.7414000000000001E-4</c:v>
                </c:pt>
                <c:pt idx="31716">
                  <c:v>-8.4785999999999998E-4</c:v>
                </c:pt>
                <c:pt idx="31717">
                  <c:v>-1.5290499999999999E-3</c:v>
                </c:pt>
                <c:pt idx="31718">
                  <c:v>-5.7647999999999998E-4</c:v>
                </c:pt>
                <c:pt idx="31719">
                  <c:v>-7.0693000000000004E-4</c:v>
                </c:pt>
                <c:pt idx="31720">
                  <c:v>-1.0181700000000001E-3</c:v>
                </c:pt>
                <c:pt idx="31721">
                  <c:v>9.2183E-4</c:v>
                </c:pt>
                <c:pt idx="31722">
                  <c:v>1.9923599999999999E-3</c:v>
                </c:pt>
                <c:pt idx="31723">
                  <c:v>3.0193199999999998E-3</c:v>
                </c:pt>
                <c:pt idx="31724">
                  <c:v>1.4248399999999999E-3</c:v>
                </c:pt>
                <c:pt idx="31725" formatCode="0.00E+00">
                  <c:v>-6.5149999999999998E-5</c:v>
                </c:pt>
                <c:pt idx="31726">
                  <c:v>-7.7178999999999995E-4</c:v>
                </c:pt>
                <c:pt idx="31727">
                  <c:v>2.3094000000000001E-4</c:v>
                </c:pt>
                <c:pt idx="31728">
                  <c:v>1.6222700000000001E-3</c:v>
                </c:pt>
                <c:pt idx="31729">
                  <c:v>4.0055000000000001E-4</c:v>
                </c:pt>
                <c:pt idx="31730">
                  <c:v>1.04966E-3</c:v>
                </c:pt>
                <c:pt idx="31731">
                  <c:v>-8.0964000000000003E-4</c:v>
                </c:pt>
                <c:pt idx="31732">
                  <c:v>-2.01958E-3</c:v>
                </c:pt>
                <c:pt idx="31733">
                  <c:v>-2.0397700000000002E-3</c:v>
                </c:pt>
                <c:pt idx="31734">
                  <c:v>-2.3589499999999998E-3</c:v>
                </c:pt>
                <c:pt idx="31735">
                  <c:v>-1.49109E-3</c:v>
                </c:pt>
                <c:pt idx="31736">
                  <c:v>1.2961800000000001E-3</c:v>
                </c:pt>
                <c:pt idx="31737">
                  <c:v>1.9873999999999998E-3</c:v>
                </c:pt>
                <c:pt idx="31738">
                  <c:v>2.3215599999999999E-3</c:v>
                </c:pt>
                <c:pt idx="31739">
                  <c:v>2.9590200000000001E-3</c:v>
                </c:pt>
                <c:pt idx="31740">
                  <c:v>1.60826E-3</c:v>
                </c:pt>
                <c:pt idx="31741">
                  <c:v>3.0312999999999998E-4</c:v>
                </c:pt>
                <c:pt idx="31742">
                  <c:v>1.4803800000000001E-3</c:v>
                </c:pt>
                <c:pt idx="31743">
                  <c:v>1.88923E-3</c:v>
                </c:pt>
                <c:pt idx="31744">
                  <c:v>5.5646999999999999E-4</c:v>
                </c:pt>
                <c:pt idx="31745">
                  <c:v>-5.5699999999999999E-4</c:v>
                </c:pt>
                <c:pt idx="31746">
                  <c:v>8.6129999999999996E-4</c:v>
                </c:pt>
                <c:pt idx="31747">
                  <c:v>1.62148E-3</c:v>
                </c:pt>
                <c:pt idx="31748">
                  <c:v>3.9277000000000002E-4</c:v>
                </c:pt>
                <c:pt idx="31749">
                  <c:v>1.27958E-3</c:v>
                </c:pt>
                <c:pt idx="31750">
                  <c:v>1.10903E-3</c:v>
                </c:pt>
                <c:pt idx="31751">
                  <c:v>-1.1650999999999999E-4</c:v>
                </c:pt>
                <c:pt idx="31752">
                  <c:v>-1.39854E-3</c:v>
                </c:pt>
                <c:pt idx="31753">
                  <c:v>-3.28298E-3</c:v>
                </c:pt>
                <c:pt idx="31754">
                  <c:v>-2.7624099999999999E-3</c:v>
                </c:pt>
                <c:pt idx="31755">
                  <c:v>-1.7350600000000001E-3</c:v>
                </c:pt>
                <c:pt idx="31756">
                  <c:v>-7.4976999999999997E-4</c:v>
                </c:pt>
                <c:pt idx="31757">
                  <c:v>2.0227E-4</c:v>
                </c:pt>
                <c:pt idx="31758">
                  <c:v>-8.1015000000000004E-4</c:v>
                </c:pt>
                <c:pt idx="31759">
                  <c:v>-1.3989899999999999E-3</c:v>
                </c:pt>
                <c:pt idx="31760">
                  <c:v>-9.6553000000000003E-4</c:v>
                </c:pt>
                <c:pt idx="31761">
                  <c:v>-6.5505000000000001E-4</c:v>
                </c:pt>
                <c:pt idx="31762">
                  <c:v>-7.5420000000000001E-4</c:v>
                </c:pt>
                <c:pt idx="31763">
                  <c:v>-1.4856699999999999E-3</c:v>
                </c:pt>
                <c:pt idx="31764">
                  <c:v>-1.1155799999999999E-3</c:v>
                </c:pt>
                <c:pt idx="31765">
                  <c:v>-2.10399E-3</c:v>
                </c:pt>
                <c:pt idx="31766">
                  <c:v>-1.0499800000000001E-3</c:v>
                </c:pt>
                <c:pt idx="31767">
                  <c:v>-4.0395999999999997E-4</c:v>
                </c:pt>
                <c:pt idx="31768">
                  <c:v>-1.71053E-3</c:v>
                </c:pt>
                <c:pt idx="31769">
                  <c:v>-2.9922999999999999E-4</c:v>
                </c:pt>
                <c:pt idx="31770">
                  <c:v>-4.5784999999999999E-4</c:v>
                </c:pt>
                <c:pt idx="31771">
                  <c:v>-3.7764E-4</c:v>
                </c:pt>
                <c:pt idx="31772">
                  <c:v>1.9190699999999999E-3</c:v>
                </c:pt>
                <c:pt idx="31773">
                  <c:v>2.92925E-3</c:v>
                </c:pt>
                <c:pt idx="31774">
                  <c:v>3.4551E-3</c:v>
                </c:pt>
                <c:pt idx="31775">
                  <c:v>2.8241099999999999E-3</c:v>
                </c:pt>
                <c:pt idx="31776">
                  <c:v>6.2770999999999997E-4</c:v>
                </c:pt>
                <c:pt idx="31777">
                  <c:v>-4.0411000000000001E-4</c:v>
                </c:pt>
                <c:pt idx="31778">
                  <c:v>-1.49198E-3</c:v>
                </c:pt>
                <c:pt idx="31779">
                  <c:v>-3.65497E-3</c:v>
                </c:pt>
                <c:pt idx="31780">
                  <c:v>-4.4917500000000001E-3</c:v>
                </c:pt>
                <c:pt idx="31781">
                  <c:v>-3.1777900000000002E-3</c:v>
                </c:pt>
                <c:pt idx="31782" formatCode="0.00E+00">
                  <c:v>-3.5590000000000003E-5</c:v>
                </c:pt>
                <c:pt idx="31783">
                  <c:v>-1.72265E-3</c:v>
                </c:pt>
                <c:pt idx="31784">
                  <c:v>-2.1884700000000001E-3</c:v>
                </c:pt>
                <c:pt idx="31785">
                  <c:v>-7.9398999999999995E-4</c:v>
                </c:pt>
                <c:pt idx="31786">
                  <c:v>-8.4017E-4</c:v>
                </c:pt>
                <c:pt idx="31787">
                  <c:v>1.40701E-3</c:v>
                </c:pt>
                <c:pt idx="31788">
                  <c:v>2.57142E-3</c:v>
                </c:pt>
                <c:pt idx="31789">
                  <c:v>2.1270299999999998E-3</c:v>
                </c:pt>
                <c:pt idx="31790">
                  <c:v>3.4112299999999999E-3</c:v>
                </c:pt>
                <c:pt idx="31791">
                  <c:v>1.9089199999999999E-3</c:v>
                </c:pt>
                <c:pt idx="31792">
                  <c:v>-3.7690999999999999E-4</c:v>
                </c:pt>
                <c:pt idx="31793">
                  <c:v>-1.17416E-3</c:v>
                </c:pt>
                <c:pt idx="31794">
                  <c:v>-2.0041500000000001E-3</c:v>
                </c:pt>
                <c:pt idx="31795">
                  <c:v>-3.3046899999999999E-3</c:v>
                </c:pt>
                <c:pt idx="31796">
                  <c:v>-4.2413700000000004E-3</c:v>
                </c:pt>
                <c:pt idx="31797">
                  <c:v>-2.1700600000000001E-3</c:v>
                </c:pt>
                <c:pt idx="31798">
                  <c:v>-1.9802999999999999E-3</c:v>
                </c:pt>
                <c:pt idx="31799">
                  <c:v>-2.7204400000000002E-3</c:v>
                </c:pt>
                <c:pt idx="31800">
                  <c:v>-1.47295E-3</c:v>
                </c:pt>
                <c:pt idx="31801">
                  <c:v>-2.2942499999999998E-3</c:v>
                </c:pt>
                <c:pt idx="31802">
                  <c:v>-3.15373E-3</c:v>
                </c:pt>
                <c:pt idx="31803">
                  <c:v>-3.2795900000000002E-3</c:v>
                </c:pt>
                <c:pt idx="31804">
                  <c:v>-1.88883E-3</c:v>
                </c:pt>
                <c:pt idx="31805">
                  <c:v>-1.38831E-3</c:v>
                </c:pt>
                <c:pt idx="31806">
                  <c:v>-1.38616E-3</c:v>
                </c:pt>
                <c:pt idx="31807">
                  <c:v>-1.23631E-3</c:v>
                </c:pt>
                <c:pt idx="31808">
                  <c:v>2.12539E-3</c:v>
                </c:pt>
                <c:pt idx="31809">
                  <c:v>4.7072499999999996E-3</c:v>
                </c:pt>
                <c:pt idx="31810">
                  <c:v>3.9111900000000002E-3</c:v>
                </c:pt>
                <c:pt idx="31811">
                  <c:v>3.36199E-3</c:v>
                </c:pt>
                <c:pt idx="31812">
                  <c:v>3.0064599999999999E-3</c:v>
                </c:pt>
                <c:pt idx="31813">
                  <c:v>3.3332399999999999E-3</c:v>
                </c:pt>
                <c:pt idx="31814">
                  <c:v>1.823E-3</c:v>
                </c:pt>
                <c:pt idx="31815">
                  <c:v>2.6098200000000001E-3</c:v>
                </c:pt>
                <c:pt idx="31816">
                  <c:v>3.6976000000000001E-3</c:v>
                </c:pt>
                <c:pt idx="31817">
                  <c:v>2.08062E-3</c:v>
                </c:pt>
                <c:pt idx="31818">
                  <c:v>2.2222000000000001E-3</c:v>
                </c:pt>
                <c:pt idx="31819">
                  <c:v>1.2183000000000001E-3</c:v>
                </c:pt>
                <c:pt idx="31820">
                  <c:v>1.31197E-3</c:v>
                </c:pt>
                <c:pt idx="31821">
                  <c:v>2.6208500000000001E-3</c:v>
                </c:pt>
                <c:pt idx="31822">
                  <c:v>3.5722E-4</c:v>
                </c:pt>
                <c:pt idx="31823">
                  <c:v>-2.7155600000000001E-3</c:v>
                </c:pt>
                <c:pt idx="31824">
                  <c:v>-2.9759500000000002E-3</c:v>
                </c:pt>
                <c:pt idx="31825">
                  <c:v>-3.9676399999999997E-3</c:v>
                </c:pt>
                <c:pt idx="31826">
                  <c:v>-3.63642E-3</c:v>
                </c:pt>
                <c:pt idx="31827">
                  <c:v>-3.4059999999999998E-4</c:v>
                </c:pt>
                <c:pt idx="31828">
                  <c:v>9.3539999999999997E-4</c:v>
                </c:pt>
                <c:pt idx="31829">
                  <c:v>2.1508600000000001E-3</c:v>
                </c:pt>
                <c:pt idx="31830">
                  <c:v>3.6356100000000001E-3</c:v>
                </c:pt>
                <c:pt idx="31831">
                  <c:v>2.5257399999999998E-3</c:v>
                </c:pt>
                <c:pt idx="31832">
                  <c:v>2.30773E-3</c:v>
                </c:pt>
                <c:pt idx="31833">
                  <c:v>1.23233E-3</c:v>
                </c:pt>
                <c:pt idx="31834">
                  <c:v>-2.2200399999999999E-3</c:v>
                </c:pt>
                <c:pt idx="31835">
                  <c:v>-4.1551299999999999E-3</c:v>
                </c:pt>
                <c:pt idx="31836">
                  <c:v>-3.5979900000000001E-3</c:v>
                </c:pt>
                <c:pt idx="31837">
                  <c:v>-3.98E-3</c:v>
                </c:pt>
                <c:pt idx="31838">
                  <c:v>-2.70448E-3</c:v>
                </c:pt>
                <c:pt idx="31839">
                  <c:v>-3.3002000000000001E-3</c:v>
                </c:pt>
                <c:pt idx="31840">
                  <c:v>-3.9028299999999999E-3</c:v>
                </c:pt>
                <c:pt idx="31841">
                  <c:v>-2.0834E-3</c:v>
                </c:pt>
                <c:pt idx="31842">
                  <c:v>-2.8483000000000002E-4</c:v>
                </c:pt>
                <c:pt idx="31843">
                  <c:v>2.1517200000000002E-3</c:v>
                </c:pt>
                <c:pt idx="31844">
                  <c:v>1.53732E-3</c:v>
                </c:pt>
                <c:pt idx="31845">
                  <c:v>2.5106E-3</c:v>
                </c:pt>
                <c:pt idx="31846">
                  <c:v>2.5527900000000001E-3</c:v>
                </c:pt>
                <c:pt idx="31847">
                  <c:v>4.1278000000000002E-4</c:v>
                </c:pt>
                <c:pt idx="31848">
                  <c:v>1.1398E-4</c:v>
                </c:pt>
                <c:pt idx="31849">
                  <c:v>-2.1580100000000001E-3</c:v>
                </c:pt>
                <c:pt idx="31850">
                  <c:v>-5.1125600000000004E-3</c:v>
                </c:pt>
                <c:pt idx="31851">
                  <c:v>-5.7032799999999998E-3</c:v>
                </c:pt>
                <c:pt idx="31852">
                  <c:v>-4.4006000000000002E-3</c:v>
                </c:pt>
                <c:pt idx="31853">
                  <c:v>-3.0889099999999998E-3</c:v>
                </c:pt>
                <c:pt idx="31854">
                  <c:v>-3.03068E-3</c:v>
                </c:pt>
                <c:pt idx="31855">
                  <c:v>-3.8406500000000001E-3</c:v>
                </c:pt>
                <c:pt idx="31856">
                  <c:v>-3.4023299999999999E-3</c:v>
                </c:pt>
                <c:pt idx="31857">
                  <c:v>-4.4048799999999999E-3</c:v>
                </c:pt>
                <c:pt idx="31858">
                  <c:v>-4.8162700000000001E-3</c:v>
                </c:pt>
                <c:pt idx="31859">
                  <c:v>-4.2522300000000001E-3</c:v>
                </c:pt>
                <c:pt idx="31860">
                  <c:v>-3.4768300000000002E-3</c:v>
                </c:pt>
                <c:pt idx="31861">
                  <c:v>-3.37025E-3</c:v>
                </c:pt>
                <c:pt idx="31862">
                  <c:v>-2.5454900000000001E-3</c:v>
                </c:pt>
                <c:pt idx="31863">
                  <c:v>-1.8878999999999999E-4</c:v>
                </c:pt>
                <c:pt idx="31864">
                  <c:v>2.2433399999999999E-3</c:v>
                </c:pt>
                <c:pt idx="31865">
                  <c:v>5.3810899999999998E-3</c:v>
                </c:pt>
                <c:pt idx="31866">
                  <c:v>6.2505499999999997E-3</c:v>
                </c:pt>
                <c:pt idx="31867">
                  <c:v>5.2775000000000001E-3</c:v>
                </c:pt>
                <c:pt idx="31868">
                  <c:v>4.0774699999999997E-3</c:v>
                </c:pt>
                <c:pt idx="31869">
                  <c:v>3.7283199999999998E-3</c:v>
                </c:pt>
                <c:pt idx="31870">
                  <c:v>3.5942299999999999E-3</c:v>
                </c:pt>
                <c:pt idx="31871">
                  <c:v>2.3635499999999999E-3</c:v>
                </c:pt>
                <c:pt idx="31872">
                  <c:v>4.7043299999999996E-3</c:v>
                </c:pt>
                <c:pt idx="31873">
                  <c:v>3.6698400000000002E-3</c:v>
                </c:pt>
                <c:pt idx="31874">
                  <c:v>2.01994E-3</c:v>
                </c:pt>
                <c:pt idx="31875">
                  <c:v>3.83191E-3</c:v>
                </c:pt>
                <c:pt idx="31876">
                  <c:v>2.771E-3</c:v>
                </c:pt>
                <c:pt idx="31877">
                  <c:v>1.7688199999999999E-3</c:v>
                </c:pt>
                <c:pt idx="31878" formatCode="0.00E+00">
                  <c:v>2.8670000000000002E-5</c:v>
                </c:pt>
                <c:pt idx="31879">
                  <c:v>-3.84097E-3</c:v>
                </c:pt>
                <c:pt idx="31880">
                  <c:v>-4.5516100000000002E-3</c:v>
                </c:pt>
                <c:pt idx="31881">
                  <c:v>-3.5567300000000001E-3</c:v>
                </c:pt>
                <c:pt idx="31882">
                  <c:v>-3.5858800000000001E-3</c:v>
                </c:pt>
                <c:pt idx="31883">
                  <c:v>-1.3097199999999999E-3</c:v>
                </c:pt>
                <c:pt idx="31884">
                  <c:v>3.0074099999999999E-3</c:v>
                </c:pt>
                <c:pt idx="31885">
                  <c:v>3.8283900000000001E-3</c:v>
                </c:pt>
                <c:pt idx="31886">
                  <c:v>4.0104299999999997E-3</c:v>
                </c:pt>
                <c:pt idx="31887">
                  <c:v>3.7451699999999999E-3</c:v>
                </c:pt>
                <c:pt idx="31888">
                  <c:v>2.6367000000000001E-3</c:v>
                </c:pt>
                <c:pt idx="31889">
                  <c:v>-9.2009000000000004E-4</c:v>
                </c:pt>
                <c:pt idx="31890">
                  <c:v>-4.7821199999999999E-3</c:v>
                </c:pt>
                <c:pt idx="31891">
                  <c:v>-5.5236499999999997E-3</c:v>
                </c:pt>
                <c:pt idx="31892">
                  <c:v>-6.6257900000000003E-3</c:v>
                </c:pt>
                <c:pt idx="31893">
                  <c:v>-4.3613499999999999E-3</c:v>
                </c:pt>
                <c:pt idx="31894">
                  <c:v>-3.6174800000000002E-3</c:v>
                </c:pt>
                <c:pt idx="31895">
                  <c:v>-5.4586699999999997E-3</c:v>
                </c:pt>
                <c:pt idx="31896">
                  <c:v>-2.5246499999999998E-3</c:v>
                </c:pt>
                <c:pt idx="31897">
                  <c:v>-2.0589800000000002E-3</c:v>
                </c:pt>
                <c:pt idx="31898">
                  <c:v>-9.3986999999999998E-4</c:v>
                </c:pt>
                <c:pt idx="31899">
                  <c:v>3.0585999999999999E-3</c:v>
                </c:pt>
                <c:pt idx="31900">
                  <c:v>2.8081500000000001E-3</c:v>
                </c:pt>
                <c:pt idx="31901">
                  <c:v>3.6334499999999999E-3</c:v>
                </c:pt>
                <c:pt idx="31902">
                  <c:v>5.5533700000000002E-3</c:v>
                </c:pt>
                <c:pt idx="31903">
                  <c:v>1.70637E-3</c:v>
                </c:pt>
                <c:pt idx="31904">
                  <c:v>-1.00336E-3</c:v>
                </c:pt>
                <c:pt idx="31905">
                  <c:v>-2.7980599999999998E-3</c:v>
                </c:pt>
                <c:pt idx="31906">
                  <c:v>-5.7382900000000001E-3</c:v>
                </c:pt>
                <c:pt idx="31907">
                  <c:v>-6.45847E-3</c:v>
                </c:pt>
                <c:pt idx="31908">
                  <c:v>-5.9756200000000001E-3</c:v>
                </c:pt>
                <c:pt idx="31909">
                  <c:v>-4.9433599999999999E-3</c:v>
                </c:pt>
                <c:pt idx="31910">
                  <c:v>-3.3065199999999999E-3</c:v>
                </c:pt>
                <c:pt idx="31911">
                  <c:v>-4.1169600000000002E-3</c:v>
                </c:pt>
                <c:pt idx="31912">
                  <c:v>-5.2065899999999997E-3</c:v>
                </c:pt>
                <c:pt idx="31913">
                  <c:v>-4.9403099999999998E-3</c:v>
                </c:pt>
                <c:pt idx="31914">
                  <c:v>-4.8171500000000001E-3</c:v>
                </c:pt>
                <c:pt idx="31915">
                  <c:v>-4.4638899999999999E-3</c:v>
                </c:pt>
                <c:pt idx="31916">
                  <c:v>-3.7409800000000001E-3</c:v>
                </c:pt>
                <c:pt idx="31917">
                  <c:v>-3.82037E-3</c:v>
                </c:pt>
                <c:pt idx="31918">
                  <c:v>-2.0883E-3</c:v>
                </c:pt>
                <c:pt idx="31919">
                  <c:v>4.2118E-4</c:v>
                </c:pt>
                <c:pt idx="31920">
                  <c:v>3.5935899999999998E-3</c:v>
                </c:pt>
                <c:pt idx="31921">
                  <c:v>4.9720500000000004E-3</c:v>
                </c:pt>
                <c:pt idx="31922">
                  <c:v>6.6644399999999998E-3</c:v>
                </c:pt>
                <c:pt idx="31923">
                  <c:v>6.2760000000000003E-3</c:v>
                </c:pt>
                <c:pt idx="31924">
                  <c:v>4.5123699999999999E-3</c:v>
                </c:pt>
                <c:pt idx="31925">
                  <c:v>7.0463399999999999E-3</c:v>
                </c:pt>
                <c:pt idx="31926">
                  <c:v>6.3742E-3</c:v>
                </c:pt>
                <c:pt idx="31927">
                  <c:v>5.6819799999999997E-3</c:v>
                </c:pt>
                <c:pt idx="31928">
                  <c:v>5.6790499999999997E-3</c:v>
                </c:pt>
                <c:pt idx="31929">
                  <c:v>3.9853700000000002E-3</c:v>
                </c:pt>
                <c:pt idx="31930">
                  <c:v>3.5107300000000001E-3</c:v>
                </c:pt>
                <c:pt idx="31931">
                  <c:v>4.7678E-3</c:v>
                </c:pt>
                <c:pt idx="31932">
                  <c:v>5.1065099999999999E-3</c:v>
                </c:pt>
                <c:pt idx="31933">
                  <c:v>5.2038400000000004E-3</c:v>
                </c:pt>
                <c:pt idx="31934">
                  <c:v>5.4678699999999997E-3</c:v>
                </c:pt>
                <c:pt idx="31935">
                  <c:v>4.1956900000000002E-3</c:v>
                </c:pt>
                <c:pt idx="31936">
                  <c:v>5.3832300000000001E-3</c:v>
                </c:pt>
                <c:pt idx="31937">
                  <c:v>3.1660199999999999E-3</c:v>
                </c:pt>
                <c:pt idx="31938">
                  <c:v>1.5898900000000001E-3</c:v>
                </c:pt>
                <c:pt idx="31939" formatCode="0.00E+00">
                  <c:v>-1.33E-5</c:v>
                </c:pt>
                <c:pt idx="31940">
                  <c:v>-3.7442700000000001E-3</c:v>
                </c:pt>
                <c:pt idx="31941">
                  <c:v>-4.7963700000000003E-3</c:v>
                </c:pt>
                <c:pt idx="31942">
                  <c:v>-4.4158499999999998E-3</c:v>
                </c:pt>
                <c:pt idx="31943">
                  <c:v>-3.6587099999999999E-3</c:v>
                </c:pt>
                <c:pt idx="31944">
                  <c:v>-3.0047400000000001E-3</c:v>
                </c:pt>
                <c:pt idx="31945">
                  <c:v>1.55595E-3</c:v>
                </c:pt>
                <c:pt idx="31946">
                  <c:v>5.4115200000000004E-3</c:v>
                </c:pt>
                <c:pt idx="31947">
                  <c:v>6.4500499999999997E-3</c:v>
                </c:pt>
                <c:pt idx="31948">
                  <c:v>6.5548100000000003E-3</c:v>
                </c:pt>
                <c:pt idx="31949">
                  <c:v>5.0584699999999998E-3</c:v>
                </c:pt>
                <c:pt idx="31950">
                  <c:v>4.6658899999999998E-3</c:v>
                </c:pt>
                <c:pt idx="31951">
                  <c:v>4.7547199999999996E-3</c:v>
                </c:pt>
                <c:pt idx="31952">
                  <c:v>4.5813900000000003E-3</c:v>
                </c:pt>
                <c:pt idx="31953">
                  <c:v>3.1635000000000001E-3</c:v>
                </c:pt>
                <c:pt idx="31954">
                  <c:v>6.5921999999999997E-4</c:v>
                </c:pt>
                <c:pt idx="31955">
                  <c:v>-1.9827099999999999E-3</c:v>
                </c:pt>
                <c:pt idx="31956">
                  <c:v>-4.4964200000000001E-3</c:v>
                </c:pt>
                <c:pt idx="31957">
                  <c:v>-4.4189199999999998E-3</c:v>
                </c:pt>
                <c:pt idx="31958">
                  <c:v>-3.5573200000000001E-3</c:v>
                </c:pt>
                <c:pt idx="31959">
                  <c:v>-2.8532900000000001E-3</c:v>
                </c:pt>
                <c:pt idx="31960">
                  <c:v>7.1725000000000001E-4</c:v>
                </c:pt>
                <c:pt idx="31961">
                  <c:v>2.77481E-3</c:v>
                </c:pt>
                <c:pt idx="31962">
                  <c:v>5.2601100000000001E-3</c:v>
                </c:pt>
                <c:pt idx="31963">
                  <c:v>7.4560900000000003E-3</c:v>
                </c:pt>
                <c:pt idx="31964">
                  <c:v>6.8554599999999999E-3</c:v>
                </c:pt>
                <c:pt idx="31965">
                  <c:v>5.0052400000000002E-3</c:v>
                </c:pt>
                <c:pt idx="31966">
                  <c:v>5.2990700000000003E-3</c:v>
                </c:pt>
                <c:pt idx="31967">
                  <c:v>3.7391500000000001E-3</c:v>
                </c:pt>
                <c:pt idx="31968">
                  <c:v>3.7319900000000001E-3</c:v>
                </c:pt>
                <c:pt idx="31969">
                  <c:v>4.8706000000000001E-3</c:v>
                </c:pt>
                <c:pt idx="31970">
                  <c:v>5.1373399999999998E-3</c:v>
                </c:pt>
                <c:pt idx="31971">
                  <c:v>5.2876099999999999E-3</c:v>
                </c:pt>
                <c:pt idx="31972">
                  <c:v>3.9455000000000002E-3</c:v>
                </c:pt>
                <c:pt idx="31973">
                  <c:v>5.3491900000000002E-3</c:v>
                </c:pt>
                <c:pt idx="31974">
                  <c:v>2.87843E-3</c:v>
                </c:pt>
                <c:pt idx="31975">
                  <c:v>-1.7717900000000001E-3</c:v>
                </c:pt>
                <c:pt idx="31976">
                  <c:v>-2.99717E-3</c:v>
                </c:pt>
                <c:pt idx="31977">
                  <c:v>-6.3064799999999997E-3</c:v>
                </c:pt>
                <c:pt idx="31978">
                  <c:v>-7.0682999999999996E-3</c:v>
                </c:pt>
                <c:pt idx="31979">
                  <c:v>-6.4047499999999999E-3</c:v>
                </c:pt>
                <c:pt idx="31980">
                  <c:v>-7.3676999999999996E-3</c:v>
                </c:pt>
                <c:pt idx="31981">
                  <c:v>-5.1437799999999997E-3</c:v>
                </c:pt>
                <c:pt idx="31982">
                  <c:v>-4.89866E-3</c:v>
                </c:pt>
                <c:pt idx="31983">
                  <c:v>-6.0345399999999997E-3</c:v>
                </c:pt>
                <c:pt idx="31984">
                  <c:v>-4.3742E-3</c:v>
                </c:pt>
                <c:pt idx="31985">
                  <c:v>-4.6347300000000001E-3</c:v>
                </c:pt>
                <c:pt idx="31986">
                  <c:v>-6.4004400000000003E-3</c:v>
                </c:pt>
                <c:pt idx="31987">
                  <c:v>-6.2928100000000002E-3</c:v>
                </c:pt>
                <c:pt idx="31988">
                  <c:v>-5.0900399999999997E-3</c:v>
                </c:pt>
                <c:pt idx="31989">
                  <c:v>-6.1159999999999999E-3</c:v>
                </c:pt>
                <c:pt idx="31990">
                  <c:v>-5.1017199999999997E-3</c:v>
                </c:pt>
                <c:pt idx="31991">
                  <c:v>-4.9797799999999996E-3</c:v>
                </c:pt>
                <c:pt idx="31992">
                  <c:v>-5.2577300000000004E-3</c:v>
                </c:pt>
                <c:pt idx="31993">
                  <c:v>-4.5675300000000002E-3</c:v>
                </c:pt>
                <c:pt idx="31994">
                  <c:v>-3.3144099999999998E-3</c:v>
                </c:pt>
                <c:pt idx="31995" formatCode="0.00E+00">
                  <c:v>7.9930000000000002E-5</c:v>
                </c:pt>
                <c:pt idx="31996">
                  <c:v>3.16015E-3</c:v>
                </c:pt>
                <c:pt idx="31997">
                  <c:v>5.33242E-3</c:v>
                </c:pt>
                <c:pt idx="31998">
                  <c:v>4.4705700000000001E-3</c:v>
                </c:pt>
                <c:pt idx="31999">
                  <c:v>3.9716500000000002E-3</c:v>
                </c:pt>
                <c:pt idx="32000">
                  <c:v>2.6170299999999998E-3</c:v>
                </c:pt>
                <c:pt idx="32001">
                  <c:v>-7.1772999999999997E-4</c:v>
                </c:pt>
                <c:pt idx="32002">
                  <c:v>-3.9781299999999999E-3</c:v>
                </c:pt>
                <c:pt idx="32003">
                  <c:v>-7.0544700000000002E-3</c:v>
                </c:pt>
                <c:pt idx="32004">
                  <c:v>-7.0451799999999998E-3</c:v>
                </c:pt>
                <c:pt idx="32005">
                  <c:v>-6.9662600000000002E-3</c:v>
                </c:pt>
                <c:pt idx="32006">
                  <c:v>-6.2598000000000003E-3</c:v>
                </c:pt>
                <c:pt idx="32007">
                  <c:v>-5.3602500000000004E-3</c:v>
                </c:pt>
                <c:pt idx="32008">
                  <c:v>-5.3387599999999997E-3</c:v>
                </c:pt>
                <c:pt idx="32009">
                  <c:v>-4.4358599999999998E-3</c:v>
                </c:pt>
                <c:pt idx="32010">
                  <c:v>-2.3385400000000001E-3</c:v>
                </c:pt>
                <c:pt idx="32011">
                  <c:v>2.3684299999999999E-3</c:v>
                </c:pt>
                <c:pt idx="32012">
                  <c:v>4.9210599999999997E-3</c:v>
                </c:pt>
                <c:pt idx="32013">
                  <c:v>4.40968E-3</c:v>
                </c:pt>
                <c:pt idx="32014">
                  <c:v>3.9484699999999999E-3</c:v>
                </c:pt>
                <c:pt idx="32015">
                  <c:v>2.69711E-3</c:v>
                </c:pt>
                <c:pt idx="32016">
                  <c:v>-4.7977000000000002E-4</c:v>
                </c:pt>
                <c:pt idx="32017">
                  <c:v>-4.7510699999999996E-3</c:v>
                </c:pt>
                <c:pt idx="32018">
                  <c:v>-6.1363399999999997E-3</c:v>
                </c:pt>
                <c:pt idx="32019">
                  <c:v>-7.8764799999999999E-3</c:v>
                </c:pt>
                <c:pt idx="32020">
                  <c:v>-6.0142499999999996E-3</c:v>
                </c:pt>
                <c:pt idx="32021">
                  <c:v>-6.1255099999999998E-3</c:v>
                </c:pt>
                <c:pt idx="32022">
                  <c:v>-7.5856400000000003E-3</c:v>
                </c:pt>
                <c:pt idx="32023">
                  <c:v>-5.6306899999999998E-3</c:v>
                </c:pt>
                <c:pt idx="32024">
                  <c:v>-6.1213700000000001E-3</c:v>
                </c:pt>
                <c:pt idx="32025">
                  <c:v>-6.8353299999999997E-3</c:v>
                </c:pt>
                <c:pt idx="32026">
                  <c:v>-6.4995000000000001E-3</c:v>
                </c:pt>
                <c:pt idx="32027">
                  <c:v>-6.6260800000000003E-3</c:v>
                </c:pt>
                <c:pt idx="32028">
                  <c:v>-4.7415799999999996E-3</c:v>
                </c:pt>
                <c:pt idx="32029">
                  <c:v>-4.3711499999999999E-3</c:v>
                </c:pt>
                <c:pt idx="32030">
                  <c:v>-4.1290800000000003E-3</c:v>
                </c:pt>
                <c:pt idx="32031">
                  <c:v>2.9869E-4</c:v>
                </c:pt>
                <c:pt idx="32032">
                  <c:v>4.6286399999999998E-3</c:v>
                </c:pt>
                <c:pt idx="32033">
                  <c:v>6.74926E-3</c:v>
                </c:pt>
                <c:pt idx="32034">
                  <c:v>7.7011800000000002E-3</c:v>
                </c:pt>
                <c:pt idx="32035">
                  <c:v>7.5804100000000001E-3</c:v>
                </c:pt>
                <c:pt idx="32036">
                  <c:v>7.8857900000000002E-3</c:v>
                </c:pt>
                <c:pt idx="32037">
                  <c:v>6.8362400000000004E-3</c:v>
                </c:pt>
                <c:pt idx="32038">
                  <c:v>5.53588E-3</c:v>
                </c:pt>
                <c:pt idx="32039">
                  <c:v>6.0866799999999997E-3</c:v>
                </c:pt>
                <c:pt idx="32040">
                  <c:v>5.8364100000000002E-3</c:v>
                </c:pt>
                <c:pt idx="32041">
                  <c:v>4.6742900000000002E-3</c:v>
                </c:pt>
                <c:pt idx="32042">
                  <c:v>5.90903E-3</c:v>
                </c:pt>
                <c:pt idx="32043">
                  <c:v>6.6418400000000004E-3</c:v>
                </c:pt>
                <c:pt idx="32044">
                  <c:v>4.9146900000000002E-3</c:v>
                </c:pt>
                <c:pt idx="32045">
                  <c:v>5.1437899999999996E-3</c:v>
                </c:pt>
                <c:pt idx="32046">
                  <c:v>6.6078700000000001E-3</c:v>
                </c:pt>
                <c:pt idx="32047">
                  <c:v>7.0473899999999997E-3</c:v>
                </c:pt>
                <c:pt idx="32048">
                  <c:v>5.9893999999999998E-3</c:v>
                </c:pt>
                <c:pt idx="32049">
                  <c:v>3.0189700000000002E-3</c:v>
                </c:pt>
                <c:pt idx="32050">
                  <c:v>3.5400499999999999E-3</c:v>
                </c:pt>
                <c:pt idx="32051">
                  <c:v>6.3743999999999997E-4</c:v>
                </c:pt>
                <c:pt idx="32052">
                  <c:v>-3.9328100000000001E-3</c:v>
                </c:pt>
                <c:pt idx="32053">
                  <c:v>-4.2561200000000004E-3</c:v>
                </c:pt>
                <c:pt idx="32054">
                  <c:v>-4.5953499999999998E-3</c:v>
                </c:pt>
                <c:pt idx="32055">
                  <c:v>-3.7075900000000002E-3</c:v>
                </c:pt>
                <c:pt idx="32056">
                  <c:v>-8.6496999999999995E-4</c:v>
                </c:pt>
                <c:pt idx="32057">
                  <c:v>1.4919600000000001E-3</c:v>
                </c:pt>
                <c:pt idx="32058">
                  <c:v>4.4995E-3</c:v>
                </c:pt>
                <c:pt idx="32059">
                  <c:v>7.5688600000000002E-3</c:v>
                </c:pt>
                <c:pt idx="32060">
                  <c:v>8.3882000000000002E-3</c:v>
                </c:pt>
                <c:pt idx="32061">
                  <c:v>6.5639399999999999E-3</c:v>
                </c:pt>
                <c:pt idx="32062">
                  <c:v>6.1707100000000003E-3</c:v>
                </c:pt>
                <c:pt idx="32063">
                  <c:v>6.5825800000000002E-3</c:v>
                </c:pt>
                <c:pt idx="32064">
                  <c:v>4.5549299999999996E-3</c:v>
                </c:pt>
                <c:pt idx="32065">
                  <c:v>3.0671499999999998E-3</c:v>
                </c:pt>
                <c:pt idx="32066">
                  <c:v>2.2803599999999999E-3</c:v>
                </c:pt>
                <c:pt idx="32067">
                  <c:v>-2.0604999999999998E-3</c:v>
                </c:pt>
                <c:pt idx="32068">
                  <c:v>-5.2330199999999997E-3</c:v>
                </c:pt>
                <c:pt idx="32069">
                  <c:v>-5.1678999999999996E-3</c:v>
                </c:pt>
                <c:pt idx="32070">
                  <c:v>-4.8741799999999997E-3</c:v>
                </c:pt>
                <c:pt idx="32071">
                  <c:v>-3.3712500000000001E-3</c:v>
                </c:pt>
                <c:pt idx="32072">
                  <c:v>2.4624E-4</c:v>
                </c:pt>
                <c:pt idx="32073">
                  <c:v>4.2739700000000002E-3</c:v>
                </c:pt>
                <c:pt idx="32074">
                  <c:v>6.2369799999999996E-3</c:v>
                </c:pt>
                <c:pt idx="32075">
                  <c:v>7.6571900000000004E-3</c:v>
                </c:pt>
                <c:pt idx="32076">
                  <c:v>7.2195100000000002E-3</c:v>
                </c:pt>
                <c:pt idx="32077">
                  <c:v>6.13965E-3</c:v>
                </c:pt>
                <c:pt idx="32078">
                  <c:v>5.8973300000000001E-3</c:v>
                </c:pt>
                <c:pt idx="32079">
                  <c:v>6.3955799999999997E-3</c:v>
                </c:pt>
                <c:pt idx="32080">
                  <c:v>6.3084200000000003E-3</c:v>
                </c:pt>
                <c:pt idx="32081">
                  <c:v>6.2097400000000001E-3</c:v>
                </c:pt>
                <c:pt idx="32082">
                  <c:v>7.2337199999999999E-3</c:v>
                </c:pt>
                <c:pt idx="32083">
                  <c:v>6.1784600000000002E-3</c:v>
                </c:pt>
                <c:pt idx="32084">
                  <c:v>5.9059000000000004E-3</c:v>
                </c:pt>
                <c:pt idx="32085">
                  <c:v>4.1553099999999997E-3</c:v>
                </c:pt>
                <c:pt idx="32086">
                  <c:v>2.3139699999999998E-3</c:v>
                </c:pt>
                <c:pt idx="32087">
                  <c:v>1.5328999999999999E-4</c:v>
                </c:pt>
                <c:pt idx="32088">
                  <c:v>-2.4288299999999999E-3</c:v>
                </c:pt>
                <c:pt idx="32089">
                  <c:v>-5.4500299999999998E-3</c:v>
                </c:pt>
                <c:pt idx="32090">
                  <c:v>-7.6800499999999999E-3</c:v>
                </c:pt>
                <c:pt idx="32091">
                  <c:v>-6.9529099999999996E-3</c:v>
                </c:pt>
                <c:pt idx="32092">
                  <c:v>-6.2154000000000003E-3</c:v>
                </c:pt>
                <c:pt idx="32093">
                  <c:v>-6.7329699999999996E-3</c:v>
                </c:pt>
                <c:pt idx="32094">
                  <c:v>-6.5660900000000001E-3</c:v>
                </c:pt>
                <c:pt idx="32095">
                  <c:v>-6.0037299999999997E-3</c:v>
                </c:pt>
                <c:pt idx="32096">
                  <c:v>-5.70413E-3</c:v>
                </c:pt>
                <c:pt idx="32097">
                  <c:v>-5.4065800000000002E-3</c:v>
                </c:pt>
                <c:pt idx="32098">
                  <c:v>-5.9350399999999999E-3</c:v>
                </c:pt>
                <c:pt idx="32099">
                  <c:v>-5.5428200000000004E-3</c:v>
                </c:pt>
                <c:pt idx="32100">
                  <c:v>-6.1836499999999997E-3</c:v>
                </c:pt>
                <c:pt idx="32101">
                  <c:v>-7.3391000000000003E-3</c:v>
                </c:pt>
                <c:pt idx="32102">
                  <c:v>-5.7005399999999996E-3</c:v>
                </c:pt>
                <c:pt idx="32103">
                  <c:v>-6.3234600000000004E-3</c:v>
                </c:pt>
                <c:pt idx="32104">
                  <c:v>-5.8705700000000003E-3</c:v>
                </c:pt>
                <c:pt idx="32105">
                  <c:v>-4.2913400000000003E-3</c:v>
                </c:pt>
                <c:pt idx="32106">
                  <c:v>-2.3345100000000001E-3</c:v>
                </c:pt>
                <c:pt idx="32107">
                  <c:v>6.8959999999999996E-4</c:v>
                </c:pt>
                <c:pt idx="32108">
                  <c:v>2.75407E-3</c:v>
                </c:pt>
                <c:pt idx="32109">
                  <c:v>4.8810099999999999E-3</c:v>
                </c:pt>
                <c:pt idx="32110">
                  <c:v>5.14314E-3</c:v>
                </c:pt>
                <c:pt idx="32111">
                  <c:v>3.7073700000000002E-3</c:v>
                </c:pt>
                <c:pt idx="32112">
                  <c:v>1.50903E-3</c:v>
                </c:pt>
                <c:pt idx="32113">
                  <c:v>-1.3630199999999999E-3</c:v>
                </c:pt>
                <c:pt idx="32114">
                  <c:v>-5.43334E-3</c:v>
                </c:pt>
                <c:pt idx="32115">
                  <c:v>-8.51149E-3</c:v>
                </c:pt>
                <c:pt idx="32116">
                  <c:v>-8.7673200000000003E-3</c:v>
                </c:pt>
                <c:pt idx="32117">
                  <c:v>-7.3285800000000003E-3</c:v>
                </c:pt>
                <c:pt idx="32118">
                  <c:v>-6.6613599999999999E-3</c:v>
                </c:pt>
                <c:pt idx="32119">
                  <c:v>-7.5542300000000003E-3</c:v>
                </c:pt>
                <c:pt idx="32120">
                  <c:v>-5.3700099999999997E-3</c:v>
                </c:pt>
                <c:pt idx="32121">
                  <c:v>-4.1801099999999999E-3</c:v>
                </c:pt>
                <c:pt idx="32122">
                  <c:v>-8.0537999999999996E-4</c:v>
                </c:pt>
                <c:pt idx="32123">
                  <c:v>2.9239999999999999E-3</c:v>
                </c:pt>
                <c:pt idx="32124">
                  <c:v>3.5512999999999999E-3</c:v>
                </c:pt>
                <c:pt idx="32125">
                  <c:v>6.00309E-3</c:v>
                </c:pt>
                <c:pt idx="32126">
                  <c:v>3.8980099999999999E-3</c:v>
                </c:pt>
                <c:pt idx="32127">
                  <c:v>1.45192E-3</c:v>
                </c:pt>
                <c:pt idx="32128">
                  <c:v>-3.523E-4</c:v>
                </c:pt>
                <c:pt idx="32129">
                  <c:v>-4.7325500000000003E-3</c:v>
                </c:pt>
                <c:pt idx="32130">
                  <c:v>-6.30804E-3</c:v>
                </c:pt>
                <c:pt idx="32131">
                  <c:v>-6.9129700000000001E-3</c:v>
                </c:pt>
                <c:pt idx="32132">
                  <c:v>-8.2909699999999999E-3</c:v>
                </c:pt>
                <c:pt idx="32133">
                  <c:v>-8.3700700000000003E-3</c:v>
                </c:pt>
                <c:pt idx="32134">
                  <c:v>-6.2140399999999997E-3</c:v>
                </c:pt>
                <c:pt idx="32135">
                  <c:v>-7.1285100000000002E-3</c:v>
                </c:pt>
                <c:pt idx="32136">
                  <c:v>-7.0943999999999998E-3</c:v>
                </c:pt>
                <c:pt idx="32137">
                  <c:v>-7.2734000000000002E-3</c:v>
                </c:pt>
                <c:pt idx="32138">
                  <c:v>-7.2017299999999999E-3</c:v>
                </c:pt>
                <c:pt idx="32139">
                  <c:v>-5.9016600000000004E-3</c:v>
                </c:pt>
                <c:pt idx="32140">
                  <c:v>-5.0099599999999999E-3</c:v>
                </c:pt>
                <c:pt idx="32141">
                  <c:v>-4.9493499999999999E-3</c:v>
                </c:pt>
                <c:pt idx="32142">
                  <c:v>-2.3111099999999999E-3</c:v>
                </c:pt>
                <c:pt idx="32143">
                  <c:v>1.39175E-3</c:v>
                </c:pt>
                <c:pt idx="32144">
                  <c:v>2.7066E-3</c:v>
                </c:pt>
                <c:pt idx="32145">
                  <c:v>5.7588700000000001E-3</c:v>
                </c:pt>
                <c:pt idx="32146">
                  <c:v>7.6589700000000002E-3</c:v>
                </c:pt>
                <c:pt idx="32147">
                  <c:v>8.3308500000000008E-3</c:v>
                </c:pt>
                <c:pt idx="32148">
                  <c:v>7.45527E-3</c:v>
                </c:pt>
                <c:pt idx="32149">
                  <c:v>7.6826799999999999E-3</c:v>
                </c:pt>
                <c:pt idx="32150">
                  <c:v>7.9530899999999995E-3</c:v>
                </c:pt>
                <c:pt idx="32151">
                  <c:v>6.8974400000000003E-3</c:v>
                </c:pt>
                <c:pt idx="32152">
                  <c:v>7.00572E-3</c:v>
                </c:pt>
                <c:pt idx="32153">
                  <c:v>6.6772200000000002E-3</c:v>
                </c:pt>
                <c:pt idx="32154">
                  <c:v>6.0878499999999997E-3</c:v>
                </c:pt>
                <c:pt idx="32155">
                  <c:v>5.9694500000000003E-3</c:v>
                </c:pt>
                <c:pt idx="32156">
                  <c:v>7.4763900000000003E-3</c:v>
                </c:pt>
                <c:pt idx="32157">
                  <c:v>7.9495899999999994E-3</c:v>
                </c:pt>
                <c:pt idx="32158">
                  <c:v>6.1579299999999998E-3</c:v>
                </c:pt>
                <c:pt idx="32159">
                  <c:v>5.5481100000000002E-3</c:v>
                </c:pt>
                <c:pt idx="32160">
                  <c:v>6.7762200000000003E-3</c:v>
                </c:pt>
                <c:pt idx="32161">
                  <c:v>5.2688300000000004E-3</c:v>
                </c:pt>
                <c:pt idx="32162">
                  <c:v>1.8112899999999999E-3</c:v>
                </c:pt>
                <c:pt idx="32163">
                  <c:v>-1.3658399999999999E-3</c:v>
                </c:pt>
                <c:pt idx="32164">
                  <c:v>-2.1375000000000001E-3</c:v>
                </c:pt>
                <c:pt idx="32165">
                  <c:v>-4.2013299999999996E-3</c:v>
                </c:pt>
                <c:pt idx="32166">
                  <c:v>-4.3991999999999998E-3</c:v>
                </c:pt>
                <c:pt idx="32167">
                  <c:v>-3.2370300000000001E-3</c:v>
                </c:pt>
                <c:pt idx="32168">
                  <c:v>-1.55116E-3</c:v>
                </c:pt>
                <c:pt idx="32169">
                  <c:v>1.16781E-3</c:v>
                </c:pt>
                <c:pt idx="32170">
                  <c:v>4.74473E-3</c:v>
                </c:pt>
                <c:pt idx="32171">
                  <c:v>7.9572400000000008E-3</c:v>
                </c:pt>
                <c:pt idx="32172">
                  <c:v>8.5522500000000008E-3</c:v>
                </c:pt>
                <c:pt idx="32173">
                  <c:v>8.7281000000000008E-3</c:v>
                </c:pt>
                <c:pt idx="32174">
                  <c:v>8.3243999999999992E-3</c:v>
                </c:pt>
                <c:pt idx="32175">
                  <c:v>6.2759799999999996E-3</c:v>
                </c:pt>
                <c:pt idx="32176">
                  <c:v>6.0426200000000003E-3</c:v>
                </c:pt>
                <c:pt idx="32177">
                  <c:v>3.1662000000000001E-3</c:v>
                </c:pt>
                <c:pt idx="32178">
                  <c:v>1.6573E-4</c:v>
                </c:pt>
                <c:pt idx="32179">
                  <c:v>-8.4736999999999996E-4</c:v>
                </c:pt>
                <c:pt idx="32180">
                  <c:v>-5.6188399999999999E-3</c:v>
                </c:pt>
                <c:pt idx="32181">
                  <c:v>-6.7320899999999996E-3</c:v>
                </c:pt>
                <c:pt idx="32182">
                  <c:v>-4.7696800000000001E-3</c:v>
                </c:pt>
                <c:pt idx="32183">
                  <c:v>-3.0007200000000001E-3</c:v>
                </c:pt>
                <c:pt idx="32184">
                  <c:v>-1.1776099999999999E-3</c:v>
                </c:pt>
                <c:pt idx="32185">
                  <c:v>3.3107700000000002E-3</c:v>
                </c:pt>
                <c:pt idx="32186">
                  <c:v>7.8652800000000005E-3</c:v>
                </c:pt>
                <c:pt idx="32187">
                  <c:v>7.8607799999999995E-3</c:v>
                </c:pt>
                <c:pt idx="32188">
                  <c:v>8.1500900000000005E-3</c:v>
                </c:pt>
                <c:pt idx="32189">
                  <c:v>8.2325100000000002E-3</c:v>
                </c:pt>
                <c:pt idx="32190">
                  <c:v>7.8352700000000001E-3</c:v>
                </c:pt>
                <c:pt idx="32191">
                  <c:v>6.9623300000000001E-3</c:v>
                </c:pt>
                <c:pt idx="32192">
                  <c:v>7.0580299999999999E-3</c:v>
                </c:pt>
                <c:pt idx="32193">
                  <c:v>6.5874999999999996E-3</c:v>
                </c:pt>
                <c:pt idx="32194">
                  <c:v>6.9165600000000004E-3</c:v>
                </c:pt>
                <c:pt idx="32195">
                  <c:v>6.3368399999999998E-3</c:v>
                </c:pt>
                <c:pt idx="32196">
                  <c:v>5.48125E-3</c:v>
                </c:pt>
                <c:pt idx="32197">
                  <c:v>4.6011400000000001E-3</c:v>
                </c:pt>
                <c:pt idx="32198">
                  <c:v>3.73538E-3</c:v>
                </c:pt>
                <c:pt idx="32199" formatCode="0.00E+00">
                  <c:v>9.8670000000000002E-5</c:v>
                </c:pt>
                <c:pt idx="32200">
                  <c:v>-4.9632399999999998E-3</c:v>
                </c:pt>
                <c:pt idx="32201">
                  <c:v>-5.4679100000000003E-3</c:v>
                </c:pt>
                <c:pt idx="32202">
                  <c:v>-7.8278500000000008E-3</c:v>
                </c:pt>
                <c:pt idx="32203">
                  <c:v>-7.3322400000000003E-3</c:v>
                </c:pt>
                <c:pt idx="32204">
                  <c:v>-7.2353900000000004E-3</c:v>
                </c:pt>
                <c:pt idx="32205">
                  <c:v>-6.9454499999999997E-3</c:v>
                </c:pt>
                <c:pt idx="32206">
                  <c:v>-5.6669099999999998E-3</c:v>
                </c:pt>
                <c:pt idx="32207">
                  <c:v>-8.1481100000000001E-3</c:v>
                </c:pt>
                <c:pt idx="32208">
                  <c:v>-6.59006E-3</c:v>
                </c:pt>
                <c:pt idx="32209">
                  <c:v>-7.2876399999999997E-3</c:v>
                </c:pt>
                <c:pt idx="32210">
                  <c:v>-8.8943500000000005E-3</c:v>
                </c:pt>
                <c:pt idx="32211">
                  <c:v>-7.6740799999999998E-3</c:v>
                </c:pt>
                <c:pt idx="32212">
                  <c:v>-7.4145299999999999E-3</c:v>
                </c:pt>
                <c:pt idx="32213">
                  <c:v>-7.4167299999999999E-3</c:v>
                </c:pt>
                <c:pt idx="32214">
                  <c:v>-7.3601099999999996E-3</c:v>
                </c:pt>
                <c:pt idx="32215">
                  <c:v>-7.68632E-3</c:v>
                </c:pt>
                <c:pt idx="32216">
                  <c:v>-5.8746600000000003E-3</c:v>
                </c:pt>
                <c:pt idx="32217">
                  <c:v>-5.1963599999999997E-3</c:v>
                </c:pt>
                <c:pt idx="32218">
                  <c:v>-3.1250499999999999E-3</c:v>
                </c:pt>
                <c:pt idx="32219">
                  <c:v>4.3146999999999999E-4</c:v>
                </c:pt>
                <c:pt idx="32220">
                  <c:v>2.5373599999999998E-3</c:v>
                </c:pt>
                <c:pt idx="32221">
                  <c:v>4.7820099999999997E-3</c:v>
                </c:pt>
                <c:pt idx="32222">
                  <c:v>5.0071500000000001E-3</c:v>
                </c:pt>
                <c:pt idx="32223">
                  <c:v>3.6370999999999999E-3</c:v>
                </c:pt>
                <c:pt idx="32224">
                  <c:v>1.7182E-3</c:v>
                </c:pt>
                <c:pt idx="32225">
                  <c:v>-1.40146E-3</c:v>
                </c:pt>
                <c:pt idx="32226">
                  <c:v>-4.4842099999999998E-3</c:v>
                </c:pt>
                <c:pt idx="32227">
                  <c:v>-7.2065699999999998E-3</c:v>
                </c:pt>
                <c:pt idx="32228">
                  <c:v>-8.6190799999999995E-3</c:v>
                </c:pt>
                <c:pt idx="32229">
                  <c:v>-8.1402499999999999E-3</c:v>
                </c:pt>
                <c:pt idx="32230">
                  <c:v>-6.4729799999999997E-3</c:v>
                </c:pt>
                <c:pt idx="32231">
                  <c:v>-5.7054999999999996E-3</c:v>
                </c:pt>
                <c:pt idx="32232">
                  <c:v>-4.3478099999999997E-3</c:v>
                </c:pt>
                <c:pt idx="32233">
                  <c:v>-3.6171200000000001E-3</c:v>
                </c:pt>
                <c:pt idx="32234" formatCode="0.00E+00">
                  <c:v>5.9290000000000003E-5</c:v>
                </c:pt>
                <c:pt idx="32235">
                  <c:v>3.0038399999999998E-3</c:v>
                </c:pt>
                <c:pt idx="32236">
                  <c:v>3.79481E-3</c:v>
                </c:pt>
                <c:pt idx="32237">
                  <c:v>5.93999E-3</c:v>
                </c:pt>
                <c:pt idx="32238">
                  <c:v>4.4621399999999999E-3</c:v>
                </c:pt>
                <c:pt idx="32239">
                  <c:v>1.7864300000000001E-3</c:v>
                </c:pt>
                <c:pt idx="32240">
                  <c:v>-1.1713100000000001E-3</c:v>
                </c:pt>
                <c:pt idx="32241">
                  <c:v>-4.3397100000000001E-3</c:v>
                </c:pt>
                <c:pt idx="32242">
                  <c:v>-5.0559400000000001E-3</c:v>
                </c:pt>
                <c:pt idx="32243">
                  <c:v>-6.0953099999999996E-3</c:v>
                </c:pt>
                <c:pt idx="32244">
                  <c:v>-7.8178699999999993E-3</c:v>
                </c:pt>
                <c:pt idx="32245">
                  <c:v>-8.0169300000000002E-3</c:v>
                </c:pt>
                <c:pt idx="32246">
                  <c:v>-6.8320400000000002E-3</c:v>
                </c:pt>
                <c:pt idx="32247">
                  <c:v>-6.4332900000000004E-3</c:v>
                </c:pt>
                <c:pt idx="32248">
                  <c:v>-8.0104400000000006E-3</c:v>
                </c:pt>
                <c:pt idx="32249">
                  <c:v>-7.4381999999999998E-3</c:v>
                </c:pt>
                <c:pt idx="32250">
                  <c:v>-6.4028499999999999E-3</c:v>
                </c:pt>
                <c:pt idx="32251">
                  <c:v>-8.2990200000000007E-3</c:v>
                </c:pt>
                <c:pt idx="32252">
                  <c:v>-6.1516699999999997E-3</c:v>
                </c:pt>
                <c:pt idx="32253">
                  <c:v>-3.52929E-3</c:v>
                </c:pt>
                <c:pt idx="32254">
                  <c:v>-2.4774200000000001E-3</c:v>
                </c:pt>
                <c:pt idx="32255">
                  <c:v>5.3534000000000003E-4</c:v>
                </c:pt>
                <c:pt idx="32256">
                  <c:v>3.0696299999999998E-3</c:v>
                </c:pt>
                <c:pt idx="32257">
                  <c:v>5.0720499999999998E-3</c:v>
                </c:pt>
                <c:pt idx="32258">
                  <c:v>7.0213799999999998E-3</c:v>
                </c:pt>
                <c:pt idx="32259">
                  <c:v>7.1780999999999998E-3</c:v>
                </c:pt>
                <c:pt idx="32260">
                  <c:v>7.4865299999999999E-3</c:v>
                </c:pt>
                <c:pt idx="32261">
                  <c:v>6.9353899999999996E-3</c:v>
                </c:pt>
                <c:pt idx="32262">
                  <c:v>7.5179599999999997E-3</c:v>
                </c:pt>
                <c:pt idx="32263">
                  <c:v>7.51134E-3</c:v>
                </c:pt>
                <c:pt idx="32264">
                  <c:v>5.8870499999999996E-3</c:v>
                </c:pt>
                <c:pt idx="32265">
                  <c:v>5.2385399999999999E-3</c:v>
                </c:pt>
                <c:pt idx="32266">
                  <c:v>5.9369100000000001E-3</c:v>
                </c:pt>
                <c:pt idx="32267">
                  <c:v>7.4981199999999996E-3</c:v>
                </c:pt>
                <c:pt idx="32268">
                  <c:v>8.3021999999999992E-3</c:v>
                </c:pt>
                <c:pt idx="32269">
                  <c:v>7.9348300000000004E-3</c:v>
                </c:pt>
                <c:pt idx="32270">
                  <c:v>9.3516899999999993E-3</c:v>
                </c:pt>
                <c:pt idx="32271">
                  <c:v>7.9941400000000003E-3</c:v>
                </c:pt>
                <c:pt idx="32272">
                  <c:v>6.17616E-3</c:v>
                </c:pt>
                <c:pt idx="32273">
                  <c:v>5.2884200000000003E-3</c:v>
                </c:pt>
                <c:pt idx="32274">
                  <c:v>2.8709899999999999E-3</c:v>
                </c:pt>
                <c:pt idx="32275" formatCode="0.00E+00">
                  <c:v>7.6940000000000005E-5</c:v>
                </c:pt>
                <c:pt idx="32276">
                  <c:v>-2.8735100000000001E-3</c:v>
                </c:pt>
                <c:pt idx="32277">
                  <c:v>-3.7843400000000002E-3</c:v>
                </c:pt>
                <c:pt idx="32278">
                  <c:v>-5.9994799999999997E-3</c:v>
                </c:pt>
                <c:pt idx="32279">
                  <c:v>-5.48228E-3</c:v>
                </c:pt>
                <c:pt idx="32280">
                  <c:v>-7.4673000000000003E-4</c:v>
                </c:pt>
                <c:pt idx="32281">
                  <c:v>1.52392E-3</c:v>
                </c:pt>
                <c:pt idx="32282">
                  <c:v>4.1031899999999996E-3</c:v>
                </c:pt>
                <c:pt idx="32283">
                  <c:v>5.44196E-3</c:v>
                </c:pt>
                <c:pt idx="32284">
                  <c:v>7.6819599999999998E-3</c:v>
                </c:pt>
                <c:pt idx="32285">
                  <c:v>8.1811200000000001E-3</c:v>
                </c:pt>
                <c:pt idx="32286">
                  <c:v>7.21092E-3</c:v>
                </c:pt>
                <c:pt idx="32287">
                  <c:v>7.6449500000000002E-3</c:v>
                </c:pt>
                <c:pt idx="32288">
                  <c:v>5.5586699999999999E-3</c:v>
                </c:pt>
                <c:pt idx="32289">
                  <c:v>3.4213400000000001E-3</c:v>
                </c:pt>
                <c:pt idx="32290">
                  <c:v>4.4146000000000002E-4</c:v>
                </c:pt>
                <c:pt idx="32291">
                  <c:v>-2.7277099999999999E-3</c:v>
                </c:pt>
                <c:pt idx="32292">
                  <c:v>-3.9661799999999997E-3</c:v>
                </c:pt>
                <c:pt idx="32293">
                  <c:v>-4.8352100000000004E-3</c:v>
                </c:pt>
                <c:pt idx="32294">
                  <c:v>-4.9376000000000003E-3</c:v>
                </c:pt>
                <c:pt idx="32295">
                  <c:v>-2.3077100000000001E-3</c:v>
                </c:pt>
                <c:pt idx="32296">
                  <c:v>2.6240999999999998E-4</c:v>
                </c:pt>
                <c:pt idx="32297">
                  <c:v>3.1268699999999999E-3</c:v>
                </c:pt>
                <c:pt idx="32298">
                  <c:v>6.3401799999999999E-3</c:v>
                </c:pt>
                <c:pt idx="32299">
                  <c:v>6.65797E-3</c:v>
                </c:pt>
                <c:pt idx="32300">
                  <c:v>6.93898E-3</c:v>
                </c:pt>
                <c:pt idx="32301">
                  <c:v>7.4802899999999997E-3</c:v>
                </c:pt>
                <c:pt idx="32302">
                  <c:v>7.0934300000000004E-3</c:v>
                </c:pt>
                <c:pt idx="32303">
                  <c:v>5.9098299999999996E-3</c:v>
                </c:pt>
                <c:pt idx="32304">
                  <c:v>6.6519500000000002E-3</c:v>
                </c:pt>
                <c:pt idx="32305">
                  <c:v>6.4531500000000004E-3</c:v>
                </c:pt>
                <c:pt idx="32306">
                  <c:v>6.9020599999999998E-3</c:v>
                </c:pt>
                <c:pt idx="32307">
                  <c:v>6.9653900000000001E-3</c:v>
                </c:pt>
                <c:pt idx="32308">
                  <c:v>5.2326300000000003E-3</c:v>
                </c:pt>
                <c:pt idx="32309">
                  <c:v>4.0819699999999999E-3</c:v>
                </c:pt>
                <c:pt idx="32310">
                  <c:v>2.1246500000000001E-3</c:v>
                </c:pt>
                <c:pt idx="32311">
                  <c:v>3.9137999999999998E-4</c:v>
                </c:pt>
                <c:pt idx="32312">
                  <c:v>-2.45261E-3</c:v>
                </c:pt>
                <c:pt idx="32313">
                  <c:v>-5.4819100000000004E-3</c:v>
                </c:pt>
                <c:pt idx="32314">
                  <c:v>-6.7339699999999997E-3</c:v>
                </c:pt>
                <c:pt idx="32315">
                  <c:v>-6.5684100000000002E-3</c:v>
                </c:pt>
                <c:pt idx="32316">
                  <c:v>-6.7719E-3</c:v>
                </c:pt>
                <c:pt idx="32317">
                  <c:v>-7.5503799999999998E-3</c:v>
                </c:pt>
                <c:pt idx="32318">
                  <c:v>-5.75188E-3</c:v>
                </c:pt>
                <c:pt idx="32319">
                  <c:v>-6.8947899999999996E-3</c:v>
                </c:pt>
                <c:pt idx="32320">
                  <c:v>-6.4493099999999998E-3</c:v>
                </c:pt>
                <c:pt idx="32321">
                  <c:v>-6.4790200000000003E-3</c:v>
                </c:pt>
                <c:pt idx="32322">
                  <c:v>-7.3602700000000004E-3</c:v>
                </c:pt>
                <c:pt idx="32323">
                  <c:v>-5.7176299999999996E-3</c:v>
                </c:pt>
                <c:pt idx="32324">
                  <c:v>-5.0044199999999999E-3</c:v>
                </c:pt>
                <c:pt idx="32325">
                  <c:v>-2.8043500000000002E-3</c:v>
                </c:pt>
                <c:pt idx="32326">
                  <c:v>3.3697000000000002E-4</c:v>
                </c:pt>
                <c:pt idx="32327">
                  <c:v>3.7192499999999999E-3</c:v>
                </c:pt>
                <c:pt idx="32328">
                  <c:v>4.8022100000000003E-3</c:v>
                </c:pt>
                <c:pt idx="32329">
                  <c:v>3.63481E-3</c:v>
                </c:pt>
                <c:pt idx="32330">
                  <c:v>3.2573200000000002E-3</c:v>
                </c:pt>
                <c:pt idx="32331">
                  <c:v>-1.03707E-3</c:v>
                </c:pt>
                <c:pt idx="32332">
                  <c:v>-3.3649700000000001E-3</c:v>
                </c:pt>
                <c:pt idx="32333">
                  <c:v>-2.4871300000000002E-3</c:v>
                </c:pt>
                <c:pt idx="32334">
                  <c:v>-3.6381199999999999E-3</c:v>
                </c:pt>
                <c:pt idx="32335">
                  <c:v>-2.6067400000000002E-3</c:v>
                </c:pt>
                <c:pt idx="32336">
                  <c:v>-1.6797800000000001E-3</c:v>
                </c:pt>
                <c:pt idx="32337">
                  <c:v>8.1492000000000001E-4</c:v>
                </c:pt>
                <c:pt idx="32338">
                  <c:v>4.2658499999999999E-3</c:v>
                </c:pt>
                <c:pt idx="32339">
                  <c:v>4.6284200000000003E-3</c:v>
                </c:pt>
                <c:pt idx="32340">
                  <c:v>6.5784399999999996E-3</c:v>
                </c:pt>
                <c:pt idx="32341">
                  <c:v>6.9831800000000003E-3</c:v>
                </c:pt>
                <c:pt idx="32342">
                  <c:v>7.3289899999999996E-3</c:v>
                </c:pt>
                <c:pt idx="32343">
                  <c:v>5.7130100000000001E-3</c:v>
                </c:pt>
                <c:pt idx="32344">
                  <c:v>3.44787E-3</c:v>
                </c:pt>
                <c:pt idx="32345">
                  <c:v>3.26948E-3</c:v>
                </c:pt>
                <c:pt idx="32346">
                  <c:v>1.4275799999999999E-3</c:v>
                </c:pt>
                <c:pt idx="32347">
                  <c:v>-1.3507300000000001E-3</c:v>
                </c:pt>
                <c:pt idx="32348">
                  <c:v>-3.6145999999999999E-3</c:v>
                </c:pt>
                <c:pt idx="32349">
                  <c:v>-4.2753499999999998E-3</c:v>
                </c:pt>
                <c:pt idx="32350">
                  <c:v>-2.8253499999999999E-3</c:v>
                </c:pt>
                <c:pt idx="32351">
                  <c:v>-2.14927E-3</c:v>
                </c:pt>
                <c:pt idx="32352" formatCode="0.00E+00">
                  <c:v>6.2899999999999999E-6</c:v>
                </c:pt>
                <c:pt idx="32353">
                  <c:v>3.6025699999999998E-3</c:v>
                </c:pt>
                <c:pt idx="32354">
                  <c:v>5.2962399999999998E-3</c:v>
                </c:pt>
                <c:pt idx="32355">
                  <c:v>7.4749700000000001E-3</c:v>
                </c:pt>
                <c:pt idx="32356">
                  <c:v>7.6307900000000001E-3</c:v>
                </c:pt>
                <c:pt idx="32357">
                  <c:v>6.3548399999999996E-3</c:v>
                </c:pt>
                <c:pt idx="32358">
                  <c:v>6.7242600000000001E-3</c:v>
                </c:pt>
                <c:pt idx="32359">
                  <c:v>5.4048300000000002E-3</c:v>
                </c:pt>
                <c:pt idx="32360">
                  <c:v>4.8259399999999999E-3</c:v>
                </c:pt>
                <c:pt idx="32361">
                  <c:v>6.2048099999999998E-3</c:v>
                </c:pt>
                <c:pt idx="32362">
                  <c:v>6.8172800000000002E-3</c:v>
                </c:pt>
                <c:pt idx="32363">
                  <c:v>6.9659199999999996E-3</c:v>
                </c:pt>
                <c:pt idx="32364">
                  <c:v>6.5095200000000004E-3</c:v>
                </c:pt>
                <c:pt idx="32365">
                  <c:v>4.3191499999999999E-3</c:v>
                </c:pt>
                <c:pt idx="32366">
                  <c:v>3.3444999999999998E-3</c:v>
                </c:pt>
                <c:pt idx="32367">
                  <c:v>3.1538999999999997E-4</c:v>
                </c:pt>
                <c:pt idx="32368">
                  <c:v>-2.7179499999999998E-3</c:v>
                </c:pt>
                <c:pt idx="32369">
                  <c:v>-3.4747900000000002E-3</c:v>
                </c:pt>
                <c:pt idx="32370">
                  <c:v>-4.8622700000000001E-3</c:v>
                </c:pt>
                <c:pt idx="32371">
                  <c:v>-6.2200800000000002E-3</c:v>
                </c:pt>
                <c:pt idx="32372">
                  <c:v>-6.9126500000000002E-3</c:v>
                </c:pt>
                <c:pt idx="32373">
                  <c:v>-5.4829099999999997E-3</c:v>
                </c:pt>
                <c:pt idx="32374">
                  <c:v>-5.2602999999999999E-3</c:v>
                </c:pt>
                <c:pt idx="32375">
                  <c:v>-6.6904499999999997E-3</c:v>
                </c:pt>
                <c:pt idx="32376">
                  <c:v>-6.2719100000000003E-3</c:v>
                </c:pt>
                <c:pt idx="32377">
                  <c:v>-6.22902E-3</c:v>
                </c:pt>
                <c:pt idx="32378">
                  <c:v>-6.1242099999999997E-3</c:v>
                </c:pt>
                <c:pt idx="32379">
                  <c:v>-5.6469299999999997E-3</c:v>
                </c:pt>
                <c:pt idx="32380">
                  <c:v>-4.5397600000000003E-3</c:v>
                </c:pt>
                <c:pt idx="32381">
                  <c:v>-3.2437500000000001E-3</c:v>
                </c:pt>
                <c:pt idx="32382">
                  <c:v>1.5679999999999999E-4</c:v>
                </c:pt>
                <c:pt idx="32383">
                  <c:v>2.0514999999999999E-3</c:v>
                </c:pt>
                <c:pt idx="32384">
                  <c:v>2.0860800000000001E-3</c:v>
                </c:pt>
                <c:pt idx="32385">
                  <c:v>3.77509E-3</c:v>
                </c:pt>
                <c:pt idx="32386">
                  <c:v>1.06423E-3</c:v>
                </c:pt>
                <c:pt idx="32387">
                  <c:v>-3.5490000000000001E-4</c:v>
                </c:pt>
                <c:pt idx="32388">
                  <c:v>-1.0586899999999999E-3</c:v>
                </c:pt>
                <c:pt idx="32389">
                  <c:v>-3.7585800000000001E-3</c:v>
                </c:pt>
                <c:pt idx="32390">
                  <c:v>-3.05887E-3</c:v>
                </c:pt>
                <c:pt idx="32391">
                  <c:v>-2.317E-3</c:v>
                </c:pt>
                <c:pt idx="32392">
                  <c:v>-1.40745E-3</c:v>
                </c:pt>
                <c:pt idx="32393">
                  <c:v>1.1042000000000001E-3</c:v>
                </c:pt>
                <c:pt idx="32394">
                  <c:v>2.5580500000000001E-3</c:v>
                </c:pt>
                <c:pt idx="32395">
                  <c:v>3.9735999999999999E-3</c:v>
                </c:pt>
                <c:pt idx="32396">
                  <c:v>6.33768E-3</c:v>
                </c:pt>
                <c:pt idx="32397">
                  <c:v>6.0930799999999999E-3</c:v>
                </c:pt>
                <c:pt idx="32398">
                  <c:v>6.0983000000000001E-3</c:v>
                </c:pt>
                <c:pt idx="32399">
                  <c:v>5.22786E-3</c:v>
                </c:pt>
                <c:pt idx="32400">
                  <c:v>4.5092400000000003E-3</c:v>
                </c:pt>
                <c:pt idx="32401">
                  <c:v>3.2007799999999999E-3</c:v>
                </c:pt>
                <c:pt idx="32402">
                  <c:v>9.5821000000000003E-4</c:v>
                </c:pt>
                <c:pt idx="32403">
                  <c:v>-1.5509600000000001E-3</c:v>
                </c:pt>
                <c:pt idx="32404">
                  <c:v>-2.8844700000000001E-3</c:v>
                </c:pt>
                <c:pt idx="32405">
                  <c:v>-3.4179700000000002E-3</c:v>
                </c:pt>
                <c:pt idx="32406">
                  <c:v>-3.8054500000000002E-3</c:v>
                </c:pt>
                <c:pt idx="32407">
                  <c:v>-1.3215099999999999E-3</c:v>
                </c:pt>
                <c:pt idx="32408">
                  <c:v>-6.0510999999999996E-4</c:v>
                </c:pt>
                <c:pt idx="32409">
                  <c:v>2.4508400000000001E-3</c:v>
                </c:pt>
                <c:pt idx="32410">
                  <c:v>5.5478200000000002E-3</c:v>
                </c:pt>
                <c:pt idx="32411">
                  <c:v>4.25633E-3</c:v>
                </c:pt>
                <c:pt idx="32412">
                  <c:v>5.6587499999999997E-3</c:v>
                </c:pt>
                <c:pt idx="32413">
                  <c:v>5.7561499999999998E-3</c:v>
                </c:pt>
                <c:pt idx="32414">
                  <c:v>5.9878300000000004E-3</c:v>
                </c:pt>
                <c:pt idx="32415">
                  <c:v>4.9238499999999996E-3</c:v>
                </c:pt>
                <c:pt idx="32416">
                  <c:v>4.2522000000000003E-3</c:v>
                </c:pt>
                <c:pt idx="32417">
                  <c:v>5.9550599999999999E-3</c:v>
                </c:pt>
                <c:pt idx="32418">
                  <c:v>5.7846499999999997E-3</c:v>
                </c:pt>
                <c:pt idx="32419">
                  <c:v>5.5448800000000003E-3</c:v>
                </c:pt>
                <c:pt idx="32420">
                  <c:v>5.0821E-3</c:v>
                </c:pt>
                <c:pt idx="32421">
                  <c:v>3.2652900000000001E-3</c:v>
                </c:pt>
                <c:pt idx="32422">
                  <c:v>2.6198599999999999E-3</c:v>
                </c:pt>
                <c:pt idx="32423">
                  <c:v>9.0138999999999996E-4</c:v>
                </c:pt>
                <c:pt idx="32424">
                  <c:v>-2.1975300000000001E-3</c:v>
                </c:pt>
                <c:pt idx="32425">
                  <c:v>-4.4603100000000003E-3</c:v>
                </c:pt>
                <c:pt idx="32426">
                  <c:v>-5.1225100000000003E-3</c:v>
                </c:pt>
                <c:pt idx="32427">
                  <c:v>-4.0629899999999998E-3</c:v>
                </c:pt>
                <c:pt idx="32428">
                  <c:v>-5.3059600000000002E-3</c:v>
                </c:pt>
                <c:pt idx="32429">
                  <c:v>-7.4677900000000002E-3</c:v>
                </c:pt>
                <c:pt idx="32430">
                  <c:v>-6.7455199999999996E-3</c:v>
                </c:pt>
                <c:pt idx="32431">
                  <c:v>-5.03025E-3</c:v>
                </c:pt>
                <c:pt idx="32432">
                  <c:v>-4.82622E-3</c:v>
                </c:pt>
                <c:pt idx="32433">
                  <c:v>-5.7107299999999998E-3</c:v>
                </c:pt>
                <c:pt idx="32434">
                  <c:v>-5.6854699999999998E-3</c:v>
                </c:pt>
                <c:pt idx="32435">
                  <c:v>-6.2204299999999999E-3</c:v>
                </c:pt>
                <c:pt idx="32436">
                  <c:v>-4.7900900000000003E-3</c:v>
                </c:pt>
                <c:pt idx="32437">
                  <c:v>-5.4643499999999998E-3</c:v>
                </c:pt>
                <c:pt idx="32438">
                  <c:v>-5.35331E-3</c:v>
                </c:pt>
                <c:pt idx="32439">
                  <c:v>-5.7005700000000003E-3</c:v>
                </c:pt>
                <c:pt idx="32440">
                  <c:v>-5.8889299999999997E-3</c:v>
                </c:pt>
                <c:pt idx="32441">
                  <c:v>-4.1995599999999998E-3</c:v>
                </c:pt>
                <c:pt idx="32442">
                  <c:v>-2.6736799999999999E-3</c:v>
                </c:pt>
                <c:pt idx="32443">
                  <c:v>-1.0027E-4</c:v>
                </c:pt>
                <c:pt idx="32444">
                  <c:v>1.4781099999999999E-3</c:v>
                </c:pt>
                <c:pt idx="32445">
                  <c:v>1.75505E-3</c:v>
                </c:pt>
                <c:pt idx="32446">
                  <c:v>2.2927099999999999E-3</c:v>
                </c:pt>
                <c:pt idx="32447">
                  <c:v>3.7726499999999998E-3</c:v>
                </c:pt>
                <c:pt idx="32448">
                  <c:v>1.1726900000000001E-3</c:v>
                </c:pt>
                <c:pt idx="32449" formatCode="0.00E+00">
                  <c:v>-6.5590000000000001E-5</c:v>
                </c:pt>
                <c:pt idx="32450">
                  <c:v>-8.6907E-4</c:v>
                </c:pt>
                <c:pt idx="32451">
                  <c:v>-5.1335900000000004E-3</c:v>
                </c:pt>
                <c:pt idx="32452">
                  <c:v>-5.2893999999999997E-3</c:v>
                </c:pt>
                <c:pt idx="32453">
                  <c:v>-5.3393700000000004E-3</c:v>
                </c:pt>
                <c:pt idx="32454">
                  <c:v>-5.0191999999999997E-3</c:v>
                </c:pt>
                <c:pt idx="32455">
                  <c:v>-4.3025399999999997E-3</c:v>
                </c:pt>
                <c:pt idx="32456">
                  <c:v>-3.6728400000000001E-3</c:v>
                </c:pt>
                <c:pt idx="32457">
                  <c:v>-1.91647E-3</c:v>
                </c:pt>
                <c:pt idx="32458">
                  <c:v>-4.4962000000000002E-4</c:v>
                </c:pt>
                <c:pt idx="32459">
                  <c:v>1.47507E-3</c:v>
                </c:pt>
                <c:pt idx="32460">
                  <c:v>2.4436900000000001E-3</c:v>
                </c:pt>
                <c:pt idx="32461">
                  <c:v>3.1902800000000002E-3</c:v>
                </c:pt>
                <c:pt idx="32462">
                  <c:v>1.55506E-3</c:v>
                </c:pt>
                <c:pt idx="32463">
                  <c:v>9.7557000000000004E-4</c:v>
                </c:pt>
                <c:pt idx="32464">
                  <c:v>3.8346000000000002E-4</c:v>
                </c:pt>
                <c:pt idx="32465">
                  <c:v>-2.0886199999999998E-3</c:v>
                </c:pt>
                <c:pt idx="32466">
                  <c:v>-2.3949499999999999E-3</c:v>
                </c:pt>
                <c:pt idx="32467">
                  <c:v>-4.3845799999999999E-3</c:v>
                </c:pt>
                <c:pt idx="32468">
                  <c:v>-5.1609500000000001E-3</c:v>
                </c:pt>
                <c:pt idx="32469">
                  <c:v>-4.8216700000000001E-3</c:v>
                </c:pt>
                <c:pt idx="32470">
                  <c:v>-5.2009100000000004E-3</c:v>
                </c:pt>
                <c:pt idx="32471">
                  <c:v>-6.0362300000000001E-3</c:v>
                </c:pt>
                <c:pt idx="32472">
                  <c:v>-5.1332799999999996E-3</c:v>
                </c:pt>
                <c:pt idx="32473">
                  <c:v>-4.7947800000000002E-3</c:v>
                </c:pt>
                <c:pt idx="32474">
                  <c:v>-4.4355499999999999E-3</c:v>
                </c:pt>
                <c:pt idx="32475">
                  <c:v>-3.3575599999999999E-3</c:v>
                </c:pt>
                <c:pt idx="32476">
                  <c:v>-2.8671600000000001E-3</c:v>
                </c:pt>
                <c:pt idx="32477">
                  <c:v>-1.8919E-3</c:v>
                </c:pt>
                <c:pt idx="32478">
                  <c:v>-1.6810999999999999E-4</c:v>
                </c:pt>
                <c:pt idx="32479">
                  <c:v>-1.4956E-4</c:v>
                </c:pt>
                <c:pt idx="32480" formatCode="0.00E+00">
                  <c:v>2.51E-5</c:v>
                </c:pt>
                <c:pt idx="32481">
                  <c:v>2.3216999999999999E-3</c:v>
                </c:pt>
                <c:pt idx="32482">
                  <c:v>3.0742399999999998E-3</c:v>
                </c:pt>
                <c:pt idx="32483">
                  <c:v>3.1332700000000001E-3</c:v>
                </c:pt>
                <c:pt idx="32484">
                  <c:v>4.2175900000000002E-3</c:v>
                </c:pt>
                <c:pt idx="32485">
                  <c:v>4.8665999999999996E-3</c:v>
                </c:pt>
                <c:pt idx="32486">
                  <c:v>5.4083999999999998E-3</c:v>
                </c:pt>
                <c:pt idx="32487">
                  <c:v>5.5825299999999996E-3</c:v>
                </c:pt>
                <c:pt idx="32488">
                  <c:v>4.8908199999999997E-3</c:v>
                </c:pt>
                <c:pt idx="32489">
                  <c:v>4.1030399999999996E-3</c:v>
                </c:pt>
                <c:pt idx="32490">
                  <c:v>4.2243999999999997E-3</c:v>
                </c:pt>
                <c:pt idx="32491">
                  <c:v>4.8322699999999996E-3</c:v>
                </c:pt>
                <c:pt idx="32492">
                  <c:v>4.8948999999999998E-3</c:v>
                </c:pt>
                <c:pt idx="32493">
                  <c:v>4.9862600000000002E-3</c:v>
                </c:pt>
                <c:pt idx="32494">
                  <c:v>5.21135E-3</c:v>
                </c:pt>
                <c:pt idx="32495">
                  <c:v>5.4265900000000002E-3</c:v>
                </c:pt>
                <c:pt idx="32496">
                  <c:v>5.6620000000000004E-3</c:v>
                </c:pt>
                <c:pt idx="32497">
                  <c:v>4.3975799999999999E-3</c:v>
                </c:pt>
                <c:pt idx="32498">
                  <c:v>2.1573999999999999E-3</c:v>
                </c:pt>
                <c:pt idx="32499">
                  <c:v>-1.62834E-3</c:v>
                </c:pt>
                <c:pt idx="32500">
                  <c:v>-1.0950300000000001E-3</c:v>
                </c:pt>
                <c:pt idx="32501">
                  <c:v>-1.6710999999999999E-4</c:v>
                </c:pt>
                <c:pt idx="32502">
                  <c:v>-1.0839599999999999E-3</c:v>
                </c:pt>
                <c:pt idx="32503">
                  <c:v>-8.6178999999999997E-4</c:v>
                </c:pt>
                <c:pt idx="32504" formatCode="0.00E+00">
                  <c:v>-2.9660000000000001E-5</c:v>
                </c:pt>
                <c:pt idx="32505" formatCode="0.00E+00">
                  <c:v>-2.703E-5</c:v>
                </c:pt>
                <c:pt idx="32506">
                  <c:v>2.8363999999999999E-4</c:v>
                </c:pt>
                <c:pt idx="32507">
                  <c:v>2.0351900000000001E-3</c:v>
                </c:pt>
                <c:pt idx="32508">
                  <c:v>4.1843699999999998E-3</c:v>
                </c:pt>
                <c:pt idx="32509">
                  <c:v>4.7722600000000004E-3</c:v>
                </c:pt>
                <c:pt idx="32510">
                  <c:v>4.39085E-3</c:v>
                </c:pt>
                <c:pt idx="32511">
                  <c:v>3.9896999999999997E-3</c:v>
                </c:pt>
                <c:pt idx="32512">
                  <c:v>3.4518800000000001E-3</c:v>
                </c:pt>
                <c:pt idx="32513">
                  <c:v>9.7574000000000001E-4</c:v>
                </c:pt>
                <c:pt idx="32514">
                  <c:v>-1.4878999999999999E-4</c:v>
                </c:pt>
                <c:pt idx="32515">
                  <c:v>2.9571000000000003E-4</c:v>
                </c:pt>
                <c:pt idx="32516">
                  <c:v>-6.5293000000000003E-4</c:v>
                </c:pt>
                <c:pt idx="32517">
                  <c:v>-2.1621700000000002E-3</c:v>
                </c:pt>
                <c:pt idx="32518">
                  <c:v>-1.17735E-3</c:v>
                </c:pt>
                <c:pt idx="32519">
                  <c:v>-5.8766999999999999E-4</c:v>
                </c:pt>
                <c:pt idx="32520">
                  <c:v>-1.0372999999999999E-3</c:v>
                </c:pt>
                <c:pt idx="32521">
                  <c:v>9.3563000000000001E-4</c:v>
                </c:pt>
                <c:pt idx="32522">
                  <c:v>2.9544800000000002E-3</c:v>
                </c:pt>
                <c:pt idx="32523">
                  <c:v>4.3158600000000004E-3</c:v>
                </c:pt>
                <c:pt idx="32524">
                  <c:v>4.28802E-3</c:v>
                </c:pt>
                <c:pt idx="32525">
                  <c:v>3.3641999999999999E-3</c:v>
                </c:pt>
                <c:pt idx="32526">
                  <c:v>3.13197E-3</c:v>
                </c:pt>
                <c:pt idx="32527">
                  <c:v>4.9601300000000001E-3</c:v>
                </c:pt>
                <c:pt idx="32528">
                  <c:v>4.4298100000000002E-3</c:v>
                </c:pt>
                <c:pt idx="32529">
                  <c:v>2.7736700000000002E-3</c:v>
                </c:pt>
                <c:pt idx="32530">
                  <c:v>4.3312799999999999E-3</c:v>
                </c:pt>
                <c:pt idx="32531">
                  <c:v>3.41026E-3</c:v>
                </c:pt>
                <c:pt idx="32532">
                  <c:v>2.71097E-3</c:v>
                </c:pt>
                <c:pt idx="32533">
                  <c:v>3.18521E-3</c:v>
                </c:pt>
                <c:pt idx="32534">
                  <c:v>1.1409899999999999E-3</c:v>
                </c:pt>
                <c:pt idx="32535">
                  <c:v>-5.1650999999999997E-4</c:v>
                </c:pt>
                <c:pt idx="32536">
                  <c:v>-1.19612E-3</c:v>
                </c:pt>
                <c:pt idx="32537">
                  <c:v>-1.61656E-3</c:v>
                </c:pt>
                <c:pt idx="32538">
                  <c:v>-1.8703299999999999E-3</c:v>
                </c:pt>
                <c:pt idx="32539">
                  <c:v>-2.9707700000000002E-3</c:v>
                </c:pt>
                <c:pt idx="32540">
                  <c:v>-2.8005399999999998E-3</c:v>
                </c:pt>
                <c:pt idx="32541">
                  <c:v>-4.1976000000000001E-3</c:v>
                </c:pt>
                <c:pt idx="32542">
                  <c:v>-4.0267499999999999E-3</c:v>
                </c:pt>
                <c:pt idx="32543">
                  <c:v>-4.4018800000000004E-3</c:v>
                </c:pt>
                <c:pt idx="32544">
                  <c:v>-3.8045499999999999E-3</c:v>
                </c:pt>
                <c:pt idx="32545">
                  <c:v>-4.0044E-3</c:v>
                </c:pt>
                <c:pt idx="32546">
                  <c:v>-4.9388399999999999E-3</c:v>
                </c:pt>
                <c:pt idx="32547">
                  <c:v>-3.9173000000000003E-3</c:v>
                </c:pt>
                <c:pt idx="32548">
                  <c:v>-4.4511400000000001E-3</c:v>
                </c:pt>
                <c:pt idx="32549">
                  <c:v>-2.7282000000000001E-3</c:v>
                </c:pt>
                <c:pt idx="32550">
                  <c:v>-3.5182E-3</c:v>
                </c:pt>
                <c:pt idx="32551">
                  <c:v>-3.78511E-3</c:v>
                </c:pt>
                <c:pt idx="32552">
                  <c:v>-2.1902800000000002E-3</c:v>
                </c:pt>
                <c:pt idx="32553">
                  <c:v>-2.46277E-3</c:v>
                </c:pt>
                <c:pt idx="32554">
                  <c:v>-7.2482999999999998E-4</c:v>
                </c:pt>
                <c:pt idx="32555" formatCode="0.00E+00">
                  <c:v>-1.842E-5</c:v>
                </c:pt>
                <c:pt idx="32556">
                  <c:v>5.9769000000000001E-4</c:v>
                </c:pt>
                <c:pt idx="32557" formatCode="0.00E+00">
                  <c:v>-2.0600000000000002E-6</c:v>
                </c:pt>
                <c:pt idx="32558">
                  <c:v>5.0394999999999997E-4</c:v>
                </c:pt>
                <c:pt idx="32559">
                  <c:v>1.51282E-3</c:v>
                </c:pt>
                <c:pt idx="32560">
                  <c:v>3.2357000000000002E-4</c:v>
                </c:pt>
                <c:pt idx="32561">
                  <c:v>-1.7183000000000001E-4</c:v>
                </c:pt>
                <c:pt idx="32562">
                  <c:v>-8.5674999999999998E-4</c:v>
                </c:pt>
                <c:pt idx="32563">
                  <c:v>-2.4405E-3</c:v>
                </c:pt>
                <c:pt idx="32564">
                  <c:v>-2.22566E-3</c:v>
                </c:pt>
                <c:pt idx="32565">
                  <c:v>-3.9822800000000004E-3</c:v>
                </c:pt>
                <c:pt idx="32566">
                  <c:v>-3.9521199999999999E-3</c:v>
                </c:pt>
                <c:pt idx="32567">
                  <c:v>-1.84961E-3</c:v>
                </c:pt>
                <c:pt idx="32568">
                  <c:v>-1.6120500000000001E-3</c:v>
                </c:pt>
                <c:pt idx="32569">
                  <c:v>-1.2561300000000001E-3</c:v>
                </c:pt>
                <c:pt idx="32570">
                  <c:v>-1.2670699999999999E-3</c:v>
                </c:pt>
                <c:pt idx="32571">
                  <c:v>5.4199999999999995E-4</c:v>
                </c:pt>
                <c:pt idx="32572">
                  <c:v>9.4861999999999995E-4</c:v>
                </c:pt>
                <c:pt idx="32573">
                  <c:v>1.4200199999999999E-3</c:v>
                </c:pt>
                <c:pt idx="32574">
                  <c:v>1.5141200000000001E-3</c:v>
                </c:pt>
                <c:pt idx="32575">
                  <c:v>-1.68183E-3</c:v>
                </c:pt>
                <c:pt idx="32576">
                  <c:v>-7.2495999999999997E-4</c:v>
                </c:pt>
                <c:pt idx="32577">
                  <c:v>-4.5166999999999999E-4</c:v>
                </c:pt>
                <c:pt idx="32578">
                  <c:v>-9.9004999999999991E-4</c:v>
                </c:pt>
                <c:pt idx="32579">
                  <c:v>-1.10169E-3</c:v>
                </c:pt>
                <c:pt idx="32580">
                  <c:v>-3.57785E-3</c:v>
                </c:pt>
                <c:pt idx="32581">
                  <c:v>-4.1447799999999998E-3</c:v>
                </c:pt>
                <c:pt idx="32582">
                  <c:v>-3.30204E-3</c:v>
                </c:pt>
                <c:pt idx="32583">
                  <c:v>-3.3937899999999998E-3</c:v>
                </c:pt>
                <c:pt idx="32584">
                  <c:v>-4.33316E-3</c:v>
                </c:pt>
                <c:pt idx="32585">
                  <c:v>-3.5033899999999999E-3</c:v>
                </c:pt>
                <c:pt idx="32586">
                  <c:v>-1.5944399999999999E-3</c:v>
                </c:pt>
                <c:pt idx="32587">
                  <c:v>-3.24581E-3</c:v>
                </c:pt>
                <c:pt idx="32588">
                  <c:v>-2.9267899999999999E-3</c:v>
                </c:pt>
                <c:pt idx="32589" formatCode="0.00E+00">
                  <c:v>-1.81E-6</c:v>
                </c:pt>
                <c:pt idx="32590">
                  <c:v>2.0455000000000001E-4</c:v>
                </c:pt>
                <c:pt idx="32591">
                  <c:v>-7.2639999999999998E-4</c:v>
                </c:pt>
                <c:pt idx="32592">
                  <c:v>1.9057000000000001E-4</c:v>
                </c:pt>
                <c:pt idx="32593">
                  <c:v>2.9113000000000001E-4</c:v>
                </c:pt>
                <c:pt idx="32594">
                  <c:v>1.4044699999999999E-3</c:v>
                </c:pt>
                <c:pt idx="32595">
                  <c:v>3.2857300000000002E-3</c:v>
                </c:pt>
                <c:pt idx="32596">
                  <c:v>3.1395300000000002E-3</c:v>
                </c:pt>
                <c:pt idx="32597">
                  <c:v>3.76422E-3</c:v>
                </c:pt>
                <c:pt idx="32598">
                  <c:v>3.7793900000000001E-3</c:v>
                </c:pt>
                <c:pt idx="32599">
                  <c:v>2.6388100000000001E-3</c:v>
                </c:pt>
                <c:pt idx="32600">
                  <c:v>3.0012099999999998E-3</c:v>
                </c:pt>
                <c:pt idx="32601">
                  <c:v>2.6277000000000002E-3</c:v>
                </c:pt>
                <c:pt idx="32602">
                  <c:v>2.9932100000000001E-3</c:v>
                </c:pt>
                <c:pt idx="32603">
                  <c:v>2.3348700000000002E-3</c:v>
                </c:pt>
                <c:pt idx="32604">
                  <c:v>6.0366E-4</c:v>
                </c:pt>
                <c:pt idx="32605">
                  <c:v>-4.8330999999999998E-4</c:v>
                </c:pt>
                <c:pt idx="32606">
                  <c:v>-1.34103E-3</c:v>
                </c:pt>
                <c:pt idx="32607" formatCode="0.00E+00">
                  <c:v>-4.5259999999999997E-5</c:v>
                </c:pt>
                <c:pt idx="32608">
                  <c:v>5.5606999999999998E-4</c:v>
                </c:pt>
                <c:pt idx="32609">
                  <c:v>3.1785E-4</c:v>
                </c:pt>
                <c:pt idx="32610">
                  <c:v>9.5177E-4</c:v>
                </c:pt>
                <c:pt idx="32611">
                  <c:v>-1.34585E-3</c:v>
                </c:pt>
                <c:pt idx="32612">
                  <c:v>-7.0213000000000003E-4</c:v>
                </c:pt>
                <c:pt idx="32613" formatCode="0.00E+00">
                  <c:v>6.3769999999999994E-5</c:v>
                </c:pt>
                <c:pt idx="32614">
                  <c:v>-3.8936999999999999E-4</c:v>
                </c:pt>
                <c:pt idx="32615">
                  <c:v>2.0604999999999999E-4</c:v>
                </c:pt>
                <c:pt idx="32616" formatCode="0.00E+00">
                  <c:v>6.9640000000000004E-5</c:v>
                </c:pt>
                <c:pt idx="32617">
                  <c:v>5.0016000000000004E-4</c:v>
                </c:pt>
                <c:pt idx="32618">
                  <c:v>3.6433E-4</c:v>
                </c:pt>
                <c:pt idx="32619">
                  <c:v>-2.7536999999999999E-4</c:v>
                </c:pt>
                <c:pt idx="32620">
                  <c:v>-1.1392100000000001E-3</c:v>
                </c:pt>
                <c:pt idx="32621">
                  <c:v>-2.4945000000000002E-3</c:v>
                </c:pt>
                <c:pt idx="32622">
                  <c:v>-2.9620499999999999E-3</c:v>
                </c:pt>
                <c:pt idx="32623">
                  <c:v>-1.6324600000000001E-3</c:v>
                </c:pt>
                <c:pt idx="32624">
                  <c:v>-5.4525999999999999E-4</c:v>
                </c:pt>
                <c:pt idx="32625">
                  <c:v>-4.6331999999999998E-4</c:v>
                </c:pt>
                <c:pt idx="32626">
                  <c:v>2.0893999999999999E-3</c:v>
                </c:pt>
                <c:pt idx="32627">
                  <c:v>2.4679999999999998E-4</c:v>
                </c:pt>
                <c:pt idx="32628">
                  <c:v>-1.3136000000000001E-3</c:v>
                </c:pt>
                <c:pt idx="32629">
                  <c:v>3.9418E-4</c:v>
                </c:pt>
                <c:pt idx="32630">
                  <c:v>-1.3233299999999999E-3</c:v>
                </c:pt>
                <c:pt idx="32631" formatCode="0.00E+00">
                  <c:v>-4.0639999999999997E-5</c:v>
                </c:pt>
                <c:pt idx="32632">
                  <c:v>1.08131E-3</c:v>
                </c:pt>
                <c:pt idx="32633">
                  <c:v>-2.4102999999999999E-4</c:v>
                </c:pt>
                <c:pt idx="32634" formatCode="0.00E+00">
                  <c:v>7.8150000000000002E-5</c:v>
                </c:pt>
                <c:pt idx="32635">
                  <c:v>-8.5026000000000003E-4</c:v>
                </c:pt>
                <c:pt idx="32636">
                  <c:v>-2.2895799999999998E-3</c:v>
                </c:pt>
                <c:pt idx="32637">
                  <c:v>-2.34155E-3</c:v>
                </c:pt>
                <c:pt idx="32638">
                  <c:v>-1.6771399999999999E-3</c:v>
                </c:pt>
                <c:pt idx="32639">
                  <c:v>-9.1567000000000005E-4</c:v>
                </c:pt>
                <c:pt idx="32640">
                  <c:v>-1.7789800000000001E-3</c:v>
                </c:pt>
                <c:pt idx="32641">
                  <c:v>-2.2898300000000001E-3</c:v>
                </c:pt>
                <c:pt idx="32642">
                  <c:v>-1.3825899999999999E-3</c:v>
                </c:pt>
                <c:pt idx="32643">
                  <c:v>-1.0447799999999999E-3</c:v>
                </c:pt>
                <c:pt idx="32644">
                  <c:v>-1.17078E-3</c:v>
                </c:pt>
                <c:pt idx="32645">
                  <c:v>-5.5515999999999996E-4</c:v>
                </c:pt>
                <c:pt idx="32646">
                  <c:v>5.9679000000000004E-4</c:v>
                </c:pt>
                <c:pt idx="32647">
                  <c:v>1.0298200000000001E-3</c:v>
                </c:pt>
                <c:pt idx="32648" formatCode="0.00E+00">
                  <c:v>-7.0129999999999994E-5</c:v>
                </c:pt>
                <c:pt idx="32649">
                  <c:v>-5.4911000000000001E-4</c:v>
                </c:pt>
                <c:pt idx="32650">
                  <c:v>7.3065000000000001E-4</c:v>
                </c:pt>
                <c:pt idx="32651" formatCode="0.00E+00">
                  <c:v>-7.8100000000000001E-5</c:v>
                </c:pt>
                <c:pt idx="32652">
                  <c:v>2.20003E-3</c:v>
                </c:pt>
                <c:pt idx="32653">
                  <c:v>3.2416099999999998E-3</c:v>
                </c:pt>
                <c:pt idx="32654">
                  <c:v>1.0826E-3</c:v>
                </c:pt>
                <c:pt idx="32655">
                  <c:v>9.8864000000000005E-4</c:v>
                </c:pt>
                <c:pt idx="32656">
                  <c:v>2.3309699999999999E-3</c:v>
                </c:pt>
                <c:pt idx="32657">
                  <c:v>2.30387E-3</c:v>
                </c:pt>
                <c:pt idx="32658">
                  <c:v>1.0566200000000001E-3</c:v>
                </c:pt>
                <c:pt idx="32659">
                  <c:v>-3.0249999999999998E-4</c:v>
                </c:pt>
                <c:pt idx="32660">
                  <c:v>1.1728699999999999E-3</c:v>
                </c:pt>
                <c:pt idx="32661">
                  <c:v>8.1780000000000004E-4</c:v>
                </c:pt>
                <c:pt idx="32662">
                  <c:v>-8.2061999999999999E-4</c:v>
                </c:pt>
                <c:pt idx="32663">
                  <c:v>5.0363999999999997E-4</c:v>
                </c:pt>
                <c:pt idx="32664">
                  <c:v>1.2204799999999999E-3</c:v>
                </c:pt>
                <c:pt idx="32665">
                  <c:v>1.4642800000000001E-3</c:v>
                </c:pt>
                <c:pt idx="32666">
                  <c:v>1.5516099999999999E-3</c:v>
                </c:pt>
                <c:pt idx="32667">
                  <c:v>7.5582000000000004E-4</c:v>
                </c:pt>
                <c:pt idx="32668">
                  <c:v>-3.9892999999999998E-4</c:v>
                </c:pt>
                <c:pt idx="32669">
                  <c:v>-8.6295999999999996E-4</c:v>
                </c:pt>
                <c:pt idx="32670">
                  <c:v>-1.6872300000000001E-3</c:v>
                </c:pt>
                <c:pt idx="32671">
                  <c:v>-9.5237000000000002E-4</c:v>
                </c:pt>
                <c:pt idx="32672">
                  <c:v>-3.7319000000000002E-4</c:v>
                </c:pt>
                <c:pt idx="32673">
                  <c:v>-8.1840000000000005E-4</c:v>
                </c:pt>
                <c:pt idx="32674">
                  <c:v>1.28688E-3</c:v>
                </c:pt>
                <c:pt idx="32675">
                  <c:v>2.5511599999999998E-3</c:v>
                </c:pt>
                <c:pt idx="32676">
                  <c:v>1.6816800000000001E-3</c:v>
                </c:pt>
                <c:pt idx="32677">
                  <c:v>-1.2057000000000001E-4</c:v>
                </c:pt>
                <c:pt idx="32678">
                  <c:v>-5.2316999999999999E-4</c:v>
                </c:pt>
                <c:pt idx="32679">
                  <c:v>-1.2432400000000001E-3</c:v>
                </c:pt>
                <c:pt idx="32680">
                  <c:v>-7.7287000000000005E-4</c:v>
                </c:pt>
                <c:pt idx="32681">
                  <c:v>7.0573000000000001E-4</c:v>
                </c:pt>
                <c:pt idx="32682">
                  <c:v>7.1243000000000001E-4</c:v>
                </c:pt>
                <c:pt idx="32683">
                  <c:v>2.8729999999999999E-4</c:v>
                </c:pt>
                <c:pt idx="32684">
                  <c:v>-5.6221999999999999E-4</c:v>
                </c:pt>
                <c:pt idx="32685">
                  <c:v>-8.4473000000000003E-4</c:v>
                </c:pt>
                <c:pt idx="32686">
                  <c:v>-1.06397E-3</c:v>
                </c:pt>
                <c:pt idx="32687">
                  <c:v>-5.2313999999999995E-4</c:v>
                </c:pt>
                <c:pt idx="32688">
                  <c:v>-2.0662E-4</c:v>
                </c:pt>
                <c:pt idx="32689">
                  <c:v>-3.7128999999999998E-4</c:v>
                </c:pt>
                <c:pt idx="32690">
                  <c:v>8.7286999999999998E-4</c:v>
                </c:pt>
                <c:pt idx="32691">
                  <c:v>1.3346199999999999E-3</c:v>
                </c:pt>
                <c:pt idx="32692">
                  <c:v>1.7189200000000001E-3</c:v>
                </c:pt>
                <c:pt idx="32693">
                  <c:v>-2.3819999999999999E-4</c:v>
                </c:pt>
                <c:pt idx="32694">
                  <c:v>-8.6273999999999997E-4</c:v>
                </c:pt>
                <c:pt idx="32695">
                  <c:v>-1.8184000000000001E-4</c:v>
                </c:pt>
                <c:pt idx="32696">
                  <c:v>-5.5245999999999995E-4</c:v>
                </c:pt>
                <c:pt idx="32697">
                  <c:v>-2.9222999999999999E-4</c:v>
                </c:pt>
                <c:pt idx="32698">
                  <c:v>2.0048E-4</c:v>
                </c:pt>
                <c:pt idx="32699">
                  <c:v>6.1753999999999997E-4</c:v>
                </c:pt>
                <c:pt idx="32700">
                  <c:v>1.57223E-3</c:v>
                </c:pt>
                <c:pt idx="32701">
                  <c:v>8.0663999999999996E-4</c:v>
                </c:pt>
                <c:pt idx="32702">
                  <c:v>1.9567E-4</c:v>
                </c:pt>
                <c:pt idx="32703">
                  <c:v>-1.2563E-4</c:v>
                </c:pt>
                <c:pt idx="32704">
                  <c:v>-8.2921999999999998E-4</c:v>
                </c:pt>
                <c:pt idx="32705">
                  <c:v>-9.9861000000000004E-4</c:v>
                </c:pt>
                <c:pt idx="32706">
                  <c:v>-2.1329700000000001E-3</c:v>
                </c:pt>
                <c:pt idx="32707">
                  <c:v>-6.3533999999999997E-4</c:v>
                </c:pt>
                <c:pt idx="32708">
                  <c:v>1.3779899999999999E-3</c:v>
                </c:pt>
                <c:pt idx="32709">
                  <c:v>2.0618000000000001E-4</c:v>
                </c:pt>
                <c:pt idx="32710">
                  <c:v>-2.6621000000000001E-4</c:v>
                </c:pt>
                <c:pt idx="32711">
                  <c:v>-1.2111E-4</c:v>
                </c:pt>
                <c:pt idx="32712" formatCode="0.00E+00">
                  <c:v>4.901E-5</c:v>
                </c:pt>
                <c:pt idx="32713">
                  <c:v>-3.3599999999999998E-4</c:v>
                </c:pt>
                <c:pt idx="32714" formatCode="0.00E+00">
                  <c:v>-1.7799999999999999E-6</c:v>
                </c:pt>
                <c:pt idx="32715">
                  <c:v>1.1806500000000001E-3</c:v>
                </c:pt>
                <c:pt idx="32716" formatCode="0.00E+00">
                  <c:v>7.5100000000000001E-6</c:v>
                </c:pt>
                <c:pt idx="32717">
                  <c:v>-5.8460000000000001E-4</c:v>
                </c:pt>
                <c:pt idx="32718">
                  <c:v>6.0369999999999998E-4</c:v>
                </c:pt>
                <c:pt idx="32719">
                  <c:v>1.1702E-4</c:v>
                </c:pt>
                <c:pt idx="32720">
                  <c:v>-5.8469000000000001E-4</c:v>
                </c:pt>
                <c:pt idx="32721">
                  <c:v>-1.0731499999999999E-3</c:v>
                </c:pt>
                <c:pt idx="32722">
                  <c:v>-9.9685000000000008E-4</c:v>
                </c:pt>
                <c:pt idx="32723">
                  <c:v>-1.6614100000000001E-3</c:v>
                </c:pt>
                <c:pt idx="32724">
                  <c:v>2.6478E-4</c:v>
                </c:pt>
                <c:pt idx="32725">
                  <c:v>2.7573400000000001E-3</c:v>
                </c:pt>
                <c:pt idx="32726">
                  <c:v>2.6043300000000002E-3</c:v>
                </c:pt>
                <c:pt idx="32727">
                  <c:v>1.9845800000000001E-3</c:v>
                </c:pt>
                <c:pt idx="32728">
                  <c:v>1.6464800000000001E-3</c:v>
                </c:pt>
                <c:pt idx="32729">
                  <c:v>-5.2997999999999999E-4</c:v>
                </c:pt>
                <c:pt idx="32730">
                  <c:v>-1.73938E-3</c:v>
                </c:pt>
                <c:pt idx="32731">
                  <c:v>-2.0789099999999998E-3</c:v>
                </c:pt>
                <c:pt idx="32732">
                  <c:v>-3.1506199999999998E-3</c:v>
                </c:pt>
                <c:pt idx="32733">
                  <c:v>-7.9133000000000003E-4</c:v>
                </c:pt>
                <c:pt idx="32734">
                  <c:v>-7.3601000000000005E-4</c:v>
                </c:pt>
                <c:pt idx="32735">
                  <c:v>-1.5079799999999999E-3</c:v>
                </c:pt>
                <c:pt idx="32736">
                  <c:v>-1.33234E-3</c:v>
                </c:pt>
                <c:pt idx="32737">
                  <c:v>-1.7910999999999999E-3</c:v>
                </c:pt>
                <c:pt idx="32738" formatCode="0.00E+00">
                  <c:v>9.4549999999999994E-5</c:v>
                </c:pt>
                <c:pt idx="32739">
                  <c:v>1.7045E-4</c:v>
                </c:pt>
                <c:pt idx="32740">
                  <c:v>2.0449700000000001E-3</c:v>
                </c:pt>
                <c:pt idx="32741">
                  <c:v>1.5503400000000001E-3</c:v>
                </c:pt>
                <c:pt idx="32742">
                  <c:v>9.7581000000000002E-4</c:v>
                </c:pt>
                <c:pt idx="32743">
                  <c:v>1.97759E-3</c:v>
                </c:pt>
                <c:pt idx="32744">
                  <c:v>-6.2323000000000001E-4</c:v>
                </c:pt>
                <c:pt idx="32745">
                  <c:v>-2.9576699999999999E-3</c:v>
                </c:pt>
                <c:pt idx="32746">
                  <c:v>-2.4293299999999999E-3</c:v>
                </c:pt>
                <c:pt idx="32747">
                  <c:v>-1.0391700000000001E-3</c:v>
                </c:pt>
                <c:pt idx="32748">
                  <c:v>-2.1195699999999999E-3</c:v>
                </c:pt>
                <c:pt idx="32749">
                  <c:v>-7.7959999999999998E-4</c:v>
                </c:pt>
                <c:pt idx="32750">
                  <c:v>-1.4782E-4</c:v>
                </c:pt>
                <c:pt idx="32751">
                  <c:v>-1.9174000000000001E-3</c:v>
                </c:pt>
                <c:pt idx="32752" formatCode="0.00E+00">
                  <c:v>6.6489999999999995E-5</c:v>
                </c:pt>
                <c:pt idx="32753">
                  <c:v>-8.3107000000000005E-4</c:v>
                </c:pt>
                <c:pt idx="32754">
                  <c:v>-1.02969E-3</c:v>
                </c:pt>
                <c:pt idx="32755">
                  <c:v>-1.1627E-4</c:v>
                </c:pt>
                <c:pt idx="32756">
                  <c:v>-2.9542000000000001E-4</c:v>
                </c:pt>
                <c:pt idx="32757" formatCode="0.00E+00">
                  <c:v>4.922E-5</c:v>
                </c:pt>
                <c:pt idx="32758">
                  <c:v>-4.9542E-4</c:v>
                </c:pt>
                <c:pt idx="32759">
                  <c:v>1.1299E-4</c:v>
                </c:pt>
                <c:pt idx="32760">
                  <c:v>1.3222399999999999E-3</c:v>
                </c:pt>
                <c:pt idx="32761">
                  <c:v>3.09954E-3</c:v>
                </c:pt>
                <c:pt idx="32762">
                  <c:v>1.9078299999999999E-3</c:v>
                </c:pt>
                <c:pt idx="32763">
                  <c:v>1.38989E-3</c:v>
                </c:pt>
                <c:pt idx="32764">
                  <c:v>1.01322E-3</c:v>
                </c:pt>
                <c:pt idx="32765">
                  <c:v>-3.1176000000000001E-4</c:v>
                </c:pt>
                <c:pt idx="32766">
                  <c:v>1.67896E-3</c:v>
                </c:pt>
                <c:pt idx="32767">
                  <c:v>1.9938E-3</c:v>
                </c:pt>
                <c:pt idx="32768">
                  <c:v>1.31723E-3</c:v>
                </c:pt>
                <c:pt idx="32769">
                  <c:v>3.3599999999999998E-4</c:v>
                </c:pt>
                <c:pt idx="32770">
                  <c:v>1.78747E-3</c:v>
                </c:pt>
                <c:pt idx="32771">
                  <c:v>1.8523299999999999E-3</c:v>
                </c:pt>
                <c:pt idx="32772">
                  <c:v>1.1846999999999999E-3</c:v>
                </c:pt>
                <c:pt idx="32773">
                  <c:v>2.3254500000000002E-3</c:v>
                </c:pt>
                <c:pt idx="32774">
                  <c:v>2.19651E-3</c:v>
                </c:pt>
                <c:pt idx="32775">
                  <c:v>2.37346E-3</c:v>
                </c:pt>
                <c:pt idx="32776">
                  <c:v>1.1471999999999999E-3</c:v>
                </c:pt>
                <c:pt idx="32777">
                  <c:v>7.3744000000000001E-4</c:v>
                </c:pt>
                <c:pt idx="32778">
                  <c:v>2.8497000000000001E-3</c:v>
                </c:pt>
                <c:pt idx="32779">
                  <c:v>6.7761999999999998E-4</c:v>
                </c:pt>
                <c:pt idx="32780">
                  <c:v>-3.0696E-3</c:v>
                </c:pt>
                <c:pt idx="32781">
                  <c:v>-3.9060599999999998E-3</c:v>
                </c:pt>
                <c:pt idx="32782">
                  <c:v>-2.3993899999999999E-3</c:v>
                </c:pt>
                <c:pt idx="32783">
                  <c:v>-2.0385799999999999E-3</c:v>
                </c:pt>
                <c:pt idx="32784">
                  <c:v>4.1618999999999998E-4</c:v>
                </c:pt>
                <c:pt idx="32785">
                  <c:v>1.3818000000000001E-3</c:v>
                </c:pt>
                <c:pt idx="32786">
                  <c:v>1.6533400000000001E-3</c:v>
                </c:pt>
                <c:pt idx="32787">
                  <c:v>3.69447E-3</c:v>
                </c:pt>
                <c:pt idx="32788">
                  <c:v>3.06916E-3</c:v>
                </c:pt>
                <c:pt idx="32789">
                  <c:v>8.7544000000000001E-4</c:v>
                </c:pt>
                <c:pt idx="32790">
                  <c:v>3.9105999999999999E-4</c:v>
                </c:pt>
                <c:pt idx="32791">
                  <c:v>2.7310899999999998E-3</c:v>
                </c:pt>
                <c:pt idx="32792">
                  <c:v>9.1996000000000005E-4</c:v>
                </c:pt>
                <c:pt idx="32793">
                  <c:v>1.2576600000000001E-3</c:v>
                </c:pt>
                <c:pt idx="32794">
                  <c:v>7.5137999999999995E-4</c:v>
                </c:pt>
                <c:pt idx="32795">
                  <c:v>-2.5296899999999998E-3</c:v>
                </c:pt>
                <c:pt idx="32796">
                  <c:v>-2.8733500000000002E-3</c:v>
                </c:pt>
                <c:pt idx="32797">
                  <c:v>-3.37047E-3</c:v>
                </c:pt>
                <c:pt idx="32798">
                  <c:v>-2.5091699999999998E-3</c:v>
                </c:pt>
                <c:pt idx="32799">
                  <c:v>-2.6223000000000002E-3</c:v>
                </c:pt>
                <c:pt idx="32800" formatCode="0.00E+00">
                  <c:v>-7.4579999999999994E-5</c:v>
                </c:pt>
                <c:pt idx="32801">
                  <c:v>2.1796799999999998E-3</c:v>
                </c:pt>
                <c:pt idx="32802">
                  <c:v>2.1605399999999999E-3</c:v>
                </c:pt>
                <c:pt idx="32803">
                  <c:v>3.59926E-3</c:v>
                </c:pt>
                <c:pt idx="32804">
                  <c:v>4.2546099999999998E-3</c:v>
                </c:pt>
                <c:pt idx="32805">
                  <c:v>1.7638700000000001E-3</c:v>
                </c:pt>
                <c:pt idx="32806">
                  <c:v>2.24764E-3</c:v>
                </c:pt>
                <c:pt idx="32807">
                  <c:v>2.4580499999999998E-3</c:v>
                </c:pt>
                <c:pt idx="32808">
                  <c:v>1.9342000000000001E-3</c:v>
                </c:pt>
                <c:pt idx="32809">
                  <c:v>2.1587400000000001E-3</c:v>
                </c:pt>
                <c:pt idx="32810">
                  <c:v>1.25852E-3</c:v>
                </c:pt>
                <c:pt idx="32811">
                  <c:v>2.6733600000000001E-3</c:v>
                </c:pt>
                <c:pt idx="32812">
                  <c:v>2.5600699999999998E-3</c:v>
                </c:pt>
                <c:pt idx="32813">
                  <c:v>2.6832100000000001E-3</c:v>
                </c:pt>
                <c:pt idx="32814">
                  <c:v>1.77052E-3</c:v>
                </c:pt>
                <c:pt idx="32815">
                  <c:v>-8.675E-4</c:v>
                </c:pt>
                <c:pt idx="32816">
                  <c:v>-2.47329E-3</c:v>
                </c:pt>
                <c:pt idx="32817">
                  <c:v>-4.7527999999999997E-3</c:v>
                </c:pt>
                <c:pt idx="32818">
                  <c:v>-4.9105800000000003E-3</c:v>
                </c:pt>
                <c:pt idx="32819">
                  <c:v>-3.8472699999999999E-3</c:v>
                </c:pt>
                <c:pt idx="32820">
                  <c:v>-1.1207000000000001E-3</c:v>
                </c:pt>
                <c:pt idx="32821">
                  <c:v>-1.61732E-3</c:v>
                </c:pt>
                <c:pt idx="32822">
                  <c:v>-2.6541199999999998E-3</c:v>
                </c:pt>
                <c:pt idx="32823">
                  <c:v>-2.1515800000000002E-3</c:v>
                </c:pt>
                <c:pt idx="32824">
                  <c:v>-2.95423E-3</c:v>
                </c:pt>
                <c:pt idx="32825">
                  <c:v>-2.72252E-3</c:v>
                </c:pt>
                <c:pt idx="32826">
                  <c:v>-2.2604999999999999E-3</c:v>
                </c:pt>
                <c:pt idx="32827">
                  <c:v>-3.2173499999999999E-3</c:v>
                </c:pt>
                <c:pt idx="32828">
                  <c:v>-1.9800299999999998E-3</c:v>
                </c:pt>
                <c:pt idx="32829">
                  <c:v>-8.6171000000000002E-4</c:v>
                </c:pt>
                <c:pt idx="32830">
                  <c:v>7.7985000000000001E-4</c:v>
                </c:pt>
                <c:pt idx="32831">
                  <c:v>3.2445400000000002E-3</c:v>
                </c:pt>
                <c:pt idx="32832">
                  <c:v>2.5613300000000001E-3</c:v>
                </c:pt>
                <c:pt idx="32833">
                  <c:v>3.7328000000000001E-3</c:v>
                </c:pt>
                <c:pt idx="32834">
                  <c:v>2.5300100000000001E-3</c:v>
                </c:pt>
                <c:pt idx="32835">
                  <c:v>-2.8294000000000003E-4</c:v>
                </c:pt>
                <c:pt idx="32836">
                  <c:v>-1.96927E-3</c:v>
                </c:pt>
                <c:pt idx="32837">
                  <c:v>-2.6606899999999998E-3</c:v>
                </c:pt>
                <c:pt idx="32838">
                  <c:v>-2.5859099999999999E-3</c:v>
                </c:pt>
                <c:pt idx="32839">
                  <c:v>-3.1961200000000002E-3</c:v>
                </c:pt>
                <c:pt idx="32840">
                  <c:v>-2.2768799999999998E-3</c:v>
                </c:pt>
                <c:pt idx="32841">
                  <c:v>1.5115199999999999E-3</c:v>
                </c:pt>
                <c:pt idx="32842">
                  <c:v>4.0994200000000003E-3</c:v>
                </c:pt>
                <c:pt idx="32843">
                  <c:v>2.7659899999999999E-3</c:v>
                </c:pt>
                <c:pt idx="32844">
                  <c:v>4.6798200000000003E-3</c:v>
                </c:pt>
                <c:pt idx="32845">
                  <c:v>3.3791899999999998E-3</c:v>
                </c:pt>
                <c:pt idx="32846">
                  <c:v>2.4459199999999999E-3</c:v>
                </c:pt>
                <c:pt idx="32847">
                  <c:v>3.0390999999999999E-3</c:v>
                </c:pt>
                <c:pt idx="32848">
                  <c:v>3.01849E-3</c:v>
                </c:pt>
                <c:pt idx="32849">
                  <c:v>3.0754300000000001E-3</c:v>
                </c:pt>
                <c:pt idx="32850">
                  <c:v>8.9731000000000001E-4</c:v>
                </c:pt>
                <c:pt idx="32851">
                  <c:v>-1.4422700000000001E-3</c:v>
                </c:pt>
                <c:pt idx="32852">
                  <c:v>-3.0516499999999999E-3</c:v>
                </c:pt>
                <c:pt idx="32853">
                  <c:v>-3.39945E-3</c:v>
                </c:pt>
                <c:pt idx="32854">
                  <c:v>-4.0455400000000002E-3</c:v>
                </c:pt>
                <c:pt idx="32855">
                  <c:v>-3.3193099999999998E-3</c:v>
                </c:pt>
                <c:pt idx="32856">
                  <c:v>1.1271E-4</c:v>
                </c:pt>
                <c:pt idx="32857">
                  <c:v>2.2198500000000002E-3</c:v>
                </c:pt>
                <c:pt idx="32858">
                  <c:v>3.8996299999999998E-3</c:v>
                </c:pt>
                <c:pt idx="32859">
                  <c:v>4.5355999999999999E-3</c:v>
                </c:pt>
                <c:pt idx="32860">
                  <c:v>4.5190200000000003E-3</c:v>
                </c:pt>
                <c:pt idx="32861">
                  <c:v>3.1162300000000002E-3</c:v>
                </c:pt>
                <c:pt idx="32862">
                  <c:v>1.88722E-3</c:v>
                </c:pt>
                <c:pt idx="32863">
                  <c:v>2.1604200000000001E-3</c:v>
                </c:pt>
                <c:pt idx="32864">
                  <c:v>3.2542600000000001E-3</c:v>
                </c:pt>
                <c:pt idx="32865">
                  <c:v>3.5525800000000001E-3</c:v>
                </c:pt>
                <c:pt idx="32866">
                  <c:v>2.8538000000000001E-3</c:v>
                </c:pt>
                <c:pt idx="32867">
                  <c:v>3.2755000000000002E-3</c:v>
                </c:pt>
                <c:pt idx="32868">
                  <c:v>3.6143600000000001E-3</c:v>
                </c:pt>
                <c:pt idx="32869">
                  <c:v>2.2690200000000001E-3</c:v>
                </c:pt>
                <c:pt idx="32870">
                  <c:v>1.2323200000000001E-3</c:v>
                </c:pt>
                <c:pt idx="32871">
                  <c:v>-4.6712000000000001E-4</c:v>
                </c:pt>
                <c:pt idx="32872">
                  <c:v>-2.3128699999999999E-3</c:v>
                </c:pt>
                <c:pt idx="32873">
                  <c:v>-3.1220499999999999E-3</c:v>
                </c:pt>
                <c:pt idx="32874">
                  <c:v>-5.4526399999999999E-3</c:v>
                </c:pt>
                <c:pt idx="32875">
                  <c:v>-4.8379800000000004E-3</c:v>
                </c:pt>
                <c:pt idx="32876">
                  <c:v>-2.6734800000000002E-3</c:v>
                </c:pt>
                <c:pt idx="32877">
                  <c:v>-3.70682E-3</c:v>
                </c:pt>
                <c:pt idx="32878">
                  <c:v>-3.28226E-3</c:v>
                </c:pt>
                <c:pt idx="32879">
                  <c:v>-3.3817399999999998E-3</c:v>
                </c:pt>
                <c:pt idx="32880">
                  <c:v>-3.2456099999999999E-3</c:v>
                </c:pt>
                <c:pt idx="32881">
                  <c:v>-2.5525700000000001E-3</c:v>
                </c:pt>
                <c:pt idx="32882">
                  <c:v>-4.2558300000000004E-3</c:v>
                </c:pt>
                <c:pt idx="32883">
                  <c:v>-4.1957499999999998E-3</c:v>
                </c:pt>
                <c:pt idx="32884">
                  <c:v>-2.8200199999999999E-3</c:v>
                </c:pt>
                <c:pt idx="32885">
                  <c:v>-3.2173000000000002E-3</c:v>
                </c:pt>
                <c:pt idx="32886">
                  <c:v>-3.3336400000000001E-3</c:v>
                </c:pt>
                <c:pt idx="32887">
                  <c:v>-2.7748400000000002E-3</c:v>
                </c:pt>
                <c:pt idx="32888">
                  <c:v>-2.4206599999999998E-3</c:v>
                </c:pt>
                <c:pt idx="32889">
                  <c:v>-2.5121599999999998E-3</c:v>
                </c:pt>
                <c:pt idx="32890">
                  <c:v>-1.6921200000000001E-3</c:v>
                </c:pt>
                <c:pt idx="32891">
                  <c:v>-9.0676999999999999E-4</c:v>
                </c:pt>
                <c:pt idx="32892">
                  <c:v>1.3402399999999999E-3</c:v>
                </c:pt>
                <c:pt idx="32893">
                  <c:v>3.8939299999999999E-3</c:v>
                </c:pt>
                <c:pt idx="32894">
                  <c:v>4.50315E-3</c:v>
                </c:pt>
                <c:pt idx="32895">
                  <c:v>2.9723000000000002E-3</c:v>
                </c:pt>
                <c:pt idx="32896">
                  <c:v>2.5996499999999998E-3</c:v>
                </c:pt>
                <c:pt idx="32897">
                  <c:v>2.6093999999999998E-4</c:v>
                </c:pt>
                <c:pt idx="32898">
                  <c:v>-3.9492599999999996E-3</c:v>
                </c:pt>
                <c:pt idx="32899">
                  <c:v>-6.08459E-3</c:v>
                </c:pt>
                <c:pt idx="32900">
                  <c:v>-6.3809499999999998E-3</c:v>
                </c:pt>
                <c:pt idx="32901">
                  <c:v>-5.4524300000000003E-3</c:v>
                </c:pt>
                <c:pt idx="32902">
                  <c:v>-5.2806199999999998E-3</c:v>
                </c:pt>
                <c:pt idx="32903">
                  <c:v>-4.4536699999999999E-3</c:v>
                </c:pt>
                <c:pt idx="32904">
                  <c:v>-3.3289399999999999E-3</c:v>
                </c:pt>
                <c:pt idx="32905">
                  <c:v>-2.8482999999999998E-3</c:v>
                </c:pt>
                <c:pt idx="32906">
                  <c:v>-3.6366000000000002E-4</c:v>
                </c:pt>
                <c:pt idx="32907">
                  <c:v>1.42819E-3</c:v>
                </c:pt>
                <c:pt idx="32908">
                  <c:v>3.8343299999999999E-3</c:v>
                </c:pt>
                <c:pt idx="32909">
                  <c:v>5.7460300000000001E-3</c:v>
                </c:pt>
                <c:pt idx="32910">
                  <c:v>3.4606200000000002E-3</c:v>
                </c:pt>
                <c:pt idx="32911">
                  <c:v>1.6279700000000001E-3</c:v>
                </c:pt>
                <c:pt idx="32912" formatCode="0.00E+00">
                  <c:v>-2.374E-5</c:v>
                </c:pt>
                <c:pt idx="32913">
                  <c:v>-3.75603E-3</c:v>
                </c:pt>
                <c:pt idx="32914">
                  <c:v>-5.4889200000000004E-3</c:v>
                </c:pt>
                <c:pt idx="32915">
                  <c:v>-5.6206299999999997E-3</c:v>
                </c:pt>
                <c:pt idx="32916">
                  <c:v>-5.3882499999999998E-3</c:v>
                </c:pt>
                <c:pt idx="32917">
                  <c:v>-3.8408399999999999E-3</c:v>
                </c:pt>
                <c:pt idx="32918">
                  <c:v>-3.6299599999999998E-3</c:v>
                </c:pt>
                <c:pt idx="32919">
                  <c:v>-5.4857300000000003E-3</c:v>
                </c:pt>
                <c:pt idx="32920">
                  <c:v>-4.9050500000000002E-3</c:v>
                </c:pt>
                <c:pt idx="32921">
                  <c:v>-4.7528900000000001E-3</c:v>
                </c:pt>
                <c:pt idx="32922">
                  <c:v>-5.2141799999999997E-3</c:v>
                </c:pt>
                <c:pt idx="32923">
                  <c:v>-4.3808900000000001E-3</c:v>
                </c:pt>
                <c:pt idx="32924">
                  <c:v>-3.0557900000000001E-3</c:v>
                </c:pt>
                <c:pt idx="32925">
                  <c:v>-3.15927E-3</c:v>
                </c:pt>
                <c:pt idx="32926">
                  <c:v>-5.6346E-4</c:v>
                </c:pt>
                <c:pt idx="32927">
                  <c:v>1.77406E-3</c:v>
                </c:pt>
                <c:pt idx="32928">
                  <c:v>2.4324899999999998E-3</c:v>
                </c:pt>
                <c:pt idx="32929">
                  <c:v>4.9169399999999999E-3</c:v>
                </c:pt>
                <c:pt idx="32930">
                  <c:v>6.0574399999999999E-3</c:v>
                </c:pt>
                <c:pt idx="32931">
                  <c:v>5.4663999999999997E-3</c:v>
                </c:pt>
                <c:pt idx="32932">
                  <c:v>4.7789E-3</c:v>
                </c:pt>
                <c:pt idx="32933">
                  <c:v>5.5207600000000004E-3</c:v>
                </c:pt>
                <c:pt idx="32934">
                  <c:v>4.9381700000000004E-3</c:v>
                </c:pt>
                <c:pt idx="32935">
                  <c:v>3.48635E-3</c:v>
                </c:pt>
                <c:pt idx="32936">
                  <c:v>3.7390499999999998E-3</c:v>
                </c:pt>
                <c:pt idx="32937">
                  <c:v>4.8078499999999998E-3</c:v>
                </c:pt>
                <c:pt idx="32938">
                  <c:v>4.9314800000000002E-3</c:v>
                </c:pt>
                <c:pt idx="32939">
                  <c:v>3.9115299999999999E-3</c:v>
                </c:pt>
                <c:pt idx="32940">
                  <c:v>3.9458899999999996E-3</c:v>
                </c:pt>
                <c:pt idx="32941">
                  <c:v>4.61795E-3</c:v>
                </c:pt>
                <c:pt idx="32942">
                  <c:v>5.1418000000000002E-3</c:v>
                </c:pt>
                <c:pt idx="32943">
                  <c:v>3.8316700000000001E-3</c:v>
                </c:pt>
                <c:pt idx="32944">
                  <c:v>4.1829299999999996E-3</c:v>
                </c:pt>
                <c:pt idx="32945">
                  <c:v>4.3897199999999997E-3</c:v>
                </c:pt>
                <c:pt idx="32946">
                  <c:v>2.36791E-3</c:v>
                </c:pt>
                <c:pt idx="32947">
                  <c:v>-6.7336999999999996E-4</c:v>
                </c:pt>
                <c:pt idx="32948">
                  <c:v>-2.2232799999999998E-3</c:v>
                </c:pt>
                <c:pt idx="32949">
                  <c:v>-4.0004100000000003E-3</c:v>
                </c:pt>
                <c:pt idx="32950">
                  <c:v>-5.4694699999999997E-3</c:v>
                </c:pt>
                <c:pt idx="32951">
                  <c:v>-3.4965899999999999E-3</c:v>
                </c:pt>
                <c:pt idx="32952">
                  <c:v>-1.17924E-3</c:v>
                </c:pt>
                <c:pt idx="32953">
                  <c:v>1.3031099999999999E-3</c:v>
                </c:pt>
                <c:pt idx="32954">
                  <c:v>4.2664199999999999E-3</c:v>
                </c:pt>
                <c:pt idx="32955">
                  <c:v>6.7187899999999997E-3</c:v>
                </c:pt>
                <c:pt idx="32956">
                  <c:v>6.5853300000000004E-3</c:v>
                </c:pt>
                <c:pt idx="32957">
                  <c:v>4.8127100000000004E-3</c:v>
                </c:pt>
                <c:pt idx="32958">
                  <c:v>4.5652599999999998E-3</c:v>
                </c:pt>
                <c:pt idx="32959">
                  <c:v>3.7503699999999998E-3</c:v>
                </c:pt>
                <c:pt idx="32960">
                  <c:v>3.9896000000000003E-3</c:v>
                </c:pt>
                <c:pt idx="32961">
                  <c:v>1.8514E-3</c:v>
                </c:pt>
                <c:pt idx="32962">
                  <c:v>7.5768000000000005E-4</c:v>
                </c:pt>
                <c:pt idx="32963">
                  <c:v>-9.5739999999999996E-4</c:v>
                </c:pt>
                <c:pt idx="32964">
                  <c:v>-4.3794300000000001E-3</c:v>
                </c:pt>
                <c:pt idx="32965">
                  <c:v>-4.9193500000000003E-3</c:v>
                </c:pt>
                <c:pt idx="32966">
                  <c:v>-4.5606099999999997E-3</c:v>
                </c:pt>
                <c:pt idx="32967">
                  <c:v>-2.2128899999999999E-3</c:v>
                </c:pt>
                <c:pt idx="32968">
                  <c:v>8.9922000000000005E-4</c:v>
                </c:pt>
                <c:pt idx="32969">
                  <c:v>3.7060800000000001E-3</c:v>
                </c:pt>
                <c:pt idx="32970">
                  <c:v>4.3596499999999996E-3</c:v>
                </c:pt>
                <c:pt idx="32971">
                  <c:v>7.6853700000000004E-3</c:v>
                </c:pt>
                <c:pt idx="32972">
                  <c:v>7.4273999999999998E-3</c:v>
                </c:pt>
                <c:pt idx="32973">
                  <c:v>4.2992000000000004E-3</c:v>
                </c:pt>
                <c:pt idx="32974">
                  <c:v>6.2973100000000004E-3</c:v>
                </c:pt>
                <c:pt idx="32975">
                  <c:v>4.8902800000000003E-3</c:v>
                </c:pt>
                <c:pt idx="32976">
                  <c:v>4.7622699999999999E-3</c:v>
                </c:pt>
                <c:pt idx="32977">
                  <c:v>6.0524200000000002E-3</c:v>
                </c:pt>
                <c:pt idx="32978">
                  <c:v>5.8083900000000001E-3</c:v>
                </c:pt>
                <c:pt idx="32979">
                  <c:v>5.5300000000000002E-3</c:v>
                </c:pt>
                <c:pt idx="32980">
                  <c:v>4.4414900000000002E-3</c:v>
                </c:pt>
                <c:pt idx="32981">
                  <c:v>2.8250900000000002E-3</c:v>
                </c:pt>
                <c:pt idx="32982">
                  <c:v>3.3464100000000002E-3</c:v>
                </c:pt>
                <c:pt idx="32983">
                  <c:v>1.9192999999999999E-4</c:v>
                </c:pt>
                <c:pt idx="32984">
                  <c:v>-3.8135899999999999E-3</c:v>
                </c:pt>
                <c:pt idx="32985">
                  <c:v>-5.1116099999999999E-3</c:v>
                </c:pt>
                <c:pt idx="32986">
                  <c:v>-6.6387099999999999E-3</c:v>
                </c:pt>
                <c:pt idx="32987">
                  <c:v>-6.59371E-3</c:v>
                </c:pt>
                <c:pt idx="32988">
                  <c:v>-5.3085600000000004E-3</c:v>
                </c:pt>
                <c:pt idx="32989">
                  <c:v>-5.0796799999999996E-3</c:v>
                </c:pt>
                <c:pt idx="32990">
                  <c:v>-5.1443499999999998E-3</c:v>
                </c:pt>
                <c:pt idx="32991">
                  <c:v>-5.1193699999999998E-3</c:v>
                </c:pt>
                <c:pt idx="32992">
                  <c:v>-5.7175100000000003E-3</c:v>
                </c:pt>
                <c:pt idx="32993">
                  <c:v>-4.8841900000000001E-3</c:v>
                </c:pt>
                <c:pt idx="32994">
                  <c:v>-4.5356099999999998E-3</c:v>
                </c:pt>
                <c:pt idx="32995">
                  <c:v>-4.5991199999999999E-3</c:v>
                </c:pt>
                <c:pt idx="32996">
                  <c:v>-3.21784E-3</c:v>
                </c:pt>
                <c:pt idx="32997">
                  <c:v>-3.5178399999999999E-3</c:v>
                </c:pt>
                <c:pt idx="32998">
                  <c:v>1.6374E-4</c:v>
                </c:pt>
                <c:pt idx="32999">
                  <c:v>4.5043799999999997E-3</c:v>
                </c:pt>
                <c:pt idx="33000">
                  <c:v>4.6173999999999998E-3</c:v>
                </c:pt>
                <c:pt idx="33001">
                  <c:v>5.8796500000000002E-3</c:v>
                </c:pt>
                <c:pt idx="33002">
                  <c:v>4.67505E-3</c:v>
                </c:pt>
                <c:pt idx="33003">
                  <c:v>1.44225E-3</c:v>
                </c:pt>
                <c:pt idx="33004">
                  <c:v>-1.86926E-3</c:v>
                </c:pt>
                <c:pt idx="33005">
                  <c:v>-5.4150099999999996E-3</c:v>
                </c:pt>
                <c:pt idx="33006">
                  <c:v>-5.4283600000000001E-3</c:v>
                </c:pt>
                <c:pt idx="33007">
                  <c:v>-4.0986399999999997E-3</c:v>
                </c:pt>
                <c:pt idx="33008">
                  <c:v>-1.7807299999999999E-3</c:v>
                </c:pt>
                <c:pt idx="33009">
                  <c:v>1.65194E-3</c:v>
                </c:pt>
                <c:pt idx="33010">
                  <c:v>4.4468600000000004E-3</c:v>
                </c:pt>
                <c:pt idx="33011">
                  <c:v>8.0680700000000001E-3</c:v>
                </c:pt>
                <c:pt idx="33012">
                  <c:v>8.6073899999999995E-3</c:v>
                </c:pt>
                <c:pt idx="33013">
                  <c:v>5.6935400000000004E-3</c:v>
                </c:pt>
                <c:pt idx="33014">
                  <c:v>6.0888799999999996E-3</c:v>
                </c:pt>
                <c:pt idx="33015">
                  <c:v>5.3089299999999999E-3</c:v>
                </c:pt>
                <c:pt idx="33016">
                  <c:v>4.9078999999999998E-3</c:v>
                </c:pt>
                <c:pt idx="33017">
                  <c:v>4.7059900000000002E-3</c:v>
                </c:pt>
                <c:pt idx="33018">
                  <c:v>5.7171999999999995E-4</c:v>
                </c:pt>
                <c:pt idx="33019">
                  <c:v>-2.0051499999999998E-3</c:v>
                </c:pt>
                <c:pt idx="33020">
                  <c:v>-4.2230100000000001E-3</c:v>
                </c:pt>
                <c:pt idx="33021">
                  <c:v>-6.4485699999999998E-3</c:v>
                </c:pt>
                <c:pt idx="33022">
                  <c:v>-4.2502299999999998E-3</c:v>
                </c:pt>
                <c:pt idx="33023">
                  <c:v>-1.5647E-3</c:v>
                </c:pt>
                <c:pt idx="33024">
                  <c:v>-2.6043000000000003E-4</c:v>
                </c:pt>
                <c:pt idx="33025">
                  <c:v>4.0362200000000001E-3</c:v>
                </c:pt>
                <c:pt idx="33026">
                  <c:v>6.8440799999999998E-3</c:v>
                </c:pt>
                <c:pt idx="33027">
                  <c:v>6.5290299999999999E-3</c:v>
                </c:pt>
                <c:pt idx="33028">
                  <c:v>7.1970300000000001E-3</c:v>
                </c:pt>
                <c:pt idx="33029">
                  <c:v>5.9246699999999999E-3</c:v>
                </c:pt>
                <c:pt idx="33030">
                  <c:v>6.4648199999999996E-3</c:v>
                </c:pt>
                <c:pt idx="33031">
                  <c:v>6.9365099999999999E-3</c:v>
                </c:pt>
                <c:pt idx="33032">
                  <c:v>6.5321199999999998E-3</c:v>
                </c:pt>
                <c:pt idx="33033">
                  <c:v>6.1590000000000004E-3</c:v>
                </c:pt>
                <c:pt idx="33034">
                  <c:v>5.7382400000000004E-3</c:v>
                </c:pt>
                <c:pt idx="33035">
                  <c:v>4.8499900000000002E-3</c:v>
                </c:pt>
                <c:pt idx="33036">
                  <c:v>5.5544000000000001E-3</c:v>
                </c:pt>
                <c:pt idx="33037">
                  <c:v>5.4082399999999999E-3</c:v>
                </c:pt>
                <c:pt idx="33038">
                  <c:v>2.0225400000000002E-3</c:v>
                </c:pt>
                <c:pt idx="33039">
                  <c:v>-1.86443E-3</c:v>
                </c:pt>
                <c:pt idx="33040">
                  <c:v>-4.4237699999999996E-3</c:v>
                </c:pt>
                <c:pt idx="33041">
                  <c:v>-5.2282099999999996E-3</c:v>
                </c:pt>
                <c:pt idx="33042">
                  <c:v>-7.7778099999999996E-3</c:v>
                </c:pt>
                <c:pt idx="33043">
                  <c:v>-7.8481000000000002E-3</c:v>
                </c:pt>
                <c:pt idx="33044">
                  <c:v>-6.5532200000000002E-3</c:v>
                </c:pt>
                <c:pt idx="33045">
                  <c:v>-7.0490099999999997E-3</c:v>
                </c:pt>
                <c:pt idx="33046">
                  <c:v>-5.1518099999999997E-3</c:v>
                </c:pt>
                <c:pt idx="33047">
                  <c:v>-6.03931E-3</c:v>
                </c:pt>
                <c:pt idx="33048">
                  <c:v>-5.6651399999999999E-3</c:v>
                </c:pt>
                <c:pt idx="33049">
                  <c:v>-4.8914199999999996E-3</c:v>
                </c:pt>
                <c:pt idx="33050">
                  <c:v>-6.78212E-3</c:v>
                </c:pt>
                <c:pt idx="33051">
                  <c:v>-5.4924400000000003E-3</c:v>
                </c:pt>
                <c:pt idx="33052">
                  <c:v>-4.04573E-3</c:v>
                </c:pt>
                <c:pt idx="33053">
                  <c:v>-3.0855800000000001E-3</c:v>
                </c:pt>
                <c:pt idx="33054">
                  <c:v>1.1976700000000001E-3</c:v>
                </c:pt>
                <c:pt idx="33055">
                  <c:v>4.2104999999999998E-3</c:v>
                </c:pt>
                <c:pt idx="33056">
                  <c:v>4.5500799999999997E-3</c:v>
                </c:pt>
                <c:pt idx="33057">
                  <c:v>5.8048199999999996E-3</c:v>
                </c:pt>
                <c:pt idx="33058">
                  <c:v>4.46197E-3</c:v>
                </c:pt>
                <c:pt idx="33059">
                  <c:v>8.0716999999999996E-4</c:v>
                </c:pt>
                <c:pt idx="33060">
                  <c:v>-2.3359100000000001E-3</c:v>
                </c:pt>
                <c:pt idx="33061">
                  <c:v>-5.2065799999999997E-3</c:v>
                </c:pt>
                <c:pt idx="33062">
                  <c:v>-5.4810099999999997E-3</c:v>
                </c:pt>
                <c:pt idx="33063">
                  <c:v>-4.1894599999999999E-3</c:v>
                </c:pt>
                <c:pt idx="33064">
                  <c:v>-1.4628E-3</c:v>
                </c:pt>
                <c:pt idx="33065">
                  <c:v>2.4211300000000001E-3</c:v>
                </c:pt>
                <c:pt idx="33066">
                  <c:v>6.3456299999999997E-3</c:v>
                </c:pt>
                <c:pt idx="33067">
                  <c:v>9.0237000000000008E-3</c:v>
                </c:pt>
                <c:pt idx="33068">
                  <c:v>7.5407199999999999E-3</c:v>
                </c:pt>
                <c:pt idx="33069">
                  <c:v>6.4989699999999997E-3</c:v>
                </c:pt>
                <c:pt idx="33070">
                  <c:v>7.0916499999999997E-3</c:v>
                </c:pt>
                <c:pt idx="33071">
                  <c:v>5.3107700000000002E-3</c:v>
                </c:pt>
                <c:pt idx="33072">
                  <c:v>5.5105199999999997E-3</c:v>
                </c:pt>
                <c:pt idx="33073">
                  <c:v>4.8030399999999997E-3</c:v>
                </c:pt>
                <c:pt idx="33074">
                  <c:v>8.8279999999999999E-4</c:v>
                </c:pt>
                <c:pt idx="33075">
                  <c:v>-2.7228899999999999E-3</c:v>
                </c:pt>
                <c:pt idx="33076">
                  <c:v>-4.8414599999999997E-3</c:v>
                </c:pt>
                <c:pt idx="33077">
                  <c:v>-4.4659399999999998E-3</c:v>
                </c:pt>
                <c:pt idx="33078">
                  <c:v>-4.0349299999999999E-3</c:v>
                </c:pt>
                <c:pt idx="33079">
                  <c:v>-2.4988800000000002E-3</c:v>
                </c:pt>
                <c:pt idx="33080">
                  <c:v>5.0191999999999999E-4</c:v>
                </c:pt>
                <c:pt idx="33081">
                  <c:v>3.5958800000000001E-3</c:v>
                </c:pt>
                <c:pt idx="33082">
                  <c:v>7.1349200000000003E-3</c:v>
                </c:pt>
                <c:pt idx="33083">
                  <c:v>8.4010300000000003E-3</c:v>
                </c:pt>
                <c:pt idx="33084">
                  <c:v>8.1907600000000001E-3</c:v>
                </c:pt>
                <c:pt idx="33085">
                  <c:v>7.2651299999999999E-3</c:v>
                </c:pt>
                <c:pt idx="33086">
                  <c:v>6.2429E-3</c:v>
                </c:pt>
                <c:pt idx="33087">
                  <c:v>6.14666E-3</c:v>
                </c:pt>
                <c:pt idx="33088">
                  <c:v>6.7300700000000003E-3</c:v>
                </c:pt>
                <c:pt idx="33089">
                  <c:v>5.1569900000000002E-3</c:v>
                </c:pt>
                <c:pt idx="33090">
                  <c:v>6.5532100000000003E-3</c:v>
                </c:pt>
                <c:pt idx="33091">
                  <c:v>7.4743199999999996E-3</c:v>
                </c:pt>
                <c:pt idx="33092">
                  <c:v>6.3264699999999998E-3</c:v>
                </c:pt>
                <c:pt idx="33093">
                  <c:v>4.9621700000000001E-3</c:v>
                </c:pt>
                <c:pt idx="33094">
                  <c:v>4.0570600000000004E-3</c:v>
                </c:pt>
                <c:pt idx="33095">
                  <c:v>2.5636000000000002E-4</c:v>
                </c:pt>
                <c:pt idx="33096">
                  <c:v>-4.3416799999999997E-3</c:v>
                </c:pt>
                <c:pt idx="33097">
                  <c:v>-5.3208200000000004E-3</c:v>
                </c:pt>
                <c:pt idx="33098">
                  <c:v>-7.2884200000000003E-3</c:v>
                </c:pt>
                <c:pt idx="33099">
                  <c:v>-8.1824099999999993E-3</c:v>
                </c:pt>
                <c:pt idx="33100">
                  <c:v>-7.72692E-3</c:v>
                </c:pt>
                <c:pt idx="33101">
                  <c:v>-6.4575400000000003E-3</c:v>
                </c:pt>
                <c:pt idx="33102">
                  <c:v>-6.5819700000000004E-3</c:v>
                </c:pt>
                <c:pt idx="33103">
                  <c:v>-6.8567899999999998E-3</c:v>
                </c:pt>
                <c:pt idx="33104">
                  <c:v>-5.9522200000000003E-3</c:v>
                </c:pt>
                <c:pt idx="33105">
                  <c:v>-6.2176499999999999E-3</c:v>
                </c:pt>
                <c:pt idx="33106">
                  <c:v>-7.5939800000000002E-3</c:v>
                </c:pt>
                <c:pt idx="33107">
                  <c:v>-6.8685100000000004E-3</c:v>
                </c:pt>
                <c:pt idx="33108">
                  <c:v>-5.69083E-3</c:v>
                </c:pt>
                <c:pt idx="33109">
                  <c:v>-6.7312800000000001E-3</c:v>
                </c:pt>
                <c:pt idx="33110">
                  <c:v>-5.4926799999999998E-3</c:v>
                </c:pt>
                <c:pt idx="33111">
                  <c:v>-7.7724400000000003E-3</c:v>
                </c:pt>
                <c:pt idx="33112">
                  <c:v>-6.0385500000000002E-3</c:v>
                </c:pt>
                <c:pt idx="33113">
                  <c:v>-3.3905599999999999E-3</c:v>
                </c:pt>
                <c:pt idx="33114">
                  <c:v>-3.83038E-3</c:v>
                </c:pt>
                <c:pt idx="33115">
                  <c:v>4.372E-4</c:v>
                </c:pt>
                <c:pt idx="33116">
                  <c:v>2.9960400000000002E-3</c:v>
                </c:pt>
                <c:pt idx="33117">
                  <c:v>3.9811100000000004E-3</c:v>
                </c:pt>
                <c:pt idx="33118">
                  <c:v>6.0119099999999997E-3</c:v>
                </c:pt>
                <c:pt idx="33119">
                  <c:v>5.7102400000000001E-3</c:v>
                </c:pt>
                <c:pt idx="33120">
                  <c:v>1.42381E-3</c:v>
                </c:pt>
                <c:pt idx="33121">
                  <c:v>-2.2057700000000001E-3</c:v>
                </c:pt>
                <c:pt idx="33122">
                  <c:v>-4.0806899999999997E-3</c:v>
                </c:pt>
                <c:pt idx="33123">
                  <c:v>-6.9181499999999996E-3</c:v>
                </c:pt>
                <c:pt idx="33124">
                  <c:v>-9.0548099999999999E-3</c:v>
                </c:pt>
                <c:pt idx="33125">
                  <c:v>-8.4931099999999999E-3</c:v>
                </c:pt>
                <c:pt idx="33126">
                  <c:v>-7.6980900000000003E-3</c:v>
                </c:pt>
                <c:pt idx="33127">
                  <c:v>-7.7305899999999999E-3</c:v>
                </c:pt>
                <c:pt idx="33128">
                  <c:v>-5.5832700000000004E-3</c:v>
                </c:pt>
                <c:pt idx="33129">
                  <c:v>-3.2743999999999998E-3</c:v>
                </c:pt>
                <c:pt idx="33130" formatCode="0.00E+00">
                  <c:v>-3.7469999999999999E-5</c:v>
                </c:pt>
                <c:pt idx="33131">
                  <c:v>3.2141499999999998E-3</c:v>
                </c:pt>
                <c:pt idx="33132">
                  <c:v>5.7838100000000003E-3</c:v>
                </c:pt>
                <c:pt idx="33133">
                  <c:v>5.0900399999999997E-3</c:v>
                </c:pt>
                <c:pt idx="33134">
                  <c:v>3.82614E-3</c:v>
                </c:pt>
                <c:pt idx="33135">
                  <c:v>3.3105299999999999E-3</c:v>
                </c:pt>
                <c:pt idx="33136" formatCode="0.00E+00">
                  <c:v>-3.9409999999999997E-5</c:v>
                </c:pt>
                <c:pt idx="33137">
                  <c:v>-4.2493599999999998E-3</c:v>
                </c:pt>
                <c:pt idx="33138">
                  <c:v>-7.7345299999999999E-3</c:v>
                </c:pt>
                <c:pt idx="33139">
                  <c:v>-9.1968399999999995E-3</c:v>
                </c:pt>
                <c:pt idx="33140">
                  <c:v>-8.2089499999999996E-3</c:v>
                </c:pt>
                <c:pt idx="33141">
                  <c:v>-8.6657399999999999E-3</c:v>
                </c:pt>
                <c:pt idx="33142">
                  <c:v>-8.0940000000000005E-3</c:v>
                </c:pt>
                <c:pt idx="33143">
                  <c:v>-5.8594600000000004E-3</c:v>
                </c:pt>
                <c:pt idx="33144">
                  <c:v>-7.36997E-3</c:v>
                </c:pt>
                <c:pt idx="33145">
                  <c:v>-8.5279899999999992E-3</c:v>
                </c:pt>
                <c:pt idx="33146">
                  <c:v>-5.6084200000000002E-3</c:v>
                </c:pt>
                <c:pt idx="33147">
                  <c:v>-5.9299699999999997E-3</c:v>
                </c:pt>
                <c:pt idx="33148">
                  <c:v>-6.8607599999999996E-3</c:v>
                </c:pt>
                <c:pt idx="33149">
                  <c:v>-4.8216600000000002E-3</c:v>
                </c:pt>
                <c:pt idx="33150">
                  <c:v>-2.1754399999999998E-3</c:v>
                </c:pt>
                <c:pt idx="33151">
                  <c:v>9.0160000000000001E-4</c:v>
                </c:pt>
                <c:pt idx="33152">
                  <c:v>3.3478499999999999E-3</c:v>
                </c:pt>
                <c:pt idx="33153">
                  <c:v>6.8731900000000004E-3</c:v>
                </c:pt>
                <c:pt idx="33154">
                  <c:v>8.8723199999999995E-3</c:v>
                </c:pt>
                <c:pt idx="33155">
                  <c:v>7.2783199999999996E-3</c:v>
                </c:pt>
                <c:pt idx="33156">
                  <c:v>6.6822100000000001E-3</c:v>
                </c:pt>
                <c:pt idx="33157">
                  <c:v>7.8306499999999998E-3</c:v>
                </c:pt>
                <c:pt idx="33158">
                  <c:v>7.9642800000000007E-3</c:v>
                </c:pt>
                <c:pt idx="33159">
                  <c:v>7.293E-3</c:v>
                </c:pt>
                <c:pt idx="33160">
                  <c:v>7.0114599999999997E-3</c:v>
                </c:pt>
                <c:pt idx="33161">
                  <c:v>6.9117299999999996E-3</c:v>
                </c:pt>
                <c:pt idx="33162">
                  <c:v>7.5892099999999999E-3</c:v>
                </c:pt>
                <c:pt idx="33163">
                  <c:v>5.4780499999999999E-3</c:v>
                </c:pt>
                <c:pt idx="33164">
                  <c:v>4.6864599999999999E-3</c:v>
                </c:pt>
                <c:pt idx="33165">
                  <c:v>3.1793500000000001E-3</c:v>
                </c:pt>
                <c:pt idx="33166">
                  <c:v>-1.4818000000000001E-4</c:v>
                </c:pt>
                <c:pt idx="33167">
                  <c:v>-2.77969E-3</c:v>
                </c:pt>
                <c:pt idx="33168">
                  <c:v>-3.8195099999999999E-3</c:v>
                </c:pt>
                <c:pt idx="33169">
                  <c:v>-3.8996999999999999E-3</c:v>
                </c:pt>
                <c:pt idx="33170">
                  <c:v>-4.0571499999999998E-3</c:v>
                </c:pt>
                <c:pt idx="33171">
                  <c:v>-3.4556000000000002E-4</c:v>
                </c:pt>
                <c:pt idx="33172">
                  <c:v>2.69272E-3</c:v>
                </c:pt>
                <c:pt idx="33173">
                  <c:v>3.6116199999999998E-3</c:v>
                </c:pt>
                <c:pt idx="33174">
                  <c:v>5.6658899999999998E-3</c:v>
                </c:pt>
                <c:pt idx="33175">
                  <c:v>4.19075E-3</c:v>
                </c:pt>
                <c:pt idx="33176">
                  <c:v>2.5073700000000001E-3</c:v>
                </c:pt>
                <c:pt idx="33177" formatCode="0.00E+00">
                  <c:v>6.5590000000000001E-5</c:v>
                </c:pt>
                <c:pt idx="33178">
                  <c:v>-4.9797399999999999E-3</c:v>
                </c:pt>
                <c:pt idx="33179">
                  <c:v>-7.8833800000000006E-3</c:v>
                </c:pt>
                <c:pt idx="33180">
                  <c:v>-9.9513199999999996E-3</c:v>
                </c:pt>
                <c:pt idx="33181">
                  <c:v>-9.0168799999999997E-3</c:v>
                </c:pt>
                <c:pt idx="33182">
                  <c:v>-6.7845700000000002E-3</c:v>
                </c:pt>
                <c:pt idx="33183">
                  <c:v>-7.4943600000000003E-3</c:v>
                </c:pt>
                <c:pt idx="33184">
                  <c:v>-5.3005300000000003E-3</c:v>
                </c:pt>
                <c:pt idx="33185">
                  <c:v>-3.0478100000000002E-3</c:v>
                </c:pt>
                <c:pt idx="33186">
                  <c:v>-1.01604E-3</c:v>
                </c:pt>
                <c:pt idx="33187">
                  <c:v>3.7301499999999998E-3</c:v>
                </c:pt>
                <c:pt idx="33188">
                  <c:v>5.0852400000000004E-3</c:v>
                </c:pt>
                <c:pt idx="33189">
                  <c:v>4.3259600000000002E-3</c:v>
                </c:pt>
                <c:pt idx="33190">
                  <c:v>4.6643400000000003E-3</c:v>
                </c:pt>
                <c:pt idx="33191">
                  <c:v>2.3982000000000001E-3</c:v>
                </c:pt>
                <c:pt idx="33192">
                  <c:v>-8.8283999999999997E-4</c:v>
                </c:pt>
                <c:pt idx="33193">
                  <c:v>-3.3888299999999998E-3</c:v>
                </c:pt>
                <c:pt idx="33194">
                  <c:v>-6.8562500000000004E-3</c:v>
                </c:pt>
                <c:pt idx="33195">
                  <c:v>-8.4058299999999996E-3</c:v>
                </c:pt>
                <c:pt idx="33196">
                  <c:v>-7.8490299999999999E-3</c:v>
                </c:pt>
                <c:pt idx="33197">
                  <c:v>-6.3280000000000003E-3</c:v>
                </c:pt>
                <c:pt idx="33198">
                  <c:v>-6.0979600000000004E-3</c:v>
                </c:pt>
                <c:pt idx="33199">
                  <c:v>-7.6951500000000004E-3</c:v>
                </c:pt>
                <c:pt idx="33200">
                  <c:v>-7.4895600000000001E-3</c:v>
                </c:pt>
                <c:pt idx="33201">
                  <c:v>-8.2634200000000005E-3</c:v>
                </c:pt>
                <c:pt idx="33202">
                  <c:v>-7.1325900000000003E-3</c:v>
                </c:pt>
                <c:pt idx="33203">
                  <c:v>-7.0829300000000003E-3</c:v>
                </c:pt>
                <c:pt idx="33204">
                  <c:v>-6.66835E-3</c:v>
                </c:pt>
                <c:pt idx="33205">
                  <c:v>-4.3024200000000004E-3</c:v>
                </c:pt>
                <c:pt idx="33206">
                  <c:v>-2.7744599999999999E-3</c:v>
                </c:pt>
                <c:pt idx="33207">
                  <c:v>1.4841699999999999E-3</c:v>
                </c:pt>
                <c:pt idx="33208">
                  <c:v>3.0279899999999999E-3</c:v>
                </c:pt>
                <c:pt idx="33209">
                  <c:v>5.3180900000000001E-3</c:v>
                </c:pt>
                <c:pt idx="33210">
                  <c:v>8.9056099999999996E-3</c:v>
                </c:pt>
                <c:pt idx="33211">
                  <c:v>7.4831699999999999E-3</c:v>
                </c:pt>
                <c:pt idx="33212">
                  <c:v>7.6719900000000001E-3</c:v>
                </c:pt>
                <c:pt idx="33213">
                  <c:v>7.7104299999999999E-3</c:v>
                </c:pt>
                <c:pt idx="33214">
                  <c:v>8.0724000000000004E-3</c:v>
                </c:pt>
                <c:pt idx="33215">
                  <c:v>8.8293199999999999E-3</c:v>
                </c:pt>
                <c:pt idx="33216">
                  <c:v>7.8558599999999992E-3</c:v>
                </c:pt>
                <c:pt idx="33217">
                  <c:v>6.6109000000000003E-3</c:v>
                </c:pt>
                <c:pt idx="33218">
                  <c:v>6.4705099999999996E-3</c:v>
                </c:pt>
                <c:pt idx="33219">
                  <c:v>6.2382000000000002E-3</c:v>
                </c:pt>
                <c:pt idx="33220">
                  <c:v>5.4318400000000003E-3</c:v>
                </c:pt>
                <c:pt idx="33221">
                  <c:v>2.5531899999999999E-3</c:v>
                </c:pt>
                <c:pt idx="33222">
                  <c:v>-1.5444899999999999E-3</c:v>
                </c:pt>
                <c:pt idx="33223">
                  <c:v>-2.9450800000000001E-3</c:v>
                </c:pt>
                <c:pt idx="33224">
                  <c:v>-3.4795400000000002E-3</c:v>
                </c:pt>
                <c:pt idx="33225">
                  <c:v>-3.8752600000000002E-3</c:v>
                </c:pt>
                <c:pt idx="33226">
                  <c:v>-3.62364E-3</c:v>
                </c:pt>
                <c:pt idx="33227">
                  <c:v>-1.861E-4</c:v>
                </c:pt>
                <c:pt idx="33228">
                  <c:v>2.5594699999999999E-3</c:v>
                </c:pt>
                <c:pt idx="33229">
                  <c:v>2.8424700000000002E-3</c:v>
                </c:pt>
                <c:pt idx="33230">
                  <c:v>5.4409200000000001E-3</c:v>
                </c:pt>
                <c:pt idx="33231">
                  <c:v>4.34995E-3</c:v>
                </c:pt>
                <c:pt idx="33232">
                  <c:v>2.4958200000000002E-3</c:v>
                </c:pt>
                <c:pt idx="33233">
                  <c:v>-9.6759000000000005E-4</c:v>
                </c:pt>
                <c:pt idx="33234">
                  <c:v>-4.0667699999999999E-3</c:v>
                </c:pt>
                <c:pt idx="33235">
                  <c:v>-6.1319299999999998E-3</c:v>
                </c:pt>
                <c:pt idx="33236">
                  <c:v>-8.7819899999999999E-3</c:v>
                </c:pt>
                <c:pt idx="33237">
                  <c:v>-8.5657900000000002E-3</c:v>
                </c:pt>
                <c:pt idx="33238">
                  <c:v>-7.6221400000000003E-3</c:v>
                </c:pt>
                <c:pt idx="33239">
                  <c:v>-7.1648099999999998E-3</c:v>
                </c:pt>
                <c:pt idx="33240">
                  <c:v>-5.4484599999999996E-3</c:v>
                </c:pt>
                <c:pt idx="33241">
                  <c:v>-2.5528899999999999E-3</c:v>
                </c:pt>
                <c:pt idx="33242" formatCode="0.00E+00">
                  <c:v>-9.3029999999999995E-5</c:v>
                </c:pt>
                <c:pt idx="33243">
                  <c:v>1.6706900000000001E-3</c:v>
                </c:pt>
                <c:pt idx="33244">
                  <c:v>3.5707299999999998E-3</c:v>
                </c:pt>
                <c:pt idx="33245">
                  <c:v>3.68213E-3</c:v>
                </c:pt>
                <c:pt idx="33246">
                  <c:v>4.0318799999999998E-3</c:v>
                </c:pt>
                <c:pt idx="33247">
                  <c:v>3.3423900000000002E-3</c:v>
                </c:pt>
                <c:pt idx="33248">
                  <c:v>-1.2434900000000001E-3</c:v>
                </c:pt>
                <c:pt idx="33249">
                  <c:v>-3.6346199999999999E-3</c:v>
                </c:pt>
                <c:pt idx="33250">
                  <c:v>-5.9067199999999999E-3</c:v>
                </c:pt>
                <c:pt idx="33251">
                  <c:v>-7.8090399999999997E-3</c:v>
                </c:pt>
                <c:pt idx="33252">
                  <c:v>-7.5429700000000004E-3</c:v>
                </c:pt>
                <c:pt idx="33253">
                  <c:v>-7.8917099999999997E-3</c:v>
                </c:pt>
                <c:pt idx="33254">
                  <c:v>-7.06371E-3</c:v>
                </c:pt>
                <c:pt idx="33255">
                  <c:v>-6.2678899999999999E-3</c:v>
                </c:pt>
                <c:pt idx="33256">
                  <c:v>-7.7806000000000004E-3</c:v>
                </c:pt>
                <c:pt idx="33257">
                  <c:v>-8.2410899999999995E-3</c:v>
                </c:pt>
                <c:pt idx="33258">
                  <c:v>-6.2884799999999999E-3</c:v>
                </c:pt>
                <c:pt idx="33259">
                  <c:v>-7.2749199999999998E-3</c:v>
                </c:pt>
                <c:pt idx="33260">
                  <c:v>-6.2974600000000004E-3</c:v>
                </c:pt>
                <c:pt idx="33261">
                  <c:v>-4.2572499999999997E-3</c:v>
                </c:pt>
                <c:pt idx="33262">
                  <c:v>-3.0973099999999998E-3</c:v>
                </c:pt>
                <c:pt idx="33263" formatCode="0.00E+00">
                  <c:v>4.7859999999999999E-5</c:v>
                </c:pt>
                <c:pt idx="33264">
                  <c:v>3.7791600000000002E-3</c:v>
                </c:pt>
                <c:pt idx="33265">
                  <c:v>4.8125299999999998E-3</c:v>
                </c:pt>
                <c:pt idx="33266">
                  <c:v>5.9889499999999998E-3</c:v>
                </c:pt>
                <c:pt idx="33267">
                  <c:v>6.7848600000000002E-3</c:v>
                </c:pt>
                <c:pt idx="33268">
                  <c:v>7.2115800000000004E-3</c:v>
                </c:pt>
                <c:pt idx="33269">
                  <c:v>8.1648999999999992E-3</c:v>
                </c:pt>
                <c:pt idx="33270">
                  <c:v>7.4200500000000001E-3</c:v>
                </c:pt>
                <c:pt idx="33271">
                  <c:v>6.9072700000000001E-3</c:v>
                </c:pt>
                <c:pt idx="33272">
                  <c:v>7.3132900000000001E-3</c:v>
                </c:pt>
                <c:pt idx="33273">
                  <c:v>7.1555300000000002E-3</c:v>
                </c:pt>
                <c:pt idx="33274">
                  <c:v>7.6756699999999999E-3</c:v>
                </c:pt>
                <c:pt idx="33275">
                  <c:v>6.7611600000000004E-3</c:v>
                </c:pt>
                <c:pt idx="33276">
                  <c:v>6.1591299999999996E-3</c:v>
                </c:pt>
                <c:pt idx="33277">
                  <c:v>3.0424699999999998E-3</c:v>
                </c:pt>
                <c:pt idx="33278">
                  <c:v>-6.7863999999999999E-4</c:v>
                </c:pt>
                <c:pt idx="33279">
                  <c:v>-2.77502E-3</c:v>
                </c:pt>
                <c:pt idx="33280">
                  <c:v>-4.5511099999999997E-3</c:v>
                </c:pt>
                <c:pt idx="33281">
                  <c:v>-4.3138600000000001E-3</c:v>
                </c:pt>
                <c:pt idx="33282">
                  <c:v>-3.24319E-3</c:v>
                </c:pt>
                <c:pt idx="33283">
                  <c:v>-5.3070999999999999E-4</c:v>
                </c:pt>
                <c:pt idx="33284">
                  <c:v>1.5387700000000001E-3</c:v>
                </c:pt>
                <c:pt idx="33285">
                  <c:v>3.9646400000000002E-3</c:v>
                </c:pt>
                <c:pt idx="33286">
                  <c:v>4.9182799999999997E-3</c:v>
                </c:pt>
                <c:pt idx="33287">
                  <c:v>3.7353899999999999E-3</c:v>
                </c:pt>
                <c:pt idx="33288">
                  <c:v>1.9265E-3</c:v>
                </c:pt>
                <c:pt idx="33289">
                  <c:v>-7.2513000000000005E-4</c:v>
                </c:pt>
                <c:pt idx="33290">
                  <c:v>-3.6526200000000001E-3</c:v>
                </c:pt>
                <c:pt idx="33291">
                  <c:v>-7.1376699999999996E-3</c:v>
                </c:pt>
                <c:pt idx="33292">
                  <c:v>-6.9494800000000001E-3</c:v>
                </c:pt>
                <c:pt idx="33293">
                  <c:v>-6.7502100000000004E-3</c:v>
                </c:pt>
                <c:pt idx="33294">
                  <c:v>-6.8755200000000004E-3</c:v>
                </c:pt>
                <c:pt idx="33295">
                  <c:v>-5.96118E-3</c:v>
                </c:pt>
                <c:pt idx="33296">
                  <c:v>-5.1632400000000004E-3</c:v>
                </c:pt>
                <c:pt idx="33297">
                  <c:v>-4.1689500000000003E-3</c:v>
                </c:pt>
                <c:pt idx="33298">
                  <c:v>-3.3061000000000001E-4</c:v>
                </c:pt>
                <c:pt idx="33299">
                  <c:v>2.5761999999999998E-3</c:v>
                </c:pt>
                <c:pt idx="33300">
                  <c:v>2.7316200000000001E-3</c:v>
                </c:pt>
                <c:pt idx="33301">
                  <c:v>3.3317400000000001E-3</c:v>
                </c:pt>
                <c:pt idx="33302">
                  <c:v>4.0753400000000002E-3</c:v>
                </c:pt>
                <c:pt idx="33303">
                  <c:v>3.0386300000000001E-3</c:v>
                </c:pt>
                <c:pt idx="33304">
                  <c:v>-2.9045999999999998E-4</c:v>
                </c:pt>
                <c:pt idx="33305">
                  <c:v>-3.9890799999999999E-3</c:v>
                </c:pt>
                <c:pt idx="33306">
                  <c:v>-6.3205600000000002E-3</c:v>
                </c:pt>
                <c:pt idx="33307">
                  <c:v>-6.1268099999999999E-3</c:v>
                </c:pt>
                <c:pt idx="33308">
                  <c:v>-7.8207899999999993E-3</c:v>
                </c:pt>
                <c:pt idx="33309">
                  <c:v>-7.9784899999999995E-3</c:v>
                </c:pt>
                <c:pt idx="33310">
                  <c:v>-5.6068000000000003E-3</c:v>
                </c:pt>
                <c:pt idx="33311">
                  <c:v>-7.5769100000000001E-3</c:v>
                </c:pt>
                <c:pt idx="33312">
                  <c:v>-6.6541200000000003E-3</c:v>
                </c:pt>
                <c:pt idx="33313">
                  <c:v>-6.5113200000000001E-3</c:v>
                </c:pt>
                <c:pt idx="33314">
                  <c:v>-7.0493400000000003E-3</c:v>
                </c:pt>
                <c:pt idx="33315">
                  <c:v>-5.5895500000000004E-3</c:v>
                </c:pt>
                <c:pt idx="33316">
                  <c:v>-5.5115600000000004E-3</c:v>
                </c:pt>
                <c:pt idx="33317">
                  <c:v>-5.6224600000000001E-3</c:v>
                </c:pt>
                <c:pt idx="33318">
                  <c:v>-2.7704100000000001E-3</c:v>
                </c:pt>
                <c:pt idx="33319">
                  <c:v>1.2872700000000001E-3</c:v>
                </c:pt>
                <c:pt idx="33320">
                  <c:v>4.1022000000000003E-3</c:v>
                </c:pt>
                <c:pt idx="33321">
                  <c:v>5.2981599999999997E-3</c:v>
                </c:pt>
                <c:pt idx="33322">
                  <c:v>6.2789999999999999E-3</c:v>
                </c:pt>
                <c:pt idx="33323">
                  <c:v>7.6099799999999997E-3</c:v>
                </c:pt>
                <c:pt idx="33324">
                  <c:v>6.2676700000000004E-3</c:v>
                </c:pt>
                <c:pt idx="33325">
                  <c:v>7.0667500000000001E-3</c:v>
                </c:pt>
                <c:pt idx="33326">
                  <c:v>8.7130100000000002E-3</c:v>
                </c:pt>
                <c:pt idx="33327">
                  <c:v>6.7706499999999996E-3</c:v>
                </c:pt>
                <c:pt idx="33328">
                  <c:v>6.6219199999999999E-3</c:v>
                </c:pt>
                <c:pt idx="33329">
                  <c:v>7.5226900000000003E-3</c:v>
                </c:pt>
                <c:pt idx="33330">
                  <c:v>6.3596199999999999E-3</c:v>
                </c:pt>
                <c:pt idx="33331">
                  <c:v>4.7498000000000002E-3</c:v>
                </c:pt>
                <c:pt idx="33332">
                  <c:v>3.8833000000000001E-3</c:v>
                </c:pt>
                <c:pt idx="33333">
                  <c:v>2.4211599999999999E-3</c:v>
                </c:pt>
                <c:pt idx="33334">
                  <c:v>-1.0107E-3</c:v>
                </c:pt>
                <c:pt idx="33335">
                  <c:v>-2.7351200000000002E-3</c:v>
                </c:pt>
                <c:pt idx="33336">
                  <c:v>-2.43012E-3</c:v>
                </c:pt>
                <c:pt idx="33337">
                  <c:v>-4.1869999999999997E-3</c:v>
                </c:pt>
                <c:pt idx="33338">
                  <c:v>-1.1364299999999999E-3</c:v>
                </c:pt>
                <c:pt idx="33339">
                  <c:v>2.5279000000000002E-4</c:v>
                </c:pt>
                <c:pt idx="33340">
                  <c:v>-2.1738000000000001E-4</c:v>
                </c:pt>
                <c:pt idx="33341">
                  <c:v>2.69739E-3</c:v>
                </c:pt>
                <c:pt idx="33342">
                  <c:v>2.9387200000000001E-3</c:v>
                </c:pt>
                <c:pt idx="33343">
                  <c:v>1.9995099999999999E-3</c:v>
                </c:pt>
                <c:pt idx="33344">
                  <c:v>1.3137000000000001E-4</c:v>
                </c:pt>
                <c:pt idx="33345">
                  <c:v>-1.0886800000000001E-3</c:v>
                </c:pt>
                <c:pt idx="33346">
                  <c:v>-2.69571E-3</c:v>
                </c:pt>
                <c:pt idx="33347">
                  <c:v>-5.8624899999999997E-3</c:v>
                </c:pt>
                <c:pt idx="33348">
                  <c:v>-6.93503E-3</c:v>
                </c:pt>
                <c:pt idx="33349">
                  <c:v>-6.2880499999999999E-3</c:v>
                </c:pt>
                <c:pt idx="33350">
                  <c:v>-5.7082799999999996E-3</c:v>
                </c:pt>
                <c:pt idx="33351">
                  <c:v>-6.7488699999999997E-3</c:v>
                </c:pt>
                <c:pt idx="33352">
                  <c:v>-5.5885400000000003E-3</c:v>
                </c:pt>
                <c:pt idx="33353">
                  <c:v>-3.3672200000000002E-3</c:v>
                </c:pt>
                <c:pt idx="33354">
                  <c:v>1.4192E-4</c:v>
                </c:pt>
                <c:pt idx="33355">
                  <c:v>2.0623199999999999E-3</c:v>
                </c:pt>
                <c:pt idx="33356">
                  <c:v>3.35337E-3</c:v>
                </c:pt>
                <c:pt idx="33357">
                  <c:v>3.6595600000000001E-3</c:v>
                </c:pt>
                <c:pt idx="33358">
                  <c:v>2.6586600000000002E-3</c:v>
                </c:pt>
                <c:pt idx="33359">
                  <c:v>2.08538E-3</c:v>
                </c:pt>
                <c:pt idx="33360">
                  <c:v>-6.0745999999999999E-4</c:v>
                </c:pt>
                <c:pt idx="33361">
                  <c:v>-2.2437099999999999E-3</c:v>
                </c:pt>
                <c:pt idx="33362">
                  <c:v>-4.3438399999999999E-3</c:v>
                </c:pt>
                <c:pt idx="33363">
                  <c:v>-6.0143000000000002E-3</c:v>
                </c:pt>
                <c:pt idx="33364">
                  <c:v>-5.4905500000000003E-3</c:v>
                </c:pt>
                <c:pt idx="33365">
                  <c:v>-6.3724200000000002E-3</c:v>
                </c:pt>
                <c:pt idx="33366">
                  <c:v>-6.0405700000000003E-3</c:v>
                </c:pt>
                <c:pt idx="33367">
                  <c:v>-5.9067900000000003E-3</c:v>
                </c:pt>
                <c:pt idx="33368">
                  <c:v>-6.5804899999999996E-3</c:v>
                </c:pt>
                <c:pt idx="33369">
                  <c:v>-5.5768199999999997E-3</c:v>
                </c:pt>
                <c:pt idx="33370">
                  <c:v>-4.9586300000000003E-3</c:v>
                </c:pt>
                <c:pt idx="33371">
                  <c:v>-5.8422700000000001E-3</c:v>
                </c:pt>
                <c:pt idx="33372">
                  <c:v>-5.8410199999999997E-3</c:v>
                </c:pt>
                <c:pt idx="33373">
                  <c:v>-3.69032E-3</c:v>
                </c:pt>
                <c:pt idx="33374">
                  <c:v>-1.37765E-3</c:v>
                </c:pt>
                <c:pt idx="33375">
                  <c:v>-1.0521E-4</c:v>
                </c:pt>
                <c:pt idx="33376">
                  <c:v>9.0395999999999998E-4</c:v>
                </c:pt>
                <c:pt idx="33377">
                  <c:v>3.63803E-3</c:v>
                </c:pt>
                <c:pt idx="33378">
                  <c:v>6.1687299999999999E-3</c:v>
                </c:pt>
                <c:pt idx="33379">
                  <c:v>6.3133900000000003E-3</c:v>
                </c:pt>
                <c:pt idx="33380">
                  <c:v>6.1960699999999997E-3</c:v>
                </c:pt>
                <c:pt idx="33381">
                  <c:v>5.62335E-3</c:v>
                </c:pt>
                <c:pt idx="33382">
                  <c:v>6.2140199999999998E-3</c:v>
                </c:pt>
                <c:pt idx="33383">
                  <c:v>5.7620600000000003E-3</c:v>
                </c:pt>
                <c:pt idx="33384">
                  <c:v>4.3852300000000004E-3</c:v>
                </c:pt>
                <c:pt idx="33385">
                  <c:v>4.2892299999999998E-3</c:v>
                </c:pt>
                <c:pt idx="33386">
                  <c:v>5.9272099999999996E-3</c:v>
                </c:pt>
                <c:pt idx="33387">
                  <c:v>6.0073499999999998E-3</c:v>
                </c:pt>
                <c:pt idx="33388">
                  <c:v>5.7884900000000003E-3</c:v>
                </c:pt>
                <c:pt idx="33389">
                  <c:v>5.4155999999999996E-3</c:v>
                </c:pt>
                <c:pt idx="33390">
                  <c:v>5.82943E-3</c:v>
                </c:pt>
                <c:pt idx="33391">
                  <c:v>5.8187899999999999E-3</c:v>
                </c:pt>
                <c:pt idx="33392">
                  <c:v>5.1956299999999997E-3</c:v>
                </c:pt>
                <c:pt idx="33393">
                  <c:v>4.9330099999999998E-3</c:v>
                </c:pt>
                <c:pt idx="33394">
                  <c:v>1.60834E-3</c:v>
                </c:pt>
                <c:pt idx="33395">
                  <c:v>-6.7046E-4</c:v>
                </c:pt>
                <c:pt idx="33396">
                  <c:v>-1.2467400000000001E-3</c:v>
                </c:pt>
                <c:pt idx="33397">
                  <c:v>-2.8632900000000001E-3</c:v>
                </c:pt>
                <c:pt idx="33398">
                  <c:v>-3.3645900000000002E-3</c:v>
                </c:pt>
                <c:pt idx="33399">
                  <c:v>-2.9434600000000002E-3</c:v>
                </c:pt>
                <c:pt idx="33400">
                  <c:v>-7.3981999999999997E-4</c:v>
                </c:pt>
                <c:pt idx="33401">
                  <c:v>1.7250099999999999E-3</c:v>
                </c:pt>
                <c:pt idx="33402">
                  <c:v>2.9603199999999998E-3</c:v>
                </c:pt>
                <c:pt idx="33403">
                  <c:v>3.8125699999999999E-3</c:v>
                </c:pt>
                <c:pt idx="33404">
                  <c:v>6.0119199999999996E-3</c:v>
                </c:pt>
                <c:pt idx="33405">
                  <c:v>5.4814800000000004E-3</c:v>
                </c:pt>
                <c:pt idx="33406">
                  <c:v>5.05113E-3</c:v>
                </c:pt>
                <c:pt idx="33407">
                  <c:v>5.6879799999999996E-3</c:v>
                </c:pt>
                <c:pt idx="33408">
                  <c:v>4.2484300000000001E-3</c:v>
                </c:pt>
                <c:pt idx="33409">
                  <c:v>2.8548800000000002E-3</c:v>
                </c:pt>
                <c:pt idx="33410">
                  <c:v>1.18042E-3</c:v>
                </c:pt>
                <c:pt idx="33411">
                  <c:v>-1.62003E-3</c:v>
                </c:pt>
                <c:pt idx="33412">
                  <c:v>-2.9353700000000001E-3</c:v>
                </c:pt>
                <c:pt idx="33413">
                  <c:v>-2.2894299999999999E-3</c:v>
                </c:pt>
                <c:pt idx="33414">
                  <c:v>-2.0761500000000001E-3</c:v>
                </c:pt>
                <c:pt idx="33415">
                  <c:v>-2.7233600000000002E-3</c:v>
                </c:pt>
                <c:pt idx="33416">
                  <c:v>-4.2473000000000001E-4</c:v>
                </c:pt>
                <c:pt idx="33417">
                  <c:v>2.3354700000000001E-3</c:v>
                </c:pt>
                <c:pt idx="33418">
                  <c:v>3.80511E-3</c:v>
                </c:pt>
                <c:pt idx="33419">
                  <c:v>5.1411599999999997E-3</c:v>
                </c:pt>
                <c:pt idx="33420">
                  <c:v>5.0420999999999999E-3</c:v>
                </c:pt>
                <c:pt idx="33421">
                  <c:v>5.2837200000000004E-3</c:v>
                </c:pt>
                <c:pt idx="33422">
                  <c:v>6.5266200000000003E-3</c:v>
                </c:pt>
                <c:pt idx="33423">
                  <c:v>5.4797700000000001E-3</c:v>
                </c:pt>
                <c:pt idx="33424">
                  <c:v>5.0627700000000003E-3</c:v>
                </c:pt>
                <c:pt idx="33425">
                  <c:v>5.8087099999999999E-3</c:v>
                </c:pt>
                <c:pt idx="33426">
                  <c:v>5.4179299999999996E-3</c:v>
                </c:pt>
                <c:pt idx="33427">
                  <c:v>4.7918700000000002E-3</c:v>
                </c:pt>
                <c:pt idx="33428">
                  <c:v>5.2050999999999998E-3</c:v>
                </c:pt>
                <c:pt idx="33429">
                  <c:v>4.3709300000000003E-3</c:v>
                </c:pt>
                <c:pt idx="33430">
                  <c:v>2.1843800000000001E-3</c:v>
                </c:pt>
                <c:pt idx="33431">
                  <c:v>2.6864E-4</c:v>
                </c:pt>
                <c:pt idx="33432">
                  <c:v>-2.3930499999999999E-3</c:v>
                </c:pt>
                <c:pt idx="33433">
                  <c:v>-3.30861E-3</c:v>
                </c:pt>
                <c:pt idx="33434">
                  <c:v>-4.3448100000000002E-3</c:v>
                </c:pt>
                <c:pt idx="33435">
                  <c:v>-6.08166E-3</c:v>
                </c:pt>
                <c:pt idx="33436">
                  <c:v>-6.3971999999999996E-3</c:v>
                </c:pt>
                <c:pt idx="33437">
                  <c:v>-6.7910699999999997E-3</c:v>
                </c:pt>
                <c:pt idx="33438">
                  <c:v>-7.0784699999999999E-3</c:v>
                </c:pt>
                <c:pt idx="33439">
                  <c:v>-5.5206700000000001E-3</c:v>
                </c:pt>
                <c:pt idx="33440">
                  <c:v>-5.8877699999999996E-3</c:v>
                </c:pt>
                <c:pt idx="33441">
                  <c:v>-7.2080800000000004E-3</c:v>
                </c:pt>
                <c:pt idx="33442">
                  <c:v>-5.3579099999999996E-3</c:v>
                </c:pt>
                <c:pt idx="33443">
                  <c:v>-4.4975099999999997E-3</c:v>
                </c:pt>
                <c:pt idx="33444">
                  <c:v>-3.40413E-3</c:v>
                </c:pt>
                <c:pt idx="33445">
                  <c:v>-1.9331800000000001E-3</c:v>
                </c:pt>
                <c:pt idx="33446">
                  <c:v>1.5239699999999999E-3</c:v>
                </c:pt>
                <c:pt idx="33447">
                  <c:v>1.93461E-3</c:v>
                </c:pt>
                <c:pt idx="33448">
                  <c:v>1.392E-3</c:v>
                </c:pt>
                <c:pt idx="33449">
                  <c:v>2.84081E-3</c:v>
                </c:pt>
                <c:pt idx="33450">
                  <c:v>4.7835999999999999E-4</c:v>
                </c:pt>
                <c:pt idx="33451">
                  <c:v>-8.2474000000000002E-4</c:v>
                </c:pt>
                <c:pt idx="33452">
                  <c:v>-6.1673999999999995E-4</c:v>
                </c:pt>
                <c:pt idx="33453">
                  <c:v>-1.87035E-3</c:v>
                </c:pt>
                <c:pt idx="33454">
                  <c:v>-2.42669E-3</c:v>
                </c:pt>
                <c:pt idx="33455">
                  <c:v>-9.2424E-4</c:v>
                </c:pt>
                <c:pt idx="33456">
                  <c:v>-6.1410999999999996E-4</c:v>
                </c:pt>
                <c:pt idx="33457">
                  <c:v>7.9385000000000002E-4</c:v>
                </c:pt>
                <c:pt idx="33458">
                  <c:v>2.5246299999999999E-3</c:v>
                </c:pt>
                <c:pt idx="33459">
                  <c:v>2.1415800000000001E-3</c:v>
                </c:pt>
                <c:pt idx="33460">
                  <c:v>5.2322999999999996E-3</c:v>
                </c:pt>
                <c:pt idx="33461">
                  <c:v>5.6366300000000001E-3</c:v>
                </c:pt>
                <c:pt idx="33462">
                  <c:v>4.7076599999999998E-3</c:v>
                </c:pt>
                <c:pt idx="33463">
                  <c:v>4.9801400000000001E-3</c:v>
                </c:pt>
                <c:pt idx="33464">
                  <c:v>3.8092999999999998E-3</c:v>
                </c:pt>
                <c:pt idx="33465">
                  <c:v>6.9010000000000002E-4</c:v>
                </c:pt>
                <c:pt idx="33466">
                  <c:v>-6.5344000000000003E-4</c:v>
                </c:pt>
                <c:pt idx="33467">
                  <c:v>-1.45666E-3</c:v>
                </c:pt>
                <c:pt idx="33468">
                  <c:v>-2.7046800000000001E-3</c:v>
                </c:pt>
                <c:pt idx="33469">
                  <c:v>-3.0706000000000002E-3</c:v>
                </c:pt>
                <c:pt idx="33470">
                  <c:v>-2.0271E-3</c:v>
                </c:pt>
                <c:pt idx="33471">
                  <c:v>-3.5495999999999998E-4</c:v>
                </c:pt>
                <c:pt idx="33472">
                  <c:v>-3.4571999999999999E-4</c:v>
                </c:pt>
                <c:pt idx="33473">
                  <c:v>1.0686999999999999E-3</c:v>
                </c:pt>
                <c:pt idx="33474">
                  <c:v>2.5839700000000001E-3</c:v>
                </c:pt>
                <c:pt idx="33475">
                  <c:v>5.0376500000000003E-3</c:v>
                </c:pt>
                <c:pt idx="33476">
                  <c:v>5.2713100000000004E-3</c:v>
                </c:pt>
                <c:pt idx="33477">
                  <c:v>4.0703400000000004E-3</c:v>
                </c:pt>
                <c:pt idx="33478">
                  <c:v>3.96234E-3</c:v>
                </c:pt>
                <c:pt idx="33479">
                  <c:v>2.8377099999999998E-3</c:v>
                </c:pt>
                <c:pt idx="33480">
                  <c:v>4.6337100000000001E-3</c:v>
                </c:pt>
                <c:pt idx="33481">
                  <c:v>3.1915799999999999E-3</c:v>
                </c:pt>
                <c:pt idx="33482">
                  <c:v>3.79671E-3</c:v>
                </c:pt>
                <c:pt idx="33483">
                  <c:v>5.1234100000000001E-3</c:v>
                </c:pt>
                <c:pt idx="33484">
                  <c:v>4.4714300000000002E-3</c:v>
                </c:pt>
                <c:pt idx="33485">
                  <c:v>2.9032799999999998E-3</c:v>
                </c:pt>
                <c:pt idx="33486">
                  <c:v>-2.4758000000000001E-4</c:v>
                </c:pt>
                <c:pt idx="33487">
                  <c:v>-9.1387E-4</c:v>
                </c:pt>
                <c:pt idx="33488">
                  <c:v>-1.7306000000000001E-3</c:v>
                </c:pt>
                <c:pt idx="33489">
                  <c:v>-3.1503899999999999E-3</c:v>
                </c:pt>
                <c:pt idx="33490">
                  <c:v>-3.7236999999999999E-3</c:v>
                </c:pt>
                <c:pt idx="33491">
                  <c:v>-3.4283899999999999E-3</c:v>
                </c:pt>
                <c:pt idx="33492">
                  <c:v>-4.8005699999999997E-3</c:v>
                </c:pt>
                <c:pt idx="33493">
                  <c:v>-4.2693499999999999E-3</c:v>
                </c:pt>
                <c:pt idx="33494">
                  <c:v>-3.4445500000000002E-3</c:v>
                </c:pt>
                <c:pt idx="33495">
                  <c:v>-3.7533200000000001E-3</c:v>
                </c:pt>
                <c:pt idx="33496">
                  <c:v>-5.1017500000000004E-3</c:v>
                </c:pt>
                <c:pt idx="33497">
                  <c:v>-5.8018100000000001E-3</c:v>
                </c:pt>
                <c:pt idx="33498">
                  <c:v>-5.12401E-3</c:v>
                </c:pt>
                <c:pt idx="33499">
                  <c:v>-5.0433199999999996E-3</c:v>
                </c:pt>
                <c:pt idx="33500">
                  <c:v>-4.2973300000000002E-3</c:v>
                </c:pt>
                <c:pt idx="33501">
                  <c:v>-5.0117599999999997E-3</c:v>
                </c:pt>
                <c:pt idx="33502">
                  <c:v>-4.7722800000000003E-3</c:v>
                </c:pt>
                <c:pt idx="33503">
                  <c:v>-4.1159899999999999E-3</c:v>
                </c:pt>
                <c:pt idx="33504">
                  <c:v>-2.4069899999999999E-3</c:v>
                </c:pt>
                <c:pt idx="33505">
                  <c:v>-5.1303299999999998E-3</c:v>
                </c:pt>
                <c:pt idx="33506">
                  <c:v>-1.4062300000000001E-3</c:v>
                </c:pt>
                <c:pt idx="33507">
                  <c:v>1.67881E-3</c:v>
                </c:pt>
                <c:pt idx="33508">
                  <c:v>1.3385E-4</c:v>
                </c:pt>
                <c:pt idx="33509">
                  <c:v>1.5268899999999999E-3</c:v>
                </c:pt>
                <c:pt idx="33510">
                  <c:v>6.7283000000000002E-4</c:v>
                </c:pt>
                <c:pt idx="33511">
                  <c:v>1.6194200000000001E-3</c:v>
                </c:pt>
                <c:pt idx="33512">
                  <c:v>4.528E-4</c:v>
                </c:pt>
                <c:pt idx="33513">
                  <c:v>-1.2546199999999999E-3</c:v>
                </c:pt>
                <c:pt idx="33514">
                  <c:v>-1.33102E-3</c:v>
                </c:pt>
                <c:pt idx="33515">
                  <c:v>-2.3546399999999999E-3</c:v>
                </c:pt>
                <c:pt idx="33516">
                  <c:v>-3.7899399999999999E-3</c:v>
                </c:pt>
                <c:pt idx="33517">
                  <c:v>-4.4292000000000003E-3</c:v>
                </c:pt>
                <c:pt idx="33518">
                  <c:v>-2.6199600000000002E-3</c:v>
                </c:pt>
                <c:pt idx="33519">
                  <c:v>-3.1542300000000001E-3</c:v>
                </c:pt>
                <c:pt idx="33520">
                  <c:v>-2.8273E-3</c:v>
                </c:pt>
                <c:pt idx="33521">
                  <c:v>-9.5721999999999995E-4</c:v>
                </c:pt>
                <c:pt idx="33522" formatCode="0.00E+00">
                  <c:v>-5.3090000000000002E-5</c:v>
                </c:pt>
                <c:pt idx="33523">
                  <c:v>1.4248500000000001E-3</c:v>
                </c:pt>
                <c:pt idx="33524">
                  <c:v>5.9327000000000002E-4</c:v>
                </c:pt>
                <c:pt idx="33525">
                  <c:v>1.7419000000000001E-4</c:v>
                </c:pt>
                <c:pt idx="33526">
                  <c:v>1.42501E-3</c:v>
                </c:pt>
                <c:pt idx="33527">
                  <c:v>1.2433100000000001E-3</c:v>
                </c:pt>
                <c:pt idx="33528">
                  <c:v>-2.3489E-4</c:v>
                </c:pt>
                <c:pt idx="33529">
                  <c:v>-1.26592E-3</c:v>
                </c:pt>
                <c:pt idx="33530">
                  <c:v>-2.7817900000000001E-3</c:v>
                </c:pt>
                <c:pt idx="33531">
                  <c:v>-2.8854100000000001E-3</c:v>
                </c:pt>
                <c:pt idx="33532">
                  <c:v>-2.64584E-3</c:v>
                </c:pt>
                <c:pt idx="33533">
                  <c:v>-4.6942900000000003E-3</c:v>
                </c:pt>
                <c:pt idx="33534">
                  <c:v>-4.4757299999999998E-3</c:v>
                </c:pt>
                <c:pt idx="33535">
                  <c:v>-3.4087200000000001E-3</c:v>
                </c:pt>
                <c:pt idx="33536">
                  <c:v>-3.42663E-3</c:v>
                </c:pt>
                <c:pt idx="33537">
                  <c:v>-4.5287900000000004E-3</c:v>
                </c:pt>
                <c:pt idx="33538">
                  <c:v>-3.9860299999999998E-3</c:v>
                </c:pt>
                <c:pt idx="33539">
                  <c:v>-2.2736399999999999E-3</c:v>
                </c:pt>
                <c:pt idx="33540">
                  <c:v>-2.43882E-3</c:v>
                </c:pt>
                <c:pt idx="33541">
                  <c:v>-2.09997E-3</c:v>
                </c:pt>
                <c:pt idx="33542">
                  <c:v>-1.064E-4</c:v>
                </c:pt>
                <c:pt idx="33543">
                  <c:v>-7.6630999999999997E-4</c:v>
                </c:pt>
                <c:pt idx="33544">
                  <c:v>-3.4480999999999997E-4</c:v>
                </c:pt>
                <c:pt idx="33545">
                  <c:v>9.6767999999999995E-4</c:v>
                </c:pt>
                <c:pt idx="33546">
                  <c:v>2.1195599999999999E-3</c:v>
                </c:pt>
                <c:pt idx="33547">
                  <c:v>3.5087E-3</c:v>
                </c:pt>
                <c:pt idx="33548">
                  <c:v>3.35425E-3</c:v>
                </c:pt>
                <c:pt idx="33549">
                  <c:v>3.36813E-3</c:v>
                </c:pt>
                <c:pt idx="33550">
                  <c:v>3.5234099999999998E-3</c:v>
                </c:pt>
                <c:pt idx="33551">
                  <c:v>3.3502800000000002E-3</c:v>
                </c:pt>
                <c:pt idx="33552">
                  <c:v>4.3130699999999996E-3</c:v>
                </c:pt>
                <c:pt idx="33553">
                  <c:v>2.8881000000000002E-3</c:v>
                </c:pt>
                <c:pt idx="33554">
                  <c:v>3.1390300000000001E-3</c:v>
                </c:pt>
                <c:pt idx="33555">
                  <c:v>2.5869399999999998E-3</c:v>
                </c:pt>
                <c:pt idx="33556">
                  <c:v>4.9310000000000001E-4</c:v>
                </c:pt>
                <c:pt idx="33557">
                  <c:v>9.0813999999999999E-4</c:v>
                </c:pt>
                <c:pt idx="33558">
                  <c:v>-1.108E-3</c:v>
                </c:pt>
                <c:pt idx="33559">
                  <c:v>-8.0489999999999999E-4</c:v>
                </c:pt>
                <c:pt idx="33560" formatCode="0.00E+00">
                  <c:v>7.9690000000000004E-5</c:v>
                </c:pt>
                <c:pt idx="33561">
                  <c:v>-8.0668999999999999E-4</c:v>
                </c:pt>
                <c:pt idx="33562">
                  <c:v>3.1519000000000002E-4</c:v>
                </c:pt>
                <c:pt idx="33563" formatCode="0.00E+00">
                  <c:v>1.0300000000000001E-6</c:v>
                </c:pt>
                <c:pt idx="33564">
                  <c:v>-2.5165000000000002E-4</c:v>
                </c:pt>
                <c:pt idx="33565">
                  <c:v>9.0266999999999995E-4</c:v>
                </c:pt>
                <c:pt idx="33566">
                  <c:v>1.9559999999999998E-3</c:v>
                </c:pt>
                <c:pt idx="33567" formatCode="0.00E+00">
                  <c:v>-7.8230000000000001E-5</c:v>
                </c:pt>
                <c:pt idx="33568">
                  <c:v>-1.6547999999999999E-4</c:v>
                </c:pt>
                <c:pt idx="33569">
                  <c:v>2.1384999999999999E-4</c:v>
                </c:pt>
                <c:pt idx="33570">
                  <c:v>-5.9823999999999999E-4</c:v>
                </c:pt>
                <c:pt idx="33571">
                  <c:v>-7.9274E-4</c:v>
                </c:pt>
                <c:pt idx="33572">
                  <c:v>-2.2105499999999999E-3</c:v>
                </c:pt>
                <c:pt idx="33573">
                  <c:v>-3.08866E-3</c:v>
                </c:pt>
                <c:pt idx="33574">
                  <c:v>-3.39719E-3</c:v>
                </c:pt>
                <c:pt idx="33575">
                  <c:v>-2.1306099999999998E-3</c:v>
                </c:pt>
                <c:pt idx="33576">
                  <c:v>-1.4951700000000001E-3</c:v>
                </c:pt>
                <c:pt idx="33577">
                  <c:v>-8.7925999999999998E-4</c:v>
                </c:pt>
                <c:pt idx="33578">
                  <c:v>1.10972E-3</c:v>
                </c:pt>
                <c:pt idx="33579" formatCode="0.00E+00">
                  <c:v>8.776E-5</c:v>
                </c:pt>
                <c:pt idx="33580">
                  <c:v>1.5244999999999999E-4</c:v>
                </c:pt>
                <c:pt idx="33581">
                  <c:v>3.2025000000000001E-4</c:v>
                </c:pt>
                <c:pt idx="33582" formatCode="0.00E+00">
                  <c:v>8.6440000000000006E-5</c:v>
                </c:pt>
                <c:pt idx="33583">
                  <c:v>7.0125999999999999E-4</c:v>
                </c:pt>
                <c:pt idx="33584">
                  <c:v>-8.4325999999999997E-4</c:v>
                </c:pt>
                <c:pt idx="33585">
                  <c:v>-5.7209000000000003E-4</c:v>
                </c:pt>
                <c:pt idx="33586">
                  <c:v>-4.3414000000000001E-4</c:v>
                </c:pt>
                <c:pt idx="33587">
                  <c:v>-1.59296E-3</c:v>
                </c:pt>
                <c:pt idx="33588">
                  <c:v>-2.3199800000000001E-3</c:v>
                </c:pt>
                <c:pt idx="33589">
                  <c:v>-2.9605999999999999E-3</c:v>
                </c:pt>
                <c:pt idx="33590">
                  <c:v>-1.85666E-3</c:v>
                </c:pt>
                <c:pt idx="33591">
                  <c:v>-3.5083100000000002E-3</c:v>
                </c:pt>
                <c:pt idx="33592">
                  <c:v>-3.3799500000000001E-3</c:v>
                </c:pt>
                <c:pt idx="33593">
                  <c:v>-2.2175300000000001E-3</c:v>
                </c:pt>
                <c:pt idx="33594">
                  <c:v>-3.2046499999999999E-3</c:v>
                </c:pt>
                <c:pt idx="33595">
                  <c:v>-2.2080200000000002E-3</c:v>
                </c:pt>
                <c:pt idx="33596">
                  <c:v>-1.95707E-3</c:v>
                </c:pt>
                <c:pt idx="33597">
                  <c:v>-1.7220200000000001E-3</c:v>
                </c:pt>
                <c:pt idx="33598">
                  <c:v>1.8466000000000001E-4</c:v>
                </c:pt>
                <c:pt idx="33599">
                  <c:v>-1.2129E-4</c:v>
                </c:pt>
                <c:pt idx="33600">
                  <c:v>1.09522E-3</c:v>
                </c:pt>
                <c:pt idx="33601">
                  <c:v>1.2221199999999999E-3</c:v>
                </c:pt>
                <c:pt idx="33602">
                  <c:v>-3.2694000000000001E-4</c:v>
                </c:pt>
                <c:pt idx="33603">
                  <c:v>1.73665E-3</c:v>
                </c:pt>
                <c:pt idx="33604">
                  <c:v>2.5421100000000002E-3</c:v>
                </c:pt>
                <c:pt idx="33605">
                  <c:v>3.0691400000000001E-3</c:v>
                </c:pt>
                <c:pt idx="33606">
                  <c:v>2.3195500000000001E-3</c:v>
                </c:pt>
                <c:pt idx="33607">
                  <c:v>2.5134100000000002E-3</c:v>
                </c:pt>
                <c:pt idx="33608">
                  <c:v>2.9659899999999999E-3</c:v>
                </c:pt>
                <c:pt idx="33609">
                  <c:v>1.43428E-3</c:v>
                </c:pt>
                <c:pt idx="33610">
                  <c:v>2.28232E-3</c:v>
                </c:pt>
                <c:pt idx="33611">
                  <c:v>1.69787E-3</c:v>
                </c:pt>
                <c:pt idx="33612">
                  <c:v>3.0392700000000002E-3</c:v>
                </c:pt>
                <c:pt idx="33613">
                  <c:v>2.9739599999999999E-3</c:v>
                </c:pt>
                <c:pt idx="33614">
                  <c:v>1.9332799999999999E-3</c:v>
                </c:pt>
                <c:pt idx="33615">
                  <c:v>2.1598400000000001E-3</c:v>
                </c:pt>
                <c:pt idx="33616">
                  <c:v>2.4419200000000002E-3</c:v>
                </c:pt>
                <c:pt idx="33617">
                  <c:v>1.4152500000000001E-3</c:v>
                </c:pt>
                <c:pt idx="33618">
                  <c:v>-9.3201000000000004E-4</c:v>
                </c:pt>
                <c:pt idx="33619">
                  <c:v>-1.3320999999999999E-3</c:v>
                </c:pt>
                <c:pt idx="33620">
                  <c:v>-1.6064000000000001E-4</c:v>
                </c:pt>
                <c:pt idx="33621">
                  <c:v>-4.9019999999999999E-4</c:v>
                </c:pt>
                <c:pt idx="33622">
                  <c:v>-6.8855000000000001E-4</c:v>
                </c:pt>
                <c:pt idx="33623">
                  <c:v>6.2242999999999999E-4</c:v>
                </c:pt>
                <c:pt idx="33624">
                  <c:v>7.2550000000000002E-4</c:v>
                </c:pt>
                <c:pt idx="33625">
                  <c:v>6.3632000000000001E-4</c:v>
                </c:pt>
                <c:pt idx="33626">
                  <c:v>4.6582999999999998E-4</c:v>
                </c:pt>
                <c:pt idx="33627">
                  <c:v>1.8966E-4</c:v>
                </c:pt>
                <c:pt idx="33628">
                  <c:v>8.7330999999999997E-4</c:v>
                </c:pt>
                <c:pt idx="33629">
                  <c:v>1.47364E-3</c:v>
                </c:pt>
                <c:pt idx="33630">
                  <c:v>2.8837300000000001E-3</c:v>
                </c:pt>
                <c:pt idx="33631">
                  <c:v>2.0956E-3</c:v>
                </c:pt>
                <c:pt idx="33632">
                  <c:v>1.5700099999999999E-3</c:v>
                </c:pt>
                <c:pt idx="33633">
                  <c:v>9.4309000000000005E-4</c:v>
                </c:pt>
                <c:pt idx="33634">
                  <c:v>-2.1212999999999999E-4</c:v>
                </c:pt>
                <c:pt idx="33635">
                  <c:v>3.8089999999999999E-4</c:v>
                </c:pt>
                <c:pt idx="33636">
                  <c:v>6.9990000000000004E-4</c:v>
                </c:pt>
                <c:pt idx="33637">
                  <c:v>-9.7490999999999995E-4</c:v>
                </c:pt>
                <c:pt idx="33638">
                  <c:v>4.1000999999999999E-4</c:v>
                </c:pt>
                <c:pt idx="33639">
                  <c:v>1.16665E-3</c:v>
                </c:pt>
                <c:pt idx="33640">
                  <c:v>2.2384999999999999E-4</c:v>
                </c:pt>
                <c:pt idx="33641" formatCode="0.00E+00">
                  <c:v>7.9060000000000005E-5</c:v>
                </c:pt>
                <c:pt idx="33642">
                  <c:v>-1.8997199999999999E-3</c:v>
                </c:pt>
                <c:pt idx="33643">
                  <c:v>5.6158E-4</c:v>
                </c:pt>
                <c:pt idx="33644">
                  <c:v>9.8686999999999993E-4</c:v>
                </c:pt>
                <c:pt idx="33645">
                  <c:v>1.03352E-3</c:v>
                </c:pt>
                <c:pt idx="33646">
                  <c:v>2.7664999999999999E-3</c:v>
                </c:pt>
                <c:pt idx="33647">
                  <c:v>1.0697E-3</c:v>
                </c:pt>
                <c:pt idx="33648">
                  <c:v>1.7721099999999999E-3</c:v>
                </c:pt>
                <c:pt idx="33649">
                  <c:v>1.40504E-3</c:v>
                </c:pt>
                <c:pt idx="33650">
                  <c:v>1.2720100000000001E-3</c:v>
                </c:pt>
                <c:pt idx="33651">
                  <c:v>2.6361900000000001E-3</c:v>
                </c:pt>
                <c:pt idx="33652">
                  <c:v>2.2992500000000001E-3</c:v>
                </c:pt>
                <c:pt idx="33653" formatCode="0.00E+00">
                  <c:v>-3.7540000000000003E-5</c:v>
                </c:pt>
                <c:pt idx="33654">
                  <c:v>-5.4401000000000004E-4</c:v>
                </c:pt>
                <c:pt idx="33655">
                  <c:v>-4.6869000000000001E-4</c:v>
                </c:pt>
                <c:pt idx="33656" formatCode="0.00E+00">
                  <c:v>9.3869999999999994E-5</c:v>
                </c:pt>
                <c:pt idx="33657">
                  <c:v>1.1321300000000001E-3</c:v>
                </c:pt>
                <c:pt idx="33658">
                  <c:v>-7.9449999999999996E-4</c:v>
                </c:pt>
                <c:pt idx="33659">
                  <c:v>4.0934000000000001E-4</c:v>
                </c:pt>
                <c:pt idx="33660" formatCode="0.00E+00">
                  <c:v>4.6140000000000002E-5</c:v>
                </c:pt>
                <c:pt idx="33661">
                  <c:v>-1.93305E-3</c:v>
                </c:pt>
                <c:pt idx="33662">
                  <c:v>-3.1571000000000002E-4</c:v>
                </c:pt>
                <c:pt idx="33663">
                  <c:v>-1.3735100000000001E-3</c:v>
                </c:pt>
                <c:pt idx="33664">
                  <c:v>-1.9525499999999999E-3</c:v>
                </c:pt>
                <c:pt idx="33665">
                  <c:v>-1.92256E-3</c:v>
                </c:pt>
                <c:pt idx="33666">
                  <c:v>-2.0701000000000001E-3</c:v>
                </c:pt>
                <c:pt idx="33667" formatCode="0.00E+00">
                  <c:v>5.4889999999999998E-5</c:v>
                </c:pt>
                <c:pt idx="33668">
                  <c:v>-1.3537999999999999E-4</c:v>
                </c:pt>
                <c:pt idx="33669">
                  <c:v>-2.5908000000000002E-4</c:v>
                </c:pt>
                <c:pt idx="33670">
                  <c:v>4.7394000000000001E-4</c:v>
                </c:pt>
                <c:pt idx="33671">
                  <c:v>-1.0834600000000001E-3</c:v>
                </c:pt>
                <c:pt idx="33672">
                  <c:v>-1.0265599999999999E-3</c:v>
                </c:pt>
                <c:pt idx="33673">
                  <c:v>-1.75852E-3</c:v>
                </c:pt>
                <c:pt idx="33674">
                  <c:v>-7.5600000000000005E-4</c:v>
                </c:pt>
                <c:pt idx="33675">
                  <c:v>-7.1095999999999996E-4</c:v>
                </c:pt>
                <c:pt idx="33676" formatCode="0.00E+00">
                  <c:v>5.0800000000000002E-5</c:v>
                </c:pt>
                <c:pt idx="33677">
                  <c:v>1.0448300000000001E-3</c:v>
                </c:pt>
                <c:pt idx="33678">
                  <c:v>4.5958000000000001E-4</c:v>
                </c:pt>
                <c:pt idx="33679">
                  <c:v>1.6593300000000001E-3</c:v>
                </c:pt>
                <c:pt idx="33680">
                  <c:v>7.0065999999999998E-4</c:v>
                </c:pt>
                <c:pt idx="33681">
                  <c:v>-8.1946000000000005E-4</c:v>
                </c:pt>
                <c:pt idx="33682">
                  <c:v>-1.36141E-3</c:v>
                </c:pt>
                <c:pt idx="33683">
                  <c:v>-1.85038E-3</c:v>
                </c:pt>
                <c:pt idx="33684">
                  <c:v>-8.1603999999999997E-4</c:v>
                </c:pt>
                <c:pt idx="33685">
                  <c:v>-1.7362000000000001E-4</c:v>
                </c:pt>
                <c:pt idx="33686">
                  <c:v>3.8147000000000002E-4</c:v>
                </c:pt>
                <c:pt idx="33687">
                  <c:v>1.1415E-4</c:v>
                </c:pt>
                <c:pt idx="33688">
                  <c:v>-3.5429E-4</c:v>
                </c:pt>
                <c:pt idx="33689" formatCode="0.00E+00">
                  <c:v>2.478E-5</c:v>
                </c:pt>
                <c:pt idx="33690">
                  <c:v>8.0710000000000005E-4</c:v>
                </c:pt>
                <c:pt idx="33691">
                  <c:v>2.4033999999999999E-4</c:v>
                </c:pt>
                <c:pt idx="33692">
                  <c:v>9.7919999999999995E-4</c:v>
                </c:pt>
                <c:pt idx="33693">
                  <c:v>1.6354900000000001E-3</c:v>
                </c:pt>
                <c:pt idx="33694">
                  <c:v>9.1082999999999995E-4</c:v>
                </c:pt>
                <c:pt idx="33695">
                  <c:v>9.5321000000000002E-4</c:v>
                </c:pt>
                <c:pt idx="33696">
                  <c:v>-1.1060200000000001E-3</c:v>
                </c:pt>
                <c:pt idx="33697">
                  <c:v>-4.3627999999999999E-4</c:v>
                </c:pt>
                <c:pt idx="33698">
                  <c:v>6.4946000000000003E-4</c:v>
                </c:pt>
                <c:pt idx="33699">
                  <c:v>-1.1432700000000001E-3</c:v>
                </c:pt>
                <c:pt idx="33700">
                  <c:v>-1.33478E-3</c:v>
                </c:pt>
                <c:pt idx="33701" formatCode="0.00E+00">
                  <c:v>8.3079999999999997E-5</c:v>
                </c:pt>
                <c:pt idx="33702">
                  <c:v>5.1632000000000002E-4</c:v>
                </c:pt>
                <c:pt idx="33703">
                  <c:v>-1.02099E-3</c:v>
                </c:pt>
                <c:pt idx="33704">
                  <c:v>1.4765000000000001E-4</c:v>
                </c:pt>
                <c:pt idx="33705">
                  <c:v>-9.6153000000000005E-4</c:v>
                </c:pt>
                <c:pt idx="33706">
                  <c:v>-9.1624000000000002E-4</c:v>
                </c:pt>
                <c:pt idx="33707">
                  <c:v>-2.3875E-4</c:v>
                </c:pt>
                <c:pt idx="33708">
                  <c:v>-3.7076999999999998E-4</c:v>
                </c:pt>
                <c:pt idx="33709">
                  <c:v>7.8671999999999998E-4</c:v>
                </c:pt>
                <c:pt idx="33710">
                  <c:v>-5.1772000000000005E-4</c:v>
                </c:pt>
                <c:pt idx="33711">
                  <c:v>6.4950000000000001E-4</c:v>
                </c:pt>
                <c:pt idx="33712">
                  <c:v>2.45495E-3</c:v>
                </c:pt>
                <c:pt idx="33713">
                  <c:v>8.3365999999999996E-4</c:v>
                </c:pt>
                <c:pt idx="33714">
                  <c:v>1.3033299999999999E-3</c:v>
                </c:pt>
                <c:pt idx="33715">
                  <c:v>1.36407E-3</c:v>
                </c:pt>
                <c:pt idx="33716">
                  <c:v>-1.0480999999999999E-3</c:v>
                </c:pt>
                <c:pt idx="33717">
                  <c:v>-6.0006999999999997E-4</c:v>
                </c:pt>
                <c:pt idx="33718">
                  <c:v>-3.8523000000000002E-4</c:v>
                </c:pt>
                <c:pt idx="33719">
                  <c:v>-6.8530999999999996E-4</c:v>
                </c:pt>
                <c:pt idx="33720">
                  <c:v>-1.5856E-4</c:v>
                </c:pt>
                <c:pt idx="33721">
                  <c:v>-9.9277000000000002E-4</c:v>
                </c:pt>
                <c:pt idx="33722">
                  <c:v>-9.9774E-4</c:v>
                </c:pt>
                <c:pt idx="33723">
                  <c:v>-9.5248000000000002E-4</c:v>
                </c:pt>
                <c:pt idx="33724">
                  <c:v>-3.1254999999999998E-4</c:v>
                </c:pt>
                <c:pt idx="33725">
                  <c:v>7.9095999999999995E-4</c:v>
                </c:pt>
                <c:pt idx="33726">
                  <c:v>1.56499E-3</c:v>
                </c:pt>
                <c:pt idx="33727">
                  <c:v>-1.9996200000000001E-3</c:v>
                </c:pt>
                <c:pt idx="33728">
                  <c:v>-2.2451799999999998E-3</c:v>
                </c:pt>
                <c:pt idx="33729">
                  <c:v>-8.1910000000000001E-4</c:v>
                </c:pt>
                <c:pt idx="33730">
                  <c:v>-1.91022E-3</c:v>
                </c:pt>
                <c:pt idx="33731">
                  <c:v>-1.13952E-3</c:v>
                </c:pt>
                <c:pt idx="33732">
                  <c:v>-1.4017000000000001E-4</c:v>
                </c:pt>
                <c:pt idx="33733">
                  <c:v>1.3848599999999999E-3</c:v>
                </c:pt>
                <c:pt idx="33734">
                  <c:v>2.1087900000000001E-3</c:v>
                </c:pt>
                <c:pt idx="33735">
                  <c:v>5.9164000000000005E-4</c:v>
                </c:pt>
                <c:pt idx="33736" formatCode="0.00E+00">
                  <c:v>-2.012E-5</c:v>
                </c:pt>
                <c:pt idx="33737">
                  <c:v>1.111E-4</c:v>
                </c:pt>
                <c:pt idx="33738">
                  <c:v>-1.65354E-3</c:v>
                </c:pt>
                <c:pt idx="33739">
                  <c:v>-2.67812E-3</c:v>
                </c:pt>
                <c:pt idx="33740">
                  <c:v>-1.7287299999999999E-3</c:v>
                </c:pt>
                <c:pt idx="33741">
                  <c:v>-9.0930999999999998E-4</c:v>
                </c:pt>
                <c:pt idx="33742">
                  <c:v>-8.9486000000000003E-4</c:v>
                </c:pt>
                <c:pt idx="33743">
                  <c:v>-8.9687000000000002E-4</c:v>
                </c:pt>
                <c:pt idx="33744">
                  <c:v>2.2719E-4</c:v>
                </c:pt>
                <c:pt idx="33745">
                  <c:v>-1.3207399999999999E-3</c:v>
                </c:pt>
                <c:pt idx="33746">
                  <c:v>-1.3636799999999999E-3</c:v>
                </c:pt>
                <c:pt idx="33747">
                  <c:v>8.8184999999999999E-4</c:v>
                </c:pt>
                <c:pt idx="33748">
                  <c:v>1.56891E-3</c:v>
                </c:pt>
                <c:pt idx="33749">
                  <c:v>2.3347799999999998E-3</c:v>
                </c:pt>
                <c:pt idx="33750">
                  <c:v>2.5636600000000002E-3</c:v>
                </c:pt>
                <c:pt idx="33751">
                  <c:v>1.42099E-3</c:v>
                </c:pt>
                <c:pt idx="33752" formatCode="0.00E+00">
                  <c:v>8.5710000000000004E-5</c:v>
                </c:pt>
                <c:pt idx="33753">
                  <c:v>-2.01446E-3</c:v>
                </c:pt>
                <c:pt idx="33754">
                  <c:v>-2.6947999999999998E-3</c:v>
                </c:pt>
                <c:pt idx="33755">
                  <c:v>-2.6873399999999999E-3</c:v>
                </c:pt>
                <c:pt idx="33756">
                  <c:v>-2.0637400000000001E-3</c:v>
                </c:pt>
                <c:pt idx="33757">
                  <c:v>-1.7072400000000001E-3</c:v>
                </c:pt>
                <c:pt idx="33758">
                  <c:v>2.7056999999999998E-4</c:v>
                </c:pt>
                <c:pt idx="33759" formatCode="0.00E+00">
                  <c:v>2.7300000000000001E-6</c:v>
                </c:pt>
                <c:pt idx="33760">
                  <c:v>-3.0195E-3</c:v>
                </c:pt>
                <c:pt idx="33761">
                  <c:v>-8.5380999999999999E-4</c:v>
                </c:pt>
                <c:pt idx="33762">
                  <c:v>-3.4894E-4</c:v>
                </c:pt>
                <c:pt idx="33763">
                  <c:v>-1.8779000000000001E-3</c:v>
                </c:pt>
                <c:pt idx="33764">
                  <c:v>-8.5963999999999995E-4</c:v>
                </c:pt>
                <c:pt idx="33765">
                  <c:v>-1.55306E-3</c:v>
                </c:pt>
                <c:pt idx="33766">
                  <c:v>-1.3400300000000001E-3</c:v>
                </c:pt>
                <c:pt idx="33767">
                  <c:v>1.60962E-3</c:v>
                </c:pt>
                <c:pt idx="33768">
                  <c:v>2.1768299999999998E-3</c:v>
                </c:pt>
                <c:pt idx="33769">
                  <c:v>3.6125100000000002E-3</c:v>
                </c:pt>
                <c:pt idx="33770">
                  <c:v>3.9135999999999997E-3</c:v>
                </c:pt>
                <c:pt idx="33771">
                  <c:v>4.9532000000000005E-4</c:v>
                </c:pt>
                <c:pt idx="33772">
                  <c:v>1.14824E-3</c:v>
                </c:pt>
                <c:pt idx="33773">
                  <c:v>2.2333499999999998E-3</c:v>
                </c:pt>
                <c:pt idx="33774">
                  <c:v>1.40818E-3</c:v>
                </c:pt>
                <c:pt idx="33775">
                  <c:v>8.7839999999999999E-4</c:v>
                </c:pt>
                <c:pt idx="33776">
                  <c:v>1.4473999999999999E-3</c:v>
                </c:pt>
                <c:pt idx="33777">
                  <c:v>1.1918300000000001E-3</c:v>
                </c:pt>
                <c:pt idx="33778">
                  <c:v>5.7936000000000001E-4</c:v>
                </c:pt>
                <c:pt idx="33779">
                  <c:v>1.3687000000000001E-4</c:v>
                </c:pt>
                <c:pt idx="33780">
                  <c:v>1.21967E-3</c:v>
                </c:pt>
                <c:pt idx="33781">
                  <c:v>2.14941E-3</c:v>
                </c:pt>
                <c:pt idx="33782">
                  <c:v>2.1412499999999999E-3</c:v>
                </c:pt>
                <c:pt idx="33783">
                  <c:v>1.94977E-3</c:v>
                </c:pt>
                <c:pt idx="33784">
                  <c:v>6.1284000000000002E-4</c:v>
                </c:pt>
                <c:pt idx="33785">
                  <c:v>8.2271000000000004E-4</c:v>
                </c:pt>
                <c:pt idx="33786">
                  <c:v>1.9127E-3</c:v>
                </c:pt>
                <c:pt idx="33787" formatCode="0.00E+00">
                  <c:v>-1.7030000000000001E-5</c:v>
                </c:pt>
                <c:pt idx="33788">
                  <c:v>-2.0371199999999999E-3</c:v>
                </c:pt>
                <c:pt idx="33789">
                  <c:v>-2.0827200000000001E-3</c:v>
                </c:pt>
                <c:pt idx="33790">
                  <c:v>-1.0683299999999999E-3</c:v>
                </c:pt>
                <c:pt idx="33791">
                  <c:v>-1.8204600000000001E-3</c:v>
                </c:pt>
                <c:pt idx="33792">
                  <c:v>-1.16989E-3</c:v>
                </c:pt>
                <c:pt idx="33793">
                  <c:v>4.1072999999999999E-4</c:v>
                </c:pt>
                <c:pt idx="33794">
                  <c:v>2.5774600000000002E-3</c:v>
                </c:pt>
                <c:pt idx="33795">
                  <c:v>3.8974999999999999E-3</c:v>
                </c:pt>
                <c:pt idx="33796">
                  <c:v>2.94648E-3</c:v>
                </c:pt>
                <c:pt idx="33797">
                  <c:v>2.28598E-3</c:v>
                </c:pt>
                <c:pt idx="33798">
                  <c:v>1.80595E-3</c:v>
                </c:pt>
                <c:pt idx="33799">
                  <c:v>1.0512399999999999E-3</c:v>
                </c:pt>
                <c:pt idx="33800">
                  <c:v>7.9447000000000003E-4</c:v>
                </c:pt>
                <c:pt idx="33801">
                  <c:v>1.51465E-3</c:v>
                </c:pt>
                <c:pt idx="33802">
                  <c:v>7.9091000000000003E-4</c:v>
                </c:pt>
                <c:pt idx="33803">
                  <c:v>-9.7136E-4</c:v>
                </c:pt>
                <c:pt idx="33804">
                  <c:v>-2.2606800000000002E-3</c:v>
                </c:pt>
                <c:pt idx="33805">
                  <c:v>-2.9151799999999999E-3</c:v>
                </c:pt>
                <c:pt idx="33806">
                  <c:v>-1.93074E-3</c:v>
                </c:pt>
                <c:pt idx="33807">
                  <c:v>-1.12189E-3</c:v>
                </c:pt>
                <c:pt idx="33808">
                  <c:v>-1.8433999999999999E-4</c:v>
                </c:pt>
                <c:pt idx="33809">
                  <c:v>3.1481E-3</c:v>
                </c:pt>
                <c:pt idx="33810">
                  <c:v>4.8354699999999997E-3</c:v>
                </c:pt>
                <c:pt idx="33811">
                  <c:v>5.1060100000000002E-3</c:v>
                </c:pt>
                <c:pt idx="33812">
                  <c:v>3.7850499999999999E-3</c:v>
                </c:pt>
                <c:pt idx="33813">
                  <c:v>9.9955000000000009E-4</c:v>
                </c:pt>
                <c:pt idx="33814">
                  <c:v>1.89894E-3</c:v>
                </c:pt>
                <c:pt idx="33815">
                  <c:v>2.4776899999999998E-3</c:v>
                </c:pt>
                <c:pt idx="33816">
                  <c:v>1.3958499999999999E-3</c:v>
                </c:pt>
                <c:pt idx="33817">
                  <c:v>1.4474900000000001E-3</c:v>
                </c:pt>
                <c:pt idx="33818">
                  <c:v>1.4924700000000001E-3</c:v>
                </c:pt>
                <c:pt idx="33819">
                  <c:v>1.47915E-3</c:v>
                </c:pt>
                <c:pt idx="33820">
                  <c:v>2.00227E-3</c:v>
                </c:pt>
                <c:pt idx="33821">
                  <c:v>1.89755E-3</c:v>
                </c:pt>
                <c:pt idx="33822">
                  <c:v>2.0012400000000001E-3</c:v>
                </c:pt>
                <c:pt idx="33823">
                  <c:v>-1.4212300000000001E-3</c:v>
                </c:pt>
                <c:pt idx="33824">
                  <c:v>-3.72114E-3</c:v>
                </c:pt>
                <c:pt idx="33825">
                  <c:v>-4.3895200000000001E-3</c:v>
                </c:pt>
                <c:pt idx="33826">
                  <c:v>-5.3674500000000002E-3</c:v>
                </c:pt>
                <c:pt idx="33827">
                  <c:v>-3.0530599999999998E-3</c:v>
                </c:pt>
                <c:pt idx="33828">
                  <c:v>-3.2629899999999999E-3</c:v>
                </c:pt>
                <c:pt idx="33829">
                  <c:v>-3.5788500000000002E-3</c:v>
                </c:pt>
                <c:pt idx="33830">
                  <c:v>-1.51504E-3</c:v>
                </c:pt>
                <c:pt idx="33831">
                  <c:v>-2.8780899999999998E-3</c:v>
                </c:pt>
                <c:pt idx="33832">
                  <c:v>-2.9431100000000001E-3</c:v>
                </c:pt>
                <c:pt idx="33833">
                  <c:v>-2.5683899999999998E-3</c:v>
                </c:pt>
                <c:pt idx="33834">
                  <c:v>-3.7227599999999999E-3</c:v>
                </c:pt>
                <c:pt idx="33835">
                  <c:v>-2.8071300000000001E-3</c:v>
                </c:pt>
                <c:pt idx="33836">
                  <c:v>-2.4305300000000002E-3</c:v>
                </c:pt>
                <c:pt idx="33837">
                  <c:v>-3.16337E-3</c:v>
                </c:pt>
                <c:pt idx="33838">
                  <c:v>-3.25575E-3</c:v>
                </c:pt>
                <c:pt idx="33839">
                  <c:v>-2.6537900000000001E-3</c:v>
                </c:pt>
                <c:pt idx="33840">
                  <c:v>-1.5755599999999999E-3</c:v>
                </c:pt>
                <c:pt idx="33841">
                  <c:v>-1.6340199999999999E-3</c:v>
                </c:pt>
                <c:pt idx="33842">
                  <c:v>-2.3985899999999999E-3</c:v>
                </c:pt>
                <c:pt idx="33843">
                  <c:v>-7.6037999999999995E-4</c:v>
                </c:pt>
                <c:pt idx="33844">
                  <c:v>2.7992099999999999E-3</c:v>
                </c:pt>
                <c:pt idx="33845">
                  <c:v>2.6926599999999999E-3</c:v>
                </c:pt>
                <c:pt idx="33846">
                  <c:v>2.2884400000000001E-3</c:v>
                </c:pt>
                <c:pt idx="33847">
                  <c:v>2.89873E-3</c:v>
                </c:pt>
                <c:pt idx="33848">
                  <c:v>6.7887999999999998E-4</c:v>
                </c:pt>
                <c:pt idx="33849">
                  <c:v>-1.2053299999999999E-3</c:v>
                </c:pt>
                <c:pt idx="33850">
                  <c:v>-2.0255999999999998E-3</c:v>
                </c:pt>
                <c:pt idx="33851">
                  <c:v>-3.9668999999999998E-3</c:v>
                </c:pt>
                <c:pt idx="33852">
                  <c:v>-3.9128499999999998E-3</c:v>
                </c:pt>
                <c:pt idx="33853">
                  <c:v>-3.5490500000000002E-3</c:v>
                </c:pt>
                <c:pt idx="33854">
                  <c:v>-3.14519E-3</c:v>
                </c:pt>
                <c:pt idx="33855">
                  <c:v>-2.0612999999999999E-3</c:v>
                </c:pt>
                <c:pt idx="33856">
                  <c:v>-2.6235500000000001E-3</c:v>
                </c:pt>
                <c:pt idx="33857">
                  <c:v>-3.12102E-3</c:v>
                </c:pt>
                <c:pt idx="33858">
                  <c:v>-4.2043000000000001E-4</c:v>
                </c:pt>
                <c:pt idx="33859">
                  <c:v>9.6038999999999999E-4</c:v>
                </c:pt>
                <c:pt idx="33860">
                  <c:v>1.9825400000000001E-3</c:v>
                </c:pt>
                <c:pt idx="33861">
                  <c:v>3.4088299999999998E-3</c:v>
                </c:pt>
                <c:pt idx="33862">
                  <c:v>3.4865899999999999E-3</c:v>
                </c:pt>
                <c:pt idx="33863">
                  <c:v>1.6758299999999999E-3</c:v>
                </c:pt>
                <c:pt idx="33864">
                  <c:v>-1.2036000000000001E-4</c:v>
                </c:pt>
                <c:pt idx="33865">
                  <c:v>-2.76786E-3</c:v>
                </c:pt>
                <c:pt idx="33866">
                  <c:v>-4.0277000000000004E-3</c:v>
                </c:pt>
                <c:pt idx="33867">
                  <c:v>-3.3485099999999999E-3</c:v>
                </c:pt>
                <c:pt idx="33868">
                  <c:v>-3.3821400000000001E-3</c:v>
                </c:pt>
                <c:pt idx="33869">
                  <c:v>-2.9691800000000001E-3</c:v>
                </c:pt>
                <c:pt idx="33870">
                  <c:v>-2.7967199999999999E-3</c:v>
                </c:pt>
                <c:pt idx="33871">
                  <c:v>-3.3548100000000002E-3</c:v>
                </c:pt>
                <c:pt idx="33872">
                  <c:v>-4.5898800000000002E-3</c:v>
                </c:pt>
                <c:pt idx="33873">
                  <c:v>-4.84083E-3</c:v>
                </c:pt>
                <c:pt idx="33874">
                  <c:v>-3.8084999999999998E-3</c:v>
                </c:pt>
                <c:pt idx="33875">
                  <c:v>-3.61093E-3</c:v>
                </c:pt>
                <c:pt idx="33876">
                  <c:v>-3.2133700000000001E-3</c:v>
                </c:pt>
                <c:pt idx="33877">
                  <c:v>-1.76833E-3</c:v>
                </c:pt>
                <c:pt idx="33878">
                  <c:v>-9.0720000000000004E-4</c:v>
                </c:pt>
                <c:pt idx="33879">
                  <c:v>7.0125000000000005E-4</c:v>
                </c:pt>
                <c:pt idx="33880">
                  <c:v>3.0354599999999998E-3</c:v>
                </c:pt>
                <c:pt idx="33881">
                  <c:v>4.9024200000000002E-3</c:v>
                </c:pt>
                <c:pt idx="33882">
                  <c:v>6.7253299999999998E-3</c:v>
                </c:pt>
                <c:pt idx="33883">
                  <c:v>3.9293799999999997E-3</c:v>
                </c:pt>
                <c:pt idx="33884">
                  <c:v>3.2477500000000002E-3</c:v>
                </c:pt>
                <c:pt idx="33885">
                  <c:v>4.3760200000000004E-3</c:v>
                </c:pt>
                <c:pt idx="33886">
                  <c:v>3.1538999999999998E-3</c:v>
                </c:pt>
                <c:pt idx="33887">
                  <c:v>2.5053599999999999E-3</c:v>
                </c:pt>
                <c:pt idx="33888">
                  <c:v>3.2755200000000001E-3</c:v>
                </c:pt>
                <c:pt idx="33889">
                  <c:v>4.8969499999999997E-3</c:v>
                </c:pt>
                <c:pt idx="33890">
                  <c:v>4.12547E-3</c:v>
                </c:pt>
                <c:pt idx="33891">
                  <c:v>2.61341E-3</c:v>
                </c:pt>
                <c:pt idx="33892">
                  <c:v>2.5674999999999999E-3</c:v>
                </c:pt>
                <c:pt idx="33893">
                  <c:v>2.52315E-3</c:v>
                </c:pt>
                <c:pt idx="33894">
                  <c:v>3.2175999999999998E-4</c:v>
                </c:pt>
                <c:pt idx="33895">
                  <c:v>-3.6089E-3</c:v>
                </c:pt>
                <c:pt idx="33896">
                  <c:v>-5.0362499999999999E-3</c:v>
                </c:pt>
                <c:pt idx="33897">
                  <c:v>-4.2574199999999996E-3</c:v>
                </c:pt>
                <c:pt idx="33898">
                  <c:v>-3.43122E-3</c:v>
                </c:pt>
                <c:pt idx="33899">
                  <c:v>-1.87156E-3</c:v>
                </c:pt>
                <c:pt idx="33900">
                  <c:v>1.9780800000000001E-3</c:v>
                </c:pt>
                <c:pt idx="33901">
                  <c:v>3.7889E-3</c:v>
                </c:pt>
                <c:pt idx="33902">
                  <c:v>4.6058799999999997E-3</c:v>
                </c:pt>
                <c:pt idx="33903">
                  <c:v>3.3100600000000001E-3</c:v>
                </c:pt>
                <c:pt idx="33904">
                  <c:v>8.9974E-4</c:v>
                </c:pt>
                <c:pt idx="33905">
                  <c:v>-7.3311000000000003E-4</c:v>
                </c:pt>
                <c:pt idx="33906">
                  <c:v>-3.9576899999999998E-3</c:v>
                </c:pt>
                <c:pt idx="33907">
                  <c:v>-5.4282100000000002E-3</c:v>
                </c:pt>
                <c:pt idx="33908">
                  <c:v>-5.6244600000000004E-3</c:v>
                </c:pt>
                <c:pt idx="33909">
                  <c:v>-4.0160999999999999E-3</c:v>
                </c:pt>
                <c:pt idx="33910">
                  <c:v>-3.8134499999999999E-3</c:v>
                </c:pt>
                <c:pt idx="33911">
                  <c:v>-3.9070499999999996E-3</c:v>
                </c:pt>
                <c:pt idx="33912">
                  <c:v>-2.71572E-3</c:v>
                </c:pt>
                <c:pt idx="33913">
                  <c:v>-2.4564299999999999E-3</c:v>
                </c:pt>
                <c:pt idx="33914">
                  <c:v>1.5788999999999999E-4</c:v>
                </c:pt>
                <c:pt idx="33915">
                  <c:v>1.7507499999999999E-3</c:v>
                </c:pt>
                <c:pt idx="33916">
                  <c:v>3.2072300000000002E-3</c:v>
                </c:pt>
                <c:pt idx="33917">
                  <c:v>3.7227200000000001E-3</c:v>
                </c:pt>
                <c:pt idx="33918">
                  <c:v>3.44211E-3</c:v>
                </c:pt>
                <c:pt idx="33919">
                  <c:v>2.39865E-3</c:v>
                </c:pt>
                <c:pt idx="33920">
                  <c:v>-3.3534E-4</c:v>
                </c:pt>
                <c:pt idx="33921">
                  <c:v>-3.6714299999999998E-3</c:v>
                </c:pt>
                <c:pt idx="33922">
                  <c:v>-5.4807500000000004E-3</c:v>
                </c:pt>
                <c:pt idx="33923">
                  <c:v>-5.7442400000000003E-3</c:v>
                </c:pt>
                <c:pt idx="33924">
                  <c:v>-6.1127200000000003E-3</c:v>
                </c:pt>
                <c:pt idx="33925">
                  <c:v>-5.09846E-3</c:v>
                </c:pt>
                <c:pt idx="33926">
                  <c:v>-3.5613300000000001E-3</c:v>
                </c:pt>
                <c:pt idx="33927">
                  <c:v>-4.9298099999999997E-3</c:v>
                </c:pt>
                <c:pt idx="33928">
                  <c:v>-5.4947900000000003E-3</c:v>
                </c:pt>
                <c:pt idx="33929">
                  <c:v>-4.6247700000000003E-3</c:v>
                </c:pt>
                <c:pt idx="33930">
                  <c:v>-4.9335500000000001E-3</c:v>
                </c:pt>
                <c:pt idx="33931">
                  <c:v>-4.8049800000000004E-3</c:v>
                </c:pt>
                <c:pt idx="33932">
                  <c:v>-3.9098300000000004E-3</c:v>
                </c:pt>
                <c:pt idx="33933">
                  <c:v>-3.1819600000000002E-3</c:v>
                </c:pt>
                <c:pt idx="33934">
                  <c:v>-2.7903699999999999E-3</c:v>
                </c:pt>
                <c:pt idx="33935">
                  <c:v>-1.1370799999999999E-3</c:v>
                </c:pt>
                <c:pt idx="33936">
                  <c:v>3.1577699999999998E-3</c:v>
                </c:pt>
                <c:pt idx="33937">
                  <c:v>5.8071900000000003E-3</c:v>
                </c:pt>
                <c:pt idx="33938">
                  <c:v>5.8078499999999998E-3</c:v>
                </c:pt>
                <c:pt idx="33939">
                  <c:v>5.4691399999999999E-3</c:v>
                </c:pt>
                <c:pt idx="33940">
                  <c:v>4.77335E-3</c:v>
                </c:pt>
                <c:pt idx="33941">
                  <c:v>4.3895999999999996E-3</c:v>
                </c:pt>
                <c:pt idx="33942">
                  <c:v>5.2990800000000003E-3</c:v>
                </c:pt>
                <c:pt idx="33943">
                  <c:v>3.7154599999999999E-3</c:v>
                </c:pt>
                <c:pt idx="33944">
                  <c:v>4.7902800000000001E-3</c:v>
                </c:pt>
                <c:pt idx="33945">
                  <c:v>5.2070299999999996E-3</c:v>
                </c:pt>
                <c:pt idx="33946">
                  <c:v>3.2613099999999999E-3</c:v>
                </c:pt>
                <c:pt idx="33947">
                  <c:v>3.9028999999999999E-3</c:v>
                </c:pt>
                <c:pt idx="33948">
                  <c:v>2.3864400000000001E-3</c:v>
                </c:pt>
                <c:pt idx="33949">
                  <c:v>1.3398399999999999E-3</c:v>
                </c:pt>
                <c:pt idx="33950">
                  <c:v>3.5672999999999998E-4</c:v>
                </c:pt>
                <c:pt idx="33951">
                  <c:v>-3.3287999999999998E-3</c:v>
                </c:pt>
                <c:pt idx="33952">
                  <c:v>-4.7142299999999998E-3</c:v>
                </c:pt>
                <c:pt idx="33953">
                  <c:v>-3.4860400000000001E-3</c:v>
                </c:pt>
                <c:pt idx="33954">
                  <c:v>-2.5240499999999999E-3</c:v>
                </c:pt>
                <c:pt idx="33955">
                  <c:v>-1.49099E-3</c:v>
                </c:pt>
                <c:pt idx="33956">
                  <c:v>2.48679E-3</c:v>
                </c:pt>
                <c:pt idx="33957">
                  <c:v>3.8286700000000002E-3</c:v>
                </c:pt>
                <c:pt idx="33958">
                  <c:v>4.0188300000000001E-3</c:v>
                </c:pt>
                <c:pt idx="33959">
                  <c:v>4.33024E-3</c:v>
                </c:pt>
                <c:pt idx="33960">
                  <c:v>1.9884500000000001E-3</c:v>
                </c:pt>
                <c:pt idx="33961">
                  <c:v>-1.12375E-3</c:v>
                </c:pt>
                <c:pt idx="33962">
                  <c:v>-3.7621400000000002E-3</c:v>
                </c:pt>
                <c:pt idx="33963">
                  <c:v>-5.7107299999999998E-3</c:v>
                </c:pt>
                <c:pt idx="33964">
                  <c:v>-6.67754E-3</c:v>
                </c:pt>
                <c:pt idx="33965">
                  <c:v>-5.08517E-3</c:v>
                </c:pt>
                <c:pt idx="33966">
                  <c:v>-4.5559299999999997E-3</c:v>
                </c:pt>
                <c:pt idx="33967">
                  <c:v>-4.4146699999999999E-3</c:v>
                </c:pt>
                <c:pt idx="33968">
                  <c:v>-4.57705E-3</c:v>
                </c:pt>
                <c:pt idx="33969">
                  <c:v>-2.6570399999999998E-3</c:v>
                </c:pt>
                <c:pt idx="33970">
                  <c:v>1.8684999999999999E-4</c:v>
                </c:pt>
                <c:pt idx="33971">
                  <c:v>7.2623999999999996E-4</c:v>
                </c:pt>
                <c:pt idx="33972">
                  <c:v>5.0529599999999996E-3</c:v>
                </c:pt>
                <c:pt idx="33973">
                  <c:v>4.6920299999999998E-3</c:v>
                </c:pt>
                <c:pt idx="33974">
                  <c:v>3.0148800000000002E-3</c:v>
                </c:pt>
                <c:pt idx="33975">
                  <c:v>3.5913199999999998E-3</c:v>
                </c:pt>
                <c:pt idx="33976">
                  <c:v>2.4178000000000001E-4</c:v>
                </c:pt>
                <c:pt idx="33977">
                  <c:v>-2.8909299999999999E-3</c:v>
                </c:pt>
                <c:pt idx="33978">
                  <c:v>-5.7238699999999998E-3</c:v>
                </c:pt>
                <c:pt idx="33979">
                  <c:v>-6.8132000000000002E-3</c:v>
                </c:pt>
                <c:pt idx="33980">
                  <c:v>-5.7901799999999998E-3</c:v>
                </c:pt>
                <c:pt idx="33981">
                  <c:v>-5.4379399999999996E-3</c:v>
                </c:pt>
                <c:pt idx="33982">
                  <c:v>-4.8204700000000003E-3</c:v>
                </c:pt>
                <c:pt idx="33983">
                  <c:v>-4.4672000000000002E-3</c:v>
                </c:pt>
                <c:pt idx="33984">
                  <c:v>-5.7958000000000003E-3</c:v>
                </c:pt>
                <c:pt idx="33985">
                  <c:v>-6.9091700000000001E-3</c:v>
                </c:pt>
                <c:pt idx="33986">
                  <c:v>-5.4339000000000002E-3</c:v>
                </c:pt>
                <c:pt idx="33987">
                  <c:v>-5.4954399999999999E-3</c:v>
                </c:pt>
                <c:pt idx="33988">
                  <c:v>-4.1871499999999997E-3</c:v>
                </c:pt>
                <c:pt idx="33989">
                  <c:v>-3.4644099999999998E-3</c:v>
                </c:pt>
                <c:pt idx="33990">
                  <c:v>-2.5404899999999998E-3</c:v>
                </c:pt>
                <c:pt idx="33991">
                  <c:v>3.1478000000000002E-4</c:v>
                </c:pt>
                <c:pt idx="33992">
                  <c:v>2.8754399999999999E-3</c:v>
                </c:pt>
                <c:pt idx="33993">
                  <c:v>5.2422500000000004E-3</c:v>
                </c:pt>
                <c:pt idx="33994">
                  <c:v>7.0194300000000001E-3</c:v>
                </c:pt>
                <c:pt idx="33995">
                  <c:v>6.8970000000000004E-3</c:v>
                </c:pt>
                <c:pt idx="33996">
                  <c:v>5.5943800000000004E-3</c:v>
                </c:pt>
                <c:pt idx="33997">
                  <c:v>5.44152E-3</c:v>
                </c:pt>
                <c:pt idx="33998">
                  <c:v>6.1989499999999999E-3</c:v>
                </c:pt>
                <c:pt idx="33999">
                  <c:v>5.5972900000000004E-3</c:v>
                </c:pt>
                <c:pt idx="34000">
                  <c:v>5.4778400000000003E-3</c:v>
                </c:pt>
                <c:pt idx="34001">
                  <c:v>5.2227599999999999E-3</c:v>
                </c:pt>
                <c:pt idx="34002">
                  <c:v>5.5154799999999997E-3</c:v>
                </c:pt>
                <c:pt idx="34003">
                  <c:v>5.9501299999999997E-3</c:v>
                </c:pt>
                <c:pt idx="34004">
                  <c:v>4.5935400000000001E-3</c:v>
                </c:pt>
                <c:pt idx="34005">
                  <c:v>3.1085399999999999E-3</c:v>
                </c:pt>
                <c:pt idx="34006">
                  <c:v>-2.3551E-4</c:v>
                </c:pt>
                <c:pt idx="34007">
                  <c:v>-3.9388699999999997E-3</c:v>
                </c:pt>
                <c:pt idx="34008">
                  <c:v>-4.0402099999999998E-3</c:v>
                </c:pt>
                <c:pt idx="34009">
                  <c:v>-4.58129E-3</c:v>
                </c:pt>
                <c:pt idx="34010">
                  <c:v>-3.7777800000000001E-3</c:v>
                </c:pt>
                <c:pt idx="34011">
                  <c:v>-1.7515E-4</c:v>
                </c:pt>
                <c:pt idx="34012">
                  <c:v>1.9201800000000001E-3</c:v>
                </c:pt>
                <c:pt idx="34013">
                  <c:v>2.46809E-3</c:v>
                </c:pt>
                <c:pt idx="34014">
                  <c:v>3.1652799999999999E-3</c:v>
                </c:pt>
                <c:pt idx="34015">
                  <c:v>4.6645000000000002E-3</c:v>
                </c:pt>
                <c:pt idx="34016">
                  <c:v>1.8790199999999999E-3</c:v>
                </c:pt>
                <c:pt idx="34017">
                  <c:v>-1.5721000000000001E-3</c:v>
                </c:pt>
                <c:pt idx="34018">
                  <c:v>-4.0837399999999998E-3</c:v>
                </c:pt>
                <c:pt idx="34019">
                  <c:v>-7.0920200000000001E-3</c:v>
                </c:pt>
                <c:pt idx="34020">
                  <c:v>-7.2719200000000003E-3</c:v>
                </c:pt>
                <c:pt idx="34021">
                  <c:v>-6.4102899999999999E-3</c:v>
                </c:pt>
                <c:pt idx="34022">
                  <c:v>-5.5722000000000002E-3</c:v>
                </c:pt>
                <c:pt idx="34023">
                  <c:v>-6.5221899999999998E-3</c:v>
                </c:pt>
                <c:pt idx="34024">
                  <c:v>-5.5974199999999997E-3</c:v>
                </c:pt>
                <c:pt idx="34025">
                  <c:v>-2.9950100000000002E-3</c:v>
                </c:pt>
                <c:pt idx="34026">
                  <c:v>-6.1357999999999996E-4</c:v>
                </c:pt>
                <c:pt idx="34027">
                  <c:v>1.50275E-3</c:v>
                </c:pt>
                <c:pt idx="34028">
                  <c:v>3.34293E-3</c:v>
                </c:pt>
                <c:pt idx="34029">
                  <c:v>4.1567799999999997E-3</c:v>
                </c:pt>
                <c:pt idx="34030">
                  <c:v>5.5621899999999998E-3</c:v>
                </c:pt>
                <c:pt idx="34031">
                  <c:v>2.7768699999999999E-3</c:v>
                </c:pt>
                <c:pt idx="34032">
                  <c:v>-1.27034E-3</c:v>
                </c:pt>
                <c:pt idx="34033">
                  <c:v>-2.8674600000000001E-3</c:v>
                </c:pt>
                <c:pt idx="34034">
                  <c:v>-6.0920000000000002E-3</c:v>
                </c:pt>
                <c:pt idx="34035">
                  <c:v>-7.0074100000000004E-3</c:v>
                </c:pt>
                <c:pt idx="34036">
                  <c:v>-7.4901899999999999E-3</c:v>
                </c:pt>
                <c:pt idx="34037">
                  <c:v>-6.0959999999999999E-3</c:v>
                </c:pt>
                <c:pt idx="34038">
                  <c:v>-5.1354900000000004E-3</c:v>
                </c:pt>
                <c:pt idx="34039">
                  <c:v>-6.9889899999999996E-3</c:v>
                </c:pt>
                <c:pt idx="34040">
                  <c:v>-5.8543900000000001E-3</c:v>
                </c:pt>
                <c:pt idx="34041">
                  <c:v>-6.6756899999999997E-3</c:v>
                </c:pt>
                <c:pt idx="34042">
                  <c:v>-6.9661200000000001E-3</c:v>
                </c:pt>
                <c:pt idx="34043">
                  <c:v>-6.0179700000000001E-3</c:v>
                </c:pt>
                <c:pt idx="34044">
                  <c:v>-5.10225E-3</c:v>
                </c:pt>
                <c:pt idx="34045">
                  <c:v>-4.6374299999999997E-3</c:v>
                </c:pt>
                <c:pt idx="34046">
                  <c:v>-2.8404799999999998E-3</c:v>
                </c:pt>
                <c:pt idx="34047">
                  <c:v>-4.5045000000000003E-4</c:v>
                </c:pt>
                <c:pt idx="34048">
                  <c:v>1.9657899999999998E-3</c:v>
                </c:pt>
                <c:pt idx="34049">
                  <c:v>6.9474599999999999E-3</c:v>
                </c:pt>
                <c:pt idx="34050">
                  <c:v>7.2007699999999996E-3</c:v>
                </c:pt>
                <c:pt idx="34051">
                  <c:v>7.02923E-3</c:v>
                </c:pt>
                <c:pt idx="34052">
                  <c:v>7.5813599999999997E-3</c:v>
                </c:pt>
                <c:pt idx="34053">
                  <c:v>5.3524499999999999E-3</c:v>
                </c:pt>
                <c:pt idx="34054">
                  <c:v>5.8137800000000002E-3</c:v>
                </c:pt>
                <c:pt idx="34055">
                  <c:v>6.1743500000000003E-3</c:v>
                </c:pt>
                <c:pt idx="34056">
                  <c:v>4.6921999999999997E-3</c:v>
                </c:pt>
                <c:pt idx="34057">
                  <c:v>6.0230800000000001E-3</c:v>
                </c:pt>
                <c:pt idx="34058">
                  <c:v>6.0373299999999996E-3</c:v>
                </c:pt>
                <c:pt idx="34059">
                  <c:v>6.0529900000000003E-3</c:v>
                </c:pt>
                <c:pt idx="34060">
                  <c:v>7.4963900000000003E-3</c:v>
                </c:pt>
                <c:pt idx="34061">
                  <c:v>6.3733699999999997E-3</c:v>
                </c:pt>
                <c:pt idx="34062">
                  <c:v>7.5821899999999999E-3</c:v>
                </c:pt>
                <c:pt idx="34063">
                  <c:v>6.6590299999999998E-3</c:v>
                </c:pt>
                <c:pt idx="34064">
                  <c:v>5.9870699999999997E-3</c:v>
                </c:pt>
                <c:pt idx="34065">
                  <c:v>5.07172E-3</c:v>
                </c:pt>
                <c:pt idx="34066">
                  <c:v>3.5361300000000002E-3</c:v>
                </c:pt>
                <c:pt idx="34067">
                  <c:v>-1.7249E-4</c:v>
                </c:pt>
                <c:pt idx="34068">
                  <c:v>-3.8674099999999999E-3</c:v>
                </c:pt>
                <c:pt idx="34069">
                  <c:v>-3.8615099999999999E-3</c:v>
                </c:pt>
                <c:pt idx="34070">
                  <c:v>-4.7417500000000003E-3</c:v>
                </c:pt>
                <c:pt idx="34071">
                  <c:v>-4.1969399999999997E-3</c:v>
                </c:pt>
                <c:pt idx="34072">
                  <c:v>-2.3797599999999999E-3</c:v>
                </c:pt>
                <c:pt idx="34073">
                  <c:v>9.4251999999999997E-4</c:v>
                </c:pt>
                <c:pt idx="34074">
                  <c:v>4.7727500000000001E-3</c:v>
                </c:pt>
                <c:pt idx="34075">
                  <c:v>6.9379400000000001E-3</c:v>
                </c:pt>
                <c:pt idx="34076">
                  <c:v>7.8882399999999995E-3</c:v>
                </c:pt>
                <c:pt idx="34077">
                  <c:v>6.5452100000000001E-3</c:v>
                </c:pt>
                <c:pt idx="34078">
                  <c:v>6.0487900000000001E-3</c:v>
                </c:pt>
                <c:pt idx="34079">
                  <c:v>6.9083499999999997E-3</c:v>
                </c:pt>
                <c:pt idx="34080">
                  <c:v>6.4111200000000002E-3</c:v>
                </c:pt>
                <c:pt idx="34081">
                  <c:v>3.02178E-3</c:v>
                </c:pt>
                <c:pt idx="34082">
                  <c:v>2.4792E-4</c:v>
                </c:pt>
                <c:pt idx="34083">
                  <c:v>-2.4283099999999999E-3</c:v>
                </c:pt>
                <c:pt idx="34084">
                  <c:v>-4.24217E-3</c:v>
                </c:pt>
                <c:pt idx="34085">
                  <c:v>-5.7162300000000001E-3</c:v>
                </c:pt>
                <c:pt idx="34086">
                  <c:v>-5.1474600000000004E-3</c:v>
                </c:pt>
                <c:pt idx="34087">
                  <c:v>-3.53529E-3</c:v>
                </c:pt>
                <c:pt idx="34088">
                  <c:v>-7.1234E-4</c:v>
                </c:pt>
                <c:pt idx="34089">
                  <c:v>3.2534399999999998E-3</c:v>
                </c:pt>
                <c:pt idx="34090">
                  <c:v>5.4211199999999998E-3</c:v>
                </c:pt>
                <c:pt idx="34091">
                  <c:v>7.7888699999999998E-3</c:v>
                </c:pt>
                <c:pt idx="34092">
                  <c:v>6.9114800000000002E-3</c:v>
                </c:pt>
                <c:pt idx="34093">
                  <c:v>5.5946700000000004E-3</c:v>
                </c:pt>
                <c:pt idx="34094">
                  <c:v>6.7484800000000003E-3</c:v>
                </c:pt>
                <c:pt idx="34095">
                  <c:v>6.96117E-3</c:v>
                </c:pt>
                <c:pt idx="34096">
                  <c:v>5.9630500000000001E-3</c:v>
                </c:pt>
                <c:pt idx="34097">
                  <c:v>6.6498599999999996E-3</c:v>
                </c:pt>
                <c:pt idx="34098">
                  <c:v>6.4533699999999999E-3</c:v>
                </c:pt>
                <c:pt idx="34099">
                  <c:v>6.1404399999999996E-3</c:v>
                </c:pt>
                <c:pt idx="34100">
                  <c:v>6.71494E-3</c:v>
                </c:pt>
                <c:pt idx="34101">
                  <c:v>4.7670000000000004E-3</c:v>
                </c:pt>
                <c:pt idx="34102">
                  <c:v>2.4787099999999999E-3</c:v>
                </c:pt>
                <c:pt idx="34103">
                  <c:v>-1.0530299999999999E-3</c:v>
                </c:pt>
                <c:pt idx="34104">
                  <c:v>-3.8506199999999999E-3</c:v>
                </c:pt>
                <c:pt idx="34105">
                  <c:v>-6.6415199999999997E-3</c:v>
                </c:pt>
                <c:pt idx="34106">
                  <c:v>-8.3303600000000002E-3</c:v>
                </c:pt>
                <c:pt idx="34107">
                  <c:v>-7.3549799999999997E-3</c:v>
                </c:pt>
                <c:pt idx="34108">
                  <c:v>-6.8044899999999998E-3</c:v>
                </c:pt>
                <c:pt idx="34109">
                  <c:v>-7.1499399999999996E-3</c:v>
                </c:pt>
                <c:pt idx="34110">
                  <c:v>-5.5515900000000003E-3</c:v>
                </c:pt>
                <c:pt idx="34111">
                  <c:v>-6.7116099999999998E-3</c:v>
                </c:pt>
                <c:pt idx="34112">
                  <c:v>-6.81439E-3</c:v>
                </c:pt>
                <c:pt idx="34113">
                  <c:v>-7.3876200000000001E-3</c:v>
                </c:pt>
                <c:pt idx="34114">
                  <c:v>-7.8277599999999996E-3</c:v>
                </c:pt>
                <c:pt idx="34115">
                  <c:v>-5.9451E-3</c:v>
                </c:pt>
                <c:pt idx="34116">
                  <c:v>-4.8339000000000003E-3</c:v>
                </c:pt>
                <c:pt idx="34117">
                  <c:v>-2.4853399999999999E-3</c:v>
                </c:pt>
                <c:pt idx="34118">
                  <c:v>-1.0504E-4</c:v>
                </c:pt>
                <c:pt idx="34119">
                  <c:v>4.0291499999999996E-3</c:v>
                </c:pt>
                <c:pt idx="34120">
                  <c:v>5.6428499999999996E-3</c:v>
                </c:pt>
                <c:pt idx="34121">
                  <c:v>4.3719500000000003E-3</c:v>
                </c:pt>
                <c:pt idx="34122">
                  <c:v>3.7015699999999999E-3</c:v>
                </c:pt>
                <c:pt idx="34123" formatCode="0.00E+00">
                  <c:v>9.0920000000000004E-5</c:v>
                </c:pt>
                <c:pt idx="34124">
                  <c:v>-2.8709899999999999E-3</c:v>
                </c:pt>
                <c:pt idx="34125">
                  <c:v>-4.0586499999999996E-3</c:v>
                </c:pt>
                <c:pt idx="34126">
                  <c:v>-6.1285899999999997E-3</c:v>
                </c:pt>
                <c:pt idx="34127">
                  <c:v>-4.5900200000000002E-3</c:v>
                </c:pt>
                <c:pt idx="34128">
                  <c:v>-1.9924500000000002E-3</c:v>
                </c:pt>
                <c:pt idx="34129">
                  <c:v>-2.2806000000000001E-4</c:v>
                </c:pt>
                <c:pt idx="34130">
                  <c:v>4.0080799999999998E-3</c:v>
                </c:pt>
                <c:pt idx="34131">
                  <c:v>7.2345200000000004E-3</c:v>
                </c:pt>
                <c:pt idx="34132">
                  <c:v>8.2448199999999999E-3</c:v>
                </c:pt>
                <c:pt idx="34133">
                  <c:v>7.66557E-3</c:v>
                </c:pt>
                <c:pt idx="34134">
                  <c:v>7.38603E-3</c:v>
                </c:pt>
                <c:pt idx="34135">
                  <c:v>6.9231500000000003E-3</c:v>
                </c:pt>
                <c:pt idx="34136">
                  <c:v>5.7589499999999997E-3</c:v>
                </c:pt>
                <c:pt idx="34137">
                  <c:v>3.692E-3</c:v>
                </c:pt>
                <c:pt idx="34138">
                  <c:v>1.88985E-3</c:v>
                </c:pt>
                <c:pt idx="34139">
                  <c:v>-2.0654499999999999E-3</c:v>
                </c:pt>
                <c:pt idx="34140">
                  <c:v>-4.8561999999999998E-3</c:v>
                </c:pt>
                <c:pt idx="34141">
                  <c:v>-5.5550699999999996E-3</c:v>
                </c:pt>
                <c:pt idx="34142">
                  <c:v>-5.68748E-3</c:v>
                </c:pt>
                <c:pt idx="34143">
                  <c:v>-3.87347E-3</c:v>
                </c:pt>
                <c:pt idx="34144">
                  <c:v>-6.1273999999999996E-4</c:v>
                </c:pt>
                <c:pt idx="34145">
                  <c:v>3.9214300000000001E-3</c:v>
                </c:pt>
                <c:pt idx="34146">
                  <c:v>7.1436700000000004E-3</c:v>
                </c:pt>
                <c:pt idx="34147">
                  <c:v>8.45074E-3</c:v>
                </c:pt>
                <c:pt idx="34148">
                  <c:v>7.2263500000000003E-3</c:v>
                </c:pt>
                <c:pt idx="34149">
                  <c:v>6.0789499999999996E-3</c:v>
                </c:pt>
                <c:pt idx="34150">
                  <c:v>8.0542400000000007E-3</c:v>
                </c:pt>
                <c:pt idx="34151">
                  <c:v>7.0080300000000002E-3</c:v>
                </c:pt>
                <c:pt idx="34152">
                  <c:v>6.3474100000000004E-3</c:v>
                </c:pt>
                <c:pt idx="34153">
                  <c:v>6.8525599999999997E-3</c:v>
                </c:pt>
                <c:pt idx="34154">
                  <c:v>7.2041700000000002E-3</c:v>
                </c:pt>
                <c:pt idx="34155">
                  <c:v>7.6804000000000004E-3</c:v>
                </c:pt>
                <c:pt idx="34156">
                  <c:v>6.3873100000000002E-3</c:v>
                </c:pt>
                <c:pt idx="34157">
                  <c:v>5.1491499999999999E-3</c:v>
                </c:pt>
                <c:pt idx="34158">
                  <c:v>3.0972999999999999E-3</c:v>
                </c:pt>
                <c:pt idx="34159">
                  <c:v>2.6432000000000002E-4</c:v>
                </c:pt>
                <c:pt idx="34160">
                  <c:v>-4.0524899999999997E-3</c:v>
                </c:pt>
                <c:pt idx="34161">
                  <c:v>-6.0352299999999999E-3</c:v>
                </c:pt>
                <c:pt idx="34162">
                  <c:v>-7.8080299999999997E-3</c:v>
                </c:pt>
                <c:pt idx="34163">
                  <c:v>-7.9869199999999998E-3</c:v>
                </c:pt>
                <c:pt idx="34164">
                  <c:v>-5.7970699999999997E-3</c:v>
                </c:pt>
                <c:pt idx="34165">
                  <c:v>-7.0230900000000001E-3</c:v>
                </c:pt>
                <c:pt idx="34166">
                  <c:v>-7.1896800000000004E-3</c:v>
                </c:pt>
                <c:pt idx="34167">
                  <c:v>-7.6700900000000001E-3</c:v>
                </c:pt>
                <c:pt idx="34168">
                  <c:v>-7.4512700000000003E-3</c:v>
                </c:pt>
                <c:pt idx="34169">
                  <c:v>-7.9681700000000001E-3</c:v>
                </c:pt>
                <c:pt idx="34170">
                  <c:v>-7.8002899999999997E-3</c:v>
                </c:pt>
                <c:pt idx="34171">
                  <c:v>-5.82652E-3</c:v>
                </c:pt>
                <c:pt idx="34172">
                  <c:v>-4.8359500000000003E-3</c:v>
                </c:pt>
                <c:pt idx="34173">
                  <c:v>-2.82548E-3</c:v>
                </c:pt>
                <c:pt idx="34174">
                  <c:v>1.2539599999999999E-3</c:v>
                </c:pt>
                <c:pt idx="34175">
                  <c:v>3.2893800000000002E-3</c:v>
                </c:pt>
                <c:pt idx="34176">
                  <c:v>5.0626899999999999E-3</c:v>
                </c:pt>
                <c:pt idx="34177">
                  <c:v>5.2731000000000002E-3</c:v>
                </c:pt>
                <c:pt idx="34178">
                  <c:v>2.7155899999999999E-3</c:v>
                </c:pt>
                <c:pt idx="34179">
                  <c:v>-3.7501E-4</c:v>
                </c:pt>
                <c:pt idx="34180">
                  <c:v>-1.9829399999999999E-3</c:v>
                </c:pt>
                <c:pt idx="34181">
                  <c:v>-4.1495999999999998E-3</c:v>
                </c:pt>
                <c:pt idx="34182">
                  <c:v>-4.6434600000000003E-3</c:v>
                </c:pt>
                <c:pt idx="34183">
                  <c:v>-3.3831400000000002E-3</c:v>
                </c:pt>
                <c:pt idx="34184">
                  <c:v>-2.1115000000000001E-3</c:v>
                </c:pt>
                <c:pt idx="34185">
                  <c:v>1.9536499999999999E-3</c:v>
                </c:pt>
                <c:pt idx="34186">
                  <c:v>4.7387000000000002E-3</c:v>
                </c:pt>
                <c:pt idx="34187">
                  <c:v>7.8466200000000003E-3</c:v>
                </c:pt>
                <c:pt idx="34188">
                  <c:v>8.5917800000000003E-3</c:v>
                </c:pt>
                <c:pt idx="34189">
                  <c:v>7.0014500000000002E-3</c:v>
                </c:pt>
                <c:pt idx="34190">
                  <c:v>7.1199599999999998E-3</c:v>
                </c:pt>
                <c:pt idx="34191">
                  <c:v>7.4877199999999998E-3</c:v>
                </c:pt>
                <c:pt idx="34192">
                  <c:v>6.8754899999999997E-3</c:v>
                </c:pt>
                <c:pt idx="34193">
                  <c:v>4.7949999999999998E-3</c:v>
                </c:pt>
                <c:pt idx="34194">
                  <c:v>9.1755000000000005E-4</c:v>
                </c:pt>
                <c:pt idx="34195">
                  <c:v>-3.1665299999999999E-3</c:v>
                </c:pt>
                <c:pt idx="34196">
                  <c:v>-4.0570199999999997E-3</c:v>
                </c:pt>
                <c:pt idx="34197">
                  <c:v>-4.8301200000000002E-3</c:v>
                </c:pt>
                <c:pt idx="34198">
                  <c:v>-3.7391999999999998E-3</c:v>
                </c:pt>
                <c:pt idx="34199">
                  <c:v>-1.96846E-3</c:v>
                </c:pt>
                <c:pt idx="34200">
                  <c:v>1.7567E-4</c:v>
                </c:pt>
                <c:pt idx="34201">
                  <c:v>3.0714200000000001E-3</c:v>
                </c:pt>
                <c:pt idx="34202">
                  <c:v>6.2043100000000002E-3</c:v>
                </c:pt>
                <c:pt idx="34203">
                  <c:v>8.8164000000000003E-3</c:v>
                </c:pt>
                <c:pt idx="34204">
                  <c:v>7.9364099999999996E-3</c:v>
                </c:pt>
                <c:pt idx="34205">
                  <c:v>7.0351500000000004E-3</c:v>
                </c:pt>
                <c:pt idx="34206">
                  <c:v>7.87442E-3</c:v>
                </c:pt>
                <c:pt idx="34207">
                  <c:v>7.3323099999999999E-3</c:v>
                </c:pt>
                <c:pt idx="34208">
                  <c:v>6.4152999999999996E-3</c:v>
                </c:pt>
                <c:pt idx="34209">
                  <c:v>6.5407E-3</c:v>
                </c:pt>
                <c:pt idx="34210">
                  <c:v>7.5057500000000003E-3</c:v>
                </c:pt>
                <c:pt idx="34211">
                  <c:v>7.6503099999999996E-3</c:v>
                </c:pt>
                <c:pt idx="34212">
                  <c:v>6.8717700000000001E-3</c:v>
                </c:pt>
                <c:pt idx="34213">
                  <c:v>5.9992300000000004E-3</c:v>
                </c:pt>
                <c:pt idx="34214">
                  <c:v>3.6395099999999999E-3</c:v>
                </c:pt>
                <c:pt idx="34215">
                  <c:v>-1.1129499999999999E-3</c:v>
                </c:pt>
                <c:pt idx="34216">
                  <c:v>-4.4841300000000002E-3</c:v>
                </c:pt>
                <c:pt idx="34217">
                  <c:v>-5.0166500000000001E-3</c:v>
                </c:pt>
                <c:pt idx="34218">
                  <c:v>-7.0262500000000004E-3</c:v>
                </c:pt>
                <c:pt idx="34219">
                  <c:v>-7.9679299999999998E-3</c:v>
                </c:pt>
                <c:pt idx="34220">
                  <c:v>-8.3377399999999997E-3</c:v>
                </c:pt>
                <c:pt idx="34221">
                  <c:v>-7.7339599999999998E-3</c:v>
                </c:pt>
                <c:pt idx="34222">
                  <c:v>-6.8061900000000002E-3</c:v>
                </c:pt>
                <c:pt idx="34223">
                  <c:v>-9.0378899999999998E-3</c:v>
                </c:pt>
                <c:pt idx="34224">
                  <c:v>-6.4318400000000003E-3</c:v>
                </c:pt>
                <c:pt idx="34225">
                  <c:v>-7.4529100000000001E-3</c:v>
                </c:pt>
                <c:pt idx="34226">
                  <c:v>-8.5059899999999997E-3</c:v>
                </c:pt>
                <c:pt idx="34227">
                  <c:v>-8.0420999999999999E-3</c:v>
                </c:pt>
                <c:pt idx="34228">
                  <c:v>-7.7049199999999997E-3</c:v>
                </c:pt>
                <c:pt idx="34229">
                  <c:v>-6.17879E-3</c:v>
                </c:pt>
                <c:pt idx="34230">
                  <c:v>-7.5082300000000003E-3</c:v>
                </c:pt>
                <c:pt idx="34231">
                  <c:v>-6.85573E-3</c:v>
                </c:pt>
                <c:pt idx="34232">
                  <c:v>-6.11788E-3</c:v>
                </c:pt>
                <c:pt idx="34233">
                  <c:v>-5.61445E-3</c:v>
                </c:pt>
                <c:pt idx="34234">
                  <c:v>-3.8413499999999999E-3</c:v>
                </c:pt>
                <c:pt idx="34235">
                  <c:v>-2.5807E-4</c:v>
                </c:pt>
                <c:pt idx="34236">
                  <c:v>2.7090500000000002E-3</c:v>
                </c:pt>
                <c:pt idx="34237">
                  <c:v>4.3186199999999996E-3</c:v>
                </c:pt>
                <c:pt idx="34238">
                  <c:v>5.0228499999999997E-3</c:v>
                </c:pt>
                <c:pt idx="34239">
                  <c:v>4.4552899999999998E-3</c:v>
                </c:pt>
                <c:pt idx="34240">
                  <c:v>2.19185E-3</c:v>
                </c:pt>
                <c:pt idx="34241">
                  <c:v>-9.4096999999999996E-4</c:v>
                </c:pt>
                <c:pt idx="34242">
                  <c:v>-3.8302399999999999E-3</c:v>
                </c:pt>
                <c:pt idx="34243">
                  <c:v>-7.1513599999999998E-3</c:v>
                </c:pt>
                <c:pt idx="34244">
                  <c:v>-8.3769900000000008E-3</c:v>
                </c:pt>
                <c:pt idx="34245">
                  <c:v>-8.5190200000000004E-3</c:v>
                </c:pt>
                <c:pt idx="34246">
                  <c:v>-7.6609900000000003E-3</c:v>
                </c:pt>
                <c:pt idx="34247">
                  <c:v>-6.1353400000000004E-3</c:v>
                </c:pt>
                <c:pt idx="34248">
                  <c:v>-5.3305599999999998E-3</c:v>
                </c:pt>
                <c:pt idx="34249">
                  <c:v>-3.99257E-3</c:v>
                </c:pt>
                <c:pt idx="34250">
                  <c:v>-1.44892E-3</c:v>
                </c:pt>
                <c:pt idx="34251">
                  <c:v>2.08566E-3</c:v>
                </c:pt>
                <c:pt idx="34252">
                  <c:v>4.7118400000000001E-3</c:v>
                </c:pt>
                <c:pt idx="34253">
                  <c:v>4.6548400000000004E-3</c:v>
                </c:pt>
                <c:pt idx="34254">
                  <c:v>4.4266000000000002E-3</c:v>
                </c:pt>
                <c:pt idx="34255">
                  <c:v>2.5905500000000001E-3</c:v>
                </c:pt>
                <c:pt idx="34256">
                  <c:v>-8.2518000000000001E-4</c:v>
                </c:pt>
                <c:pt idx="34257">
                  <c:v>-2.5481499999999999E-3</c:v>
                </c:pt>
                <c:pt idx="34258">
                  <c:v>-4.7819799999999999E-3</c:v>
                </c:pt>
                <c:pt idx="34259">
                  <c:v>-9.0289500000000009E-3</c:v>
                </c:pt>
                <c:pt idx="34260">
                  <c:v>-6.7817399999999996E-3</c:v>
                </c:pt>
                <c:pt idx="34261">
                  <c:v>-5.7791500000000003E-3</c:v>
                </c:pt>
                <c:pt idx="34262">
                  <c:v>-7.5996800000000002E-3</c:v>
                </c:pt>
                <c:pt idx="34263">
                  <c:v>-6.7879999999999998E-3</c:v>
                </c:pt>
                <c:pt idx="34264">
                  <c:v>-7.20624E-3</c:v>
                </c:pt>
                <c:pt idx="34265">
                  <c:v>-7.6076900000000003E-3</c:v>
                </c:pt>
                <c:pt idx="34266">
                  <c:v>-7.3901599999999998E-3</c:v>
                </c:pt>
                <c:pt idx="34267">
                  <c:v>-7.9897000000000006E-3</c:v>
                </c:pt>
                <c:pt idx="34268">
                  <c:v>-6.5589799999999998E-3</c:v>
                </c:pt>
                <c:pt idx="34269">
                  <c:v>-5.3688299999999998E-3</c:v>
                </c:pt>
                <c:pt idx="34270">
                  <c:v>-3.1093900000000001E-3</c:v>
                </c:pt>
                <c:pt idx="34271">
                  <c:v>1.0941099999999999E-3</c:v>
                </c:pt>
                <c:pt idx="34272">
                  <c:v>3.00542E-3</c:v>
                </c:pt>
                <c:pt idx="34273">
                  <c:v>4.8474E-3</c:v>
                </c:pt>
                <c:pt idx="34274">
                  <c:v>6.5824799999999999E-3</c:v>
                </c:pt>
                <c:pt idx="34275">
                  <c:v>8.3155999999999994E-3</c:v>
                </c:pt>
                <c:pt idx="34276">
                  <c:v>7.02223E-3</c:v>
                </c:pt>
                <c:pt idx="34277">
                  <c:v>6.31447E-3</c:v>
                </c:pt>
                <c:pt idx="34278">
                  <c:v>8.9161599999999994E-3</c:v>
                </c:pt>
                <c:pt idx="34279">
                  <c:v>7.6025800000000003E-3</c:v>
                </c:pt>
                <c:pt idx="34280">
                  <c:v>5.8288100000000002E-3</c:v>
                </c:pt>
                <c:pt idx="34281">
                  <c:v>6.3106400000000002E-3</c:v>
                </c:pt>
                <c:pt idx="34282">
                  <c:v>6.7863100000000003E-3</c:v>
                </c:pt>
                <c:pt idx="34283">
                  <c:v>6.9903400000000003E-3</c:v>
                </c:pt>
                <c:pt idx="34284">
                  <c:v>8.6600300000000009E-3</c:v>
                </c:pt>
                <c:pt idx="34285">
                  <c:v>7.5094999999999997E-3</c:v>
                </c:pt>
                <c:pt idx="34286">
                  <c:v>7.4531299999999997E-3</c:v>
                </c:pt>
                <c:pt idx="34287">
                  <c:v>7.1603400000000003E-3</c:v>
                </c:pt>
                <c:pt idx="34288">
                  <c:v>5.7425899999999997E-3</c:v>
                </c:pt>
                <c:pt idx="34289">
                  <c:v>6.1605599999999998E-3</c:v>
                </c:pt>
                <c:pt idx="34290">
                  <c:v>2.4527199999999998E-3</c:v>
                </c:pt>
                <c:pt idx="34291">
                  <c:v>-8.7065999999999999E-4</c:v>
                </c:pt>
                <c:pt idx="34292">
                  <c:v>-2.3880400000000001E-3</c:v>
                </c:pt>
                <c:pt idx="34293">
                  <c:v>-5.42969E-3</c:v>
                </c:pt>
                <c:pt idx="34294">
                  <c:v>-4.1063100000000002E-3</c:v>
                </c:pt>
                <c:pt idx="34295">
                  <c:v>-3.0450799999999999E-3</c:v>
                </c:pt>
                <c:pt idx="34296">
                  <c:v>-2.2976199999999998E-3</c:v>
                </c:pt>
                <c:pt idx="34297">
                  <c:v>2.1897599999999998E-3</c:v>
                </c:pt>
                <c:pt idx="34298">
                  <c:v>4.1925599999999997E-3</c:v>
                </c:pt>
                <c:pt idx="34299">
                  <c:v>4.8557899999999996E-3</c:v>
                </c:pt>
                <c:pt idx="34300">
                  <c:v>7.2984299999999998E-3</c:v>
                </c:pt>
                <c:pt idx="34301">
                  <c:v>7.8975E-3</c:v>
                </c:pt>
                <c:pt idx="34302">
                  <c:v>6.9328300000000001E-3</c:v>
                </c:pt>
                <c:pt idx="34303">
                  <c:v>5.8679500000000002E-3</c:v>
                </c:pt>
                <c:pt idx="34304">
                  <c:v>5.4345499999999998E-3</c:v>
                </c:pt>
                <c:pt idx="34305">
                  <c:v>3.8433600000000001E-3</c:v>
                </c:pt>
                <c:pt idx="34306">
                  <c:v>1.1494700000000001E-3</c:v>
                </c:pt>
                <c:pt idx="34307">
                  <c:v>-2.3660299999999999E-3</c:v>
                </c:pt>
                <c:pt idx="34308">
                  <c:v>-4.2057800000000001E-3</c:v>
                </c:pt>
                <c:pt idx="34309">
                  <c:v>-4.4092799999999998E-3</c:v>
                </c:pt>
                <c:pt idx="34310">
                  <c:v>-3.3525899999999999E-3</c:v>
                </c:pt>
                <c:pt idx="34311">
                  <c:v>-2.02199E-3</c:v>
                </c:pt>
                <c:pt idx="34312" formatCode="0.00E+00">
                  <c:v>2.512E-5</c:v>
                </c:pt>
                <c:pt idx="34313">
                  <c:v>2.5445799999999998E-3</c:v>
                </c:pt>
                <c:pt idx="34314">
                  <c:v>5.3252999999999998E-3</c:v>
                </c:pt>
                <c:pt idx="34315">
                  <c:v>7.9380000000000006E-3</c:v>
                </c:pt>
                <c:pt idx="34316">
                  <c:v>6.8579499999999998E-3</c:v>
                </c:pt>
                <c:pt idx="34317">
                  <c:v>6.4537500000000003E-3</c:v>
                </c:pt>
                <c:pt idx="34318">
                  <c:v>7.1969800000000004E-3</c:v>
                </c:pt>
                <c:pt idx="34319">
                  <c:v>7.1328099999999998E-3</c:v>
                </c:pt>
                <c:pt idx="34320">
                  <c:v>7.5473099999999998E-3</c:v>
                </c:pt>
                <c:pt idx="34321">
                  <c:v>7.3948800000000004E-3</c:v>
                </c:pt>
                <c:pt idx="34322">
                  <c:v>6.36895E-3</c:v>
                </c:pt>
                <c:pt idx="34323">
                  <c:v>5.2991100000000001E-3</c:v>
                </c:pt>
                <c:pt idx="34324">
                  <c:v>5.6690100000000004E-3</c:v>
                </c:pt>
                <c:pt idx="34325">
                  <c:v>4.2696100000000001E-3</c:v>
                </c:pt>
                <c:pt idx="34326">
                  <c:v>1.9420100000000001E-3</c:v>
                </c:pt>
                <c:pt idx="34327">
                  <c:v>-1.1273999999999999E-4</c:v>
                </c:pt>
                <c:pt idx="34328">
                  <c:v>-2.9733099999999998E-3</c:v>
                </c:pt>
                <c:pt idx="34329">
                  <c:v>-4.7989199999999999E-3</c:v>
                </c:pt>
                <c:pt idx="34330">
                  <c:v>-6.6137799999999997E-3</c:v>
                </c:pt>
                <c:pt idx="34331">
                  <c:v>-7.3872800000000004E-3</c:v>
                </c:pt>
                <c:pt idx="34332">
                  <c:v>-6.7752999999999997E-3</c:v>
                </c:pt>
                <c:pt idx="34333">
                  <c:v>-6.86828E-3</c:v>
                </c:pt>
                <c:pt idx="34334">
                  <c:v>-6.38033E-3</c:v>
                </c:pt>
                <c:pt idx="34335">
                  <c:v>-5.6977900000000003E-3</c:v>
                </c:pt>
                <c:pt idx="34336">
                  <c:v>-5.6466800000000003E-3</c:v>
                </c:pt>
                <c:pt idx="34337">
                  <c:v>-6.9396700000000002E-3</c:v>
                </c:pt>
                <c:pt idx="34338">
                  <c:v>-6.9667499999999999E-3</c:v>
                </c:pt>
                <c:pt idx="34339">
                  <c:v>-6.5195399999999999E-3</c:v>
                </c:pt>
                <c:pt idx="34340">
                  <c:v>-6.1810800000000003E-3</c:v>
                </c:pt>
                <c:pt idx="34341">
                  <c:v>-6.5042700000000004E-3</c:v>
                </c:pt>
                <c:pt idx="34342">
                  <c:v>-6.7061899999999999E-3</c:v>
                </c:pt>
                <c:pt idx="34343">
                  <c:v>-6.4209100000000002E-3</c:v>
                </c:pt>
                <c:pt idx="34344">
                  <c:v>-5.7549699999999999E-3</c:v>
                </c:pt>
                <c:pt idx="34345">
                  <c:v>-4.8681699999999998E-3</c:v>
                </c:pt>
                <c:pt idx="34346">
                  <c:v>-2.6327E-3</c:v>
                </c:pt>
                <c:pt idx="34347">
                  <c:v>-4.0538E-4</c:v>
                </c:pt>
                <c:pt idx="34348">
                  <c:v>1.17486E-3</c:v>
                </c:pt>
                <c:pt idx="34349">
                  <c:v>3.0300499999999998E-3</c:v>
                </c:pt>
                <c:pt idx="34350">
                  <c:v>3.8484000000000001E-3</c:v>
                </c:pt>
                <c:pt idx="34351">
                  <c:v>3.4871400000000001E-3</c:v>
                </c:pt>
                <c:pt idx="34352">
                  <c:v>1.6616599999999999E-3</c:v>
                </c:pt>
                <c:pt idx="34353">
                  <c:v>-1.49898E-3</c:v>
                </c:pt>
                <c:pt idx="34354">
                  <c:v>-3.2611699999999999E-3</c:v>
                </c:pt>
                <c:pt idx="34355">
                  <c:v>-5.4240699999999996E-3</c:v>
                </c:pt>
                <c:pt idx="34356">
                  <c:v>-6.4062700000000004E-3</c:v>
                </c:pt>
                <c:pt idx="34357">
                  <c:v>-7.1160199999999998E-3</c:v>
                </c:pt>
                <c:pt idx="34358">
                  <c:v>-7.1302700000000002E-3</c:v>
                </c:pt>
                <c:pt idx="34359">
                  <c:v>-6.9815700000000003E-3</c:v>
                </c:pt>
                <c:pt idx="34360">
                  <c:v>-4.3412399999999997E-3</c:v>
                </c:pt>
                <c:pt idx="34361">
                  <c:v>-1.5258100000000001E-3</c:v>
                </c:pt>
                <c:pt idx="34362">
                  <c:v>-1.0312800000000001E-3</c:v>
                </c:pt>
                <c:pt idx="34363">
                  <c:v>1.31393E-3</c:v>
                </c:pt>
                <c:pt idx="34364">
                  <c:v>3.1182800000000002E-3</c:v>
                </c:pt>
                <c:pt idx="34365">
                  <c:v>3.63467E-3</c:v>
                </c:pt>
                <c:pt idx="34366">
                  <c:v>2.7207799999999999E-3</c:v>
                </c:pt>
                <c:pt idx="34367">
                  <c:v>2.1391700000000001E-3</c:v>
                </c:pt>
                <c:pt idx="34368">
                  <c:v>-8.8281999999999998E-4</c:v>
                </c:pt>
                <c:pt idx="34369">
                  <c:v>-3.35426E-3</c:v>
                </c:pt>
                <c:pt idx="34370">
                  <c:v>-4.4737800000000001E-3</c:v>
                </c:pt>
                <c:pt idx="34371">
                  <c:v>-6.3049100000000004E-3</c:v>
                </c:pt>
                <c:pt idx="34372">
                  <c:v>-5.5125900000000004E-3</c:v>
                </c:pt>
                <c:pt idx="34373">
                  <c:v>-6.6193800000000002E-3</c:v>
                </c:pt>
                <c:pt idx="34374">
                  <c:v>-7.2589100000000004E-3</c:v>
                </c:pt>
                <c:pt idx="34375">
                  <c:v>-6.0985099999999997E-3</c:v>
                </c:pt>
                <c:pt idx="34376">
                  <c:v>-5.8304300000000002E-3</c:v>
                </c:pt>
                <c:pt idx="34377">
                  <c:v>-5.07012E-3</c:v>
                </c:pt>
                <c:pt idx="34378">
                  <c:v>-5.7898400000000001E-3</c:v>
                </c:pt>
                <c:pt idx="34379">
                  <c:v>-6.9997999999999996E-3</c:v>
                </c:pt>
                <c:pt idx="34380">
                  <c:v>-3.8007700000000002E-3</c:v>
                </c:pt>
                <c:pt idx="34381">
                  <c:v>-3.7311900000000001E-3</c:v>
                </c:pt>
                <c:pt idx="34382">
                  <c:v>-3.5086200000000001E-3</c:v>
                </c:pt>
                <c:pt idx="34383">
                  <c:v>3.4875999999999999E-4</c:v>
                </c:pt>
                <c:pt idx="34384">
                  <c:v>2.1444099999999998E-3</c:v>
                </c:pt>
                <c:pt idx="34385">
                  <c:v>4.6786199999999997E-3</c:v>
                </c:pt>
                <c:pt idx="34386">
                  <c:v>6.7336999999999996E-3</c:v>
                </c:pt>
                <c:pt idx="34387">
                  <c:v>5.9467799999999996E-3</c:v>
                </c:pt>
                <c:pt idx="34388">
                  <c:v>5.7652199999999997E-3</c:v>
                </c:pt>
                <c:pt idx="34389">
                  <c:v>5.9734000000000002E-3</c:v>
                </c:pt>
                <c:pt idx="34390">
                  <c:v>6.4632400000000003E-3</c:v>
                </c:pt>
                <c:pt idx="34391">
                  <c:v>6.1206300000000002E-3</c:v>
                </c:pt>
                <c:pt idx="34392">
                  <c:v>5.7668900000000002E-3</c:v>
                </c:pt>
                <c:pt idx="34393">
                  <c:v>6.5094799999999998E-3</c:v>
                </c:pt>
                <c:pt idx="34394">
                  <c:v>5.9127399999999997E-3</c:v>
                </c:pt>
                <c:pt idx="34395">
                  <c:v>6.0617500000000003E-3</c:v>
                </c:pt>
                <c:pt idx="34396">
                  <c:v>6.3739199999999999E-3</c:v>
                </c:pt>
                <c:pt idx="34397">
                  <c:v>5.6608800000000001E-3</c:v>
                </c:pt>
                <c:pt idx="34398">
                  <c:v>6.7695899999999998E-3</c:v>
                </c:pt>
                <c:pt idx="34399">
                  <c:v>6.3119300000000003E-3</c:v>
                </c:pt>
                <c:pt idx="34400">
                  <c:v>5.4726699999999998E-3</c:v>
                </c:pt>
                <c:pt idx="34401">
                  <c:v>4.4640399999999998E-3</c:v>
                </c:pt>
                <c:pt idx="34402">
                  <c:v>2.6336599999999999E-3</c:v>
                </c:pt>
                <c:pt idx="34403">
                  <c:v>3.1318999999999997E-4</c:v>
                </c:pt>
                <c:pt idx="34404">
                  <c:v>-1.9364E-3</c:v>
                </c:pt>
                <c:pt idx="34405">
                  <c:v>-3.0194200000000001E-3</c:v>
                </c:pt>
                <c:pt idx="34406">
                  <c:v>-2.04879E-3</c:v>
                </c:pt>
                <c:pt idx="34407">
                  <c:v>-2.3654100000000001E-3</c:v>
                </c:pt>
                <c:pt idx="34408">
                  <c:v>-2.0629699999999999E-3</c:v>
                </c:pt>
                <c:pt idx="34409">
                  <c:v>1.40182E-3</c:v>
                </c:pt>
                <c:pt idx="34410">
                  <c:v>2.4520399999999999E-3</c:v>
                </c:pt>
                <c:pt idx="34411">
                  <c:v>4.2384800000000002E-3</c:v>
                </c:pt>
                <c:pt idx="34412">
                  <c:v>6.0922199999999998E-3</c:v>
                </c:pt>
                <c:pt idx="34413">
                  <c:v>5.3047399999999996E-3</c:v>
                </c:pt>
                <c:pt idx="34414">
                  <c:v>6.5627999999999997E-3</c:v>
                </c:pt>
                <c:pt idx="34415">
                  <c:v>5.4534099999999997E-3</c:v>
                </c:pt>
                <c:pt idx="34416">
                  <c:v>4.1893E-3</c:v>
                </c:pt>
                <c:pt idx="34417">
                  <c:v>3.6894699999999998E-3</c:v>
                </c:pt>
                <c:pt idx="34418">
                  <c:v>2.7039000000000002E-4</c:v>
                </c:pt>
                <c:pt idx="34419">
                  <c:v>-2.3279099999999999E-3</c:v>
                </c:pt>
                <c:pt idx="34420">
                  <c:v>-1.7901099999999999E-3</c:v>
                </c:pt>
                <c:pt idx="34421">
                  <c:v>-1.9808199999999999E-3</c:v>
                </c:pt>
                <c:pt idx="34422">
                  <c:v>-2.8112300000000001E-3</c:v>
                </c:pt>
                <c:pt idx="34423">
                  <c:v>-2.1363900000000002E-3</c:v>
                </c:pt>
                <c:pt idx="34424">
                  <c:v>1.7661E-4</c:v>
                </c:pt>
                <c:pt idx="34425">
                  <c:v>2.9656499999999998E-3</c:v>
                </c:pt>
                <c:pt idx="34426">
                  <c:v>3.9614300000000002E-3</c:v>
                </c:pt>
                <c:pt idx="34427">
                  <c:v>4.75494E-3</c:v>
                </c:pt>
                <c:pt idx="34428">
                  <c:v>6.0981200000000003E-3</c:v>
                </c:pt>
                <c:pt idx="34429">
                  <c:v>5.5520700000000001E-3</c:v>
                </c:pt>
                <c:pt idx="34430">
                  <c:v>5.4742899999999997E-3</c:v>
                </c:pt>
                <c:pt idx="34431">
                  <c:v>4.7091199999999998E-3</c:v>
                </c:pt>
                <c:pt idx="34432">
                  <c:v>5.20551E-3</c:v>
                </c:pt>
                <c:pt idx="34433">
                  <c:v>5.9021100000000003E-3</c:v>
                </c:pt>
                <c:pt idx="34434">
                  <c:v>5.0912099999999997E-3</c:v>
                </c:pt>
                <c:pt idx="34435">
                  <c:v>5.2781399999999997E-3</c:v>
                </c:pt>
                <c:pt idx="34436">
                  <c:v>5.6917399999999998E-3</c:v>
                </c:pt>
                <c:pt idx="34437">
                  <c:v>4.46314E-3</c:v>
                </c:pt>
                <c:pt idx="34438">
                  <c:v>8.3526E-4</c:v>
                </c:pt>
                <c:pt idx="34439">
                  <c:v>-1.08285E-3</c:v>
                </c:pt>
                <c:pt idx="34440">
                  <c:v>-1.5864200000000001E-3</c:v>
                </c:pt>
                <c:pt idx="34441">
                  <c:v>-4.1298999999999997E-3</c:v>
                </c:pt>
                <c:pt idx="34442">
                  <c:v>-3.2935500000000001E-3</c:v>
                </c:pt>
                <c:pt idx="34443">
                  <c:v>-3.6291700000000001E-3</c:v>
                </c:pt>
                <c:pt idx="34444">
                  <c:v>-5.6807300000000002E-3</c:v>
                </c:pt>
                <c:pt idx="34445">
                  <c:v>-4.13905E-3</c:v>
                </c:pt>
                <c:pt idx="34446">
                  <c:v>-4.9980099999999998E-3</c:v>
                </c:pt>
                <c:pt idx="34447">
                  <c:v>-5.4572199999999996E-3</c:v>
                </c:pt>
                <c:pt idx="34448">
                  <c:v>-5.8236499999999997E-3</c:v>
                </c:pt>
                <c:pt idx="34449">
                  <c:v>-5.4845500000000004E-3</c:v>
                </c:pt>
                <c:pt idx="34450">
                  <c:v>-5.0707E-3</c:v>
                </c:pt>
                <c:pt idx="34451">
                  <c:v>-5.7577100000000001E-3</c:v>
                </c:pt>
                <c:pt idx="34452">
                  <c:v>-2.5011299999999998E-3</c:v>
                </c:pt>
                <c:pt idx="34453">
                  <c:v>-2.50994E-3</c:v>
                </c:pt>
                <c:pt idx="34454">
                  <c:v>-1.5590999999999999E-4</c:v>
                </c:pt>
                <c:pt idx="34455">
                  <c:v>2.2724300000000002E-3</c:v>
                </c:pt>
                <c:pt idx="34456">
                  <c:v>1.52454E-3</c:v>
                </c:pt>
                <c:pt idx="34457">
                  <c:v>1.7991299999999999E-3</c:v>
                </c:pt>
                <c:pt idx="34458">
                  <c:v>8.8278E-4</c:v>
                </c:pt>
                <c:pt idx="34459">
                  <c:v>-3.7124E-4</c:v>
                </c:pt>
                <c:pt idx="34460">
                  <c:v>-1.07157E-3</c:v>
                </c:pt>
                <c:pt idx="34461">
                  <c:v>-1.8077900000000001E-3</c:v>
                </c:pt>
                <c:pt idx="34462">
                  <c:v>-3.3113700000000001E-3</c:v>
                </c:pt>
                <c:pt idx="34463">
                  <c:v>-1.40566E-3</c:v>
                </c:pt>
                <c:pt idx="34464">
                  <c:v>8.0526000000000003E-4</c:v>
                </c:pt>
                <c:pt idx="34465">
                  <c:v>1.54579E-3</c:v>
                </c:pt>
                <c:pt idx="34466">
                  <c:v>3.9782300000000001E-3</c:v>
                </c:pt>
                <c:pt idx="34467">
                  <c:v>3.91516E-3</c:v>
                </c:pt>
                <c:pt idx="34468">
                  <c:v>3.5091599999999999E-3</c:v>
                </c:pt>
                <c:pt idx="34469">
                  <c:v>4.2987499999999996E-3</c:v>
                </c:pt>
                <c:pt idx="34470">
                  <c:v>5.5760599999999999E-3</c:v>
                </c:pt>
                <c:pt idx="34471">
                  <c:v>5.6053600000000002E-3</c:v>
                </c:pt>
                <c:pt idx="34472">
                  <c:v>3.86009E-3</c:v>
                </c:pt>
                <c:pt idx="34473">
                  <c:v>1.6843299999999999E-3</c:v>
                </c:pt>
                <c:pt idx="34474">
                  <c:v>2.6705000000000001E-4</c:v>
                </c:pt>
                <c:pt idx="34475" formatCode="0.00E+00">
                  <c:v>1.2819999999999999E-5</c:v>
                </c:pt>
                <c:pt idx="34476">
                  <c:v>-1.46754E-3</c:v>
                </c:pt>
                <c:pt idx="34477">
                  <c:v>-3.1052100000000002E-3</c:v>
                </c:pt>
                <c:pt idx="34478">
                  <c:v>-1.2770500000000001E-3</c:v>
                </c:pt>
                <c:pt idx="34479">
                  <c:v>-1.6097999999999999E-4</c:v>
                </c:pt>
                <c:pt idx="34480">
                  <c:v>3.5126999999999999E-4</c:v>
                </c:pt>
                <c:pt idx="34481">
                  <c:v>1.5164200000000001E-3</c:v>
                </c:pt>
                <c:pt idx="34482">
                  <c:v>2.6163699999999998E-3</c:v>
                </c:pt>
                <c:pt idx="34483">
                  <c:v>4.6648499999999999E-3</c:v>
                </c:pt>
                <c:pt idx="34484">
                  <c:v>5.4736400000000001E-3</c:v>
                </c:pt>
                <c:pt idx="34485">
                  <c:v>3.5605099999999998E-3</c:v>
                </c:pt>
                <c:pt idx="34486">
                  <c:v>4.3328799999999999E-3</c:v>
                </c:pt>
                <c:pt idx="34487">
                  <c:v>4.82038E-3</c:v>
                </c:pt>
                <c:pt idx="34488">
                  <c:v>4.59604E-3</c:v>
                </c:pt>
                <c:pt idx="34489">
                  <c:v>3.20798E-3</c:v>
                </c:pt>
                <c:pt idx="34490">
                  <c:v>3.9867799999999997E-3</c:v>
                </c:pt>
                <c:pt idx="34491">
                  <c:v>6.2897099999999996E-3</c:v>
                </c:pt>
                <c:pt idx="34492">
                  <c:v>2.1605700000000001E-3</c:v>
                </c:pt>
                <c:pt idx="34493">
                  <c:v>1.8536900000000001E-3</c:v>
                </c:pt>
                <c:pt idx="34494">
                  <c:v>1.16135E-3</c:v>
                </c:pt>
                <c:pt idx="34495">
                  <c:v>-1.31668E-3</c:v>
                </c:pt>
                <c:pt idx="34496">
                  <c:v>-1.54576E-3</c:v>
                </c:pt>
                <c:pt idx="34497">
                  <c:v>-1.8966499999999999E-3</c:v>
                </c:pt>
                <c:pt idx="34498">
                  <c:v>-3.1312900000000001E-3</c:v>
                </c:pt>
                <c:pt idx="34499">
                  <c:v>-4.3328899999999998E-3</c:v>
                </c:pt>
                <c:pt idx="34500">
                  <c:v>-4.2113599999999999E-3</c:v>
                </c:pt>
                <c:pt idx="34501">
                  <c:v>-4.0511699999999998E-3</c:v>
                </c:pt>
                <c:pt idx="34502">
                  <c:v>-2.3770900000000001E-3</c:v>
                </c:pt>
                <c:pt idx="34503">
                  <c:v>-4.4514899999999998E-3</c:v>
                </c:pt>
                <c:pt idx="34504">
                  <c:v>-5.2923099999999997E-3</c:v>
                </c:pt>
                <c:pt idx="34505">
                  <c:v>-5.1196499999999999E-3</c:v>
                </c:pt>
                <c:pt idx="34506">
                  <c:v>-2.4448400000000002E-3</c:v>
                </c:pt>
                <c:pt idx="34507">
                  <c:v>-2.5664799999999999E-3</c:v>
                </c:pt>
                <c:pt idx="34508">
                  <c:v>-4.6888800000000003E-3</c:v>
                </c:pt>
                <c:pt idx="34509">
                  <c:v>-4.0134999999999997E-3</c:v>
                </c:pt>
                <c:pt idx="34510">
                  <c:v>-3.6079599999999999E-3</c:v>
                </c:pt>
                <c:pt idx="34511">
                  <c:v>-3.8387500000000001E-3</c:v>
                </c:pt>
                <c:pt idx="34512">
                  <c:v>-3.9814500000000001E-3</c:v>
                </c:pt>
                <c:pt idx="34513">
                  <c:v>-2.7837000000000001E-3</c:v>
                </c:pt>
                <c:pt idx="34514">
                  <c:v>-1.9734599999999998E-3</c:v>
                </c:pt>
                <c:pt idx="34515">
                  <c:v>-4.3803000000000001E-4</c:v>
                </c:pt>
                <c:pt idx="34516">
                  <c:v>1.8625E-4</c:v>
                </c:pt>
                <c:pt idx="34517">
                  <c:v>1.8631399999999999E-3</c:v>
                </c:pt>
                <c:pt idx="34518">
                  <c:v>2.7309600000000002E-3</c:v>
                </c:pt>
                <c:pt idx="34519">
                  <c:v>8.5318999999999998E-4</c:v>
                </c:pt>
                <c:pt idx="34520">
                  <c:v>1.5203999999999999E-4</c:v>
                </c:pt>
                <c:pt idx="34521">
                  <c:v>-1.8619000000000001E-3</c:v>
                </c:pt>
                <c:pt idx="34522">
                  <c:v>-1.7687600000000001E-3</c:v>
                </c:pt>
                <c:pt idx="34523">
                  <c:v>-1.4721000000000001E-3</c:v>
                </c:pt>
                <c:pt idx="34524">
                  <c:v>-3.7726600000000002E-3</c:v>
                </c:pt>
                <c:pt idx="34525">
                  <c:v>-4.6404300000000001E-3</c:v>
                </c:pt>
                <c:pt idx="34526">
                  <c:v>-3.7489200000000002E-3</c:v>
                </c:pt>
                <c:pt idx="34527">
                  <c:v>-3.6949000000000001E-3</c:v>
                </c:pt>
                <c:pt idx="34528">
                  <c:v>-2.5219499999999998E-3</c:v>
                </c:pt>
                <c:pt idx="34529">
                  <c:v>-1.8141699999999999E-3</c:v>
                </c:pt>
                <c:pt idx="34530">
                  <c:v>-3.3175000000000001E-4</c:v>
                </c:pt>
                <c:pt idx="34531">
                  <c:v>1.38389E-3</c:v>
                </c:pt>
                <c:pt idx="34532">
                  <c:v>-2.7837000000000001E-4</c:v>
                </c:pt>
                <c:pt idx="34533">
                  <c:v>4.6738999999999998E-4</c:v>
                </c:pt>
                <c:pt idx="34534">
                  <c:v>1.7008699999999999E-3</c:v>
                </c:pt>
                <c:pt idx="34535">
                  <c:v>-3.1487000000000003E-4</c:v>
                </c:pt>
                <c:pt idx="34536">
                  <c:v>-3.3239000000000001E-4</c:v>
                </c:pt>
                <c:pt idx="34537">
                  <c:v>-2.8675E-4</c:v>
                </c:pt>
                <c:pt idx="34538">
                  <c:v>-2.3323200000000001E-3</c:v>
                </c:pt>
                <c:pt idx="34539">
                  <c:v>-2.1359299999999999E-3</c:v>
                </c:pt>
                <c:pt idx="34540">
                  <c:v>-2.1002099999999999E-3</c:v>
                </c:pt>
                <c:pt idx="34541">
                  <c:v>-3.6327299999999998E-3</c:v>
                </c:pt>
                <c:pt idx="34542">
                  <c:v>-4.0514399999999999E-3</c:v>
                </c:pt>
                <c:pt idx="34543">
                  <c:v>-4.1189800000000004E-3</c:v>
                </c:pt>
                <c:pt idx="34544">
                  <c:v>-4.0092599999999997E-3</c:v>
                </c:pt>
                <c:pt idx="34545">
                  <c:v>-4.2422600000000003E-3</c:v>
                </c:pt>
                <c:pt idx="34546">
                  <c:v>-3.9026500000000001E-3</c:v>
                </c:pt>
                <c:pt idx="34547">
                  <c:v>-3.35892E-3</c:v>
                </c:pt>
                <c:pt idx="34548">
                  <c:v>-2.86148E-3</c:v>
                </c:pt>
                <c:pt idx="34549">
                  <c:v>-1.9454800000000001E-3</c:v>
                </c:pt>
                <c:pt idx="34550">
                  <c:v>-8.0336000000000003E-4</c:v>
                </c:pt>
                <c:pt idx="34551">
                  <c:v>-3.3113000000000001E-4</c:v>
                </c:pt>
                <c:pt idx="34552">
                  <c:v>-8.5955999999999999E-4</c:v>
                </c:pt>
                <c:pt idx="34553">
                  <c:v>1.42154E-3</c:v>
                </c:pt>
                <c:pt idx="34554">
                  <c:v>4.0743699999999999E-3</c:v>
                </c:pt>
                <c:pt idx="34555">
                  <c:v>3.0632099999999998E-3</c:v>
                </c:pt>
                <c:pt idx="34556">
                  <c:v>4.0460699999999997E-3</c:v>
                </c:pt>
                <c:pt idx="34557">
                  <c:v>3.0881799999999998E-3</c:v>
                </c:pt>
                <c:pt idx="34558">
                  <c:v>3.0866999999999999E-3</c:v>
                </c:pt>
                <c:pt idx="34559">
                  <c:v>3.61233E-3</c:v>
                </c:pt>
                <c:pt idx="34560">
                  <c:v>1.9034500000000001E-3</c:v>
                </c:pt>
                <c:pt idx="34561">
                  <c:v>2.1589399999999998E-3</c:v>
                </c:pt>
                <c:pt idx="34562">
                  <c:v>3.2456999999999998E-3</c:v>
                </c:pt>
                <c:pt idx="34563">
                  <c:v>2.31431E-3</c:v>
                </c:pt>
                <c:pt idx="34564">
                  <c:v>2.5867500000000001E-3</c:v>
                </c:pt>
                <c:pt idx="34565">
                  <c:v>3.18936E-3</c:v>
                </c:pt>
                <c:pt idx="34566">
                  <c:v>3.0798499999999999E-3</c:v>
                </c:pt>
                <c:pt idx="34567">
                  <c:v>3.8481499999999998E-3</c:v>
                </c:pt>
                <c:pt idx="34568">
                  <c:v>4.5099399999999996E-3</c:v>
                </c:pt>
                <c:pt idx="34569">
                  <c:v>3.4864800000000001E-3</c:v>
                </c:pt>
                <c:pt idx="34570">
                  <c:v>-1.0681E-3</c:v>
                </c:pt>
                <c:pt idx="34571">
                  <c:v>-9.8999000000000005E-4</c:v>
                </c:pt>
                <c:pt idx="34572">
                  <c:v>4.2606000000000002E-4</c:v>
                </c:pt>
                <c:pt idx="34573">
                  <c:v>-2.0453799999999999E-3</c:v>
                </c:pt>
                <c:pt idx="34574">
                  <c:v>-3.6123999999999998E-4</c:v>
                </c:pt>
                <c:pt idx="34575">
                  <c:v>-6.3988000000000001E-4</c:v>
                </c:pt>
                <c:pt idx="34576">
                  <c:v>-1.4574200000000001E-3</c:v>
                </c:pt>
                <c:pt idx="34577">
                  <c:v>5.5637000000000004E-4</c:v>
                </c:pt>
                <c:pt idx="34578">
                  <c:v>1.3017300000000001E-3</c:v>
                </c:pt>
                <c:pt idx="34579">
                  <c:v>7.6371999999999996E-4</c:v>
                </c:pt>
                <c:pt idx="34580">
                  <c:v>1.0746900000000001E-3</c:v>
                </c:pt>
                <c:pt idx="34581">
                  <c:v>3.4918800000000002E-3</c:v>
                </c:pt>
                <c:pt idx="34582">
                  <c:v>3.4987400000000002E-3</c:v>
                </c:pt>
                <c:pt idx="34583">
                  <c:v>2.4516E-3</c:v>
                </c:pt>
                <c:pt idx="34584">
                  <c:v>2.8188800000000002E-3</c:v>
                </c:pt>
                <c:pt idx="34585" formatCode="0.00E+00">
                  <c:v>9.3679999999999998E-5</c:v>
                </c:pt>
                <c:pt idx="34586">
                  <c:v>1.1738E-4</c:v>
                </c:pt>
                <c:pt idx="34587">
                  <c:v>6.9738000000000005E-4</c:v>
                </c:pt>
                <c:pt idx="34588">
                  <c:v>-3.1861999999999998E-4</c:v>
                </c:pt>
                <c:pt idx="34589">
                  <c:v>-7.1239999999999997E-4</c:v>
                </c:pt>
                <c:pt idx="34590" formatCode="0.00E+00">
                  <c:v>5.7450000000000001E-5</c:v>
                </c:pt>
                <c:pt idx="34591">
                  <c:v>5.2039999999999996E-4</c:v>
                </c:pt>
                <c:pt idx="34592">
                  <c:v>6.2060999999999996E-4</c:v>
                </c:pt>
                <c:pt idx="34593">
                  <c:v>8.6671999999999997E-4</c:v>
                </c:pt>
                <c:pt idx="34594">
                  <c:v>1.5098999999999999E-4</c:v>
                </c:pt>
                <c:pt idx="34595">
                  <c:v>1.21674E-3</c:v>
                </c:pt>
                <c:pt idx="34596">
                  <c:v>1.92421E-3</c:v>
                </c:pt>
                <c:pt idx="34597">
                  <c:v>2.67659E-3</c:v>
                </c:pt>
                <c:pt idx="34598">
                  <c:v>2.7664999999999999E-3</c:v>
                </c:pt>
                <c:pt idx="34599">
                  <c:v>1.66578E-3</c:v>
                </c:pt>
                <c:pt idx="34600">
                  <c:v>3.16746E-3</c:v>
                </c:pt>
                <c:pt idx="34601">
                  <c:v>2.9209499999999998E-3</c:v>
                </c:pt>
                <c:pt idx="34602">
                  <c:v>2.5963900000000001E-3</c:v>
                </c:pt>
                <c:pt idx="34603">
                  <c:v>4.0497199999999997E-3</c:v>
                </c:pt>
                <c:pt idx="34604">
                  <c:v>2.8411E-3</c:v>
                </c:pt>
                <c:pt idx="34605">
                  <c:v>1.5363900000000001E-3</c:v>
                </c:pt>
                <c:pt idx="34606">
                  <c:v>1.16687E-3</c:v>
                </c:pt>
                <c:pt idx="34607">
                  <c:v>-2.4300999999999999E-4</c:v>
                </c:pt>
                <c:pt idx="34608">
                  <c:v>-4.9602999999999995E-4</c:v>
                </c:pt>
                <c:pt idx="34609">
                  <c:v>-1.5370799999999999E-3</c:v>
                </c:pt>
                <c:pt idx="34610">
                  <c:v>-1.45645E-3</c:v>
                </c:pt>
                <c:pt idx="34611">
                  <c:v>-4.7165E-4</c:v>
                </c:pt>
                <c:pt idx="34612">
                  <c:v>-3.1584E-3</c:v>
                </c:pt>
                <c:pt idx="34613">
                  <c:v>-3.61451E-3</c:v>
                </c:pt>
                <c:pt idx="34614">
                  <c:v>-1.7316600000000001E-3</c:v>
                </c:pt>
                <c:pt idx="34615">
                  <c:v>-2.0539099999999999E-3</c:v>
                </c:pt>
                <c:pt idx="34616">
                  <c:v>-1.31266E-3</c:v>
                </c:pt>
                <c:pt idx="34617">
                  <c:v>-1.92552E-3</c:v>
                </c:pt>
                <c:pt idx="34618">
                  <c:v>-3.07179E-3</c:v>
                </c:pt>
                <c:pt idx="34619">
                  <c:v>-2.1419400000000002E-3</c:v>
                </c:pt>
                <c:pt idx="34620">
                  <c:v>-7.6922999999999998E-4</c:v>
                </c:pt>
                <c:pt idx="34621" formatCode="0.00E+00">
                  <c:v>-7.9400000000000002E-6</c:v>
                </c:pt>
                <c:pt idx="34622">
                  <c:v>2.0803E-4</c:v>
                </c:pt>
                <c:pt idx="34623" formatCode="0.00E+00">
                  <c:v>6.2429999999999997E-5</c:v>
                </c:pt>
                <c:pt idx="34624">
                  <c:v>4.3529000000000002E-4</c:v>
                </c:pt>
                <c:pt idx="34625">
                  <c:v>-5.8901999999999999E-4</c:v>
                </c:pt>
                <c:pt idx="34626">
                  <c:v>1.2752999999999999E-4</c:v>
                </c:pt>
                <c:pt idx="34627">
                  <c:v>-1.1339E-3</c:v>
                </c:pt>
                <c:pt idx="34628" formatCode="0.00E+00">
                  <c:v>-1.632E-5</c:v>
                </c:pt>
                <c:pt idx="34629">
                  <c:v>1.3042500000000001E-3</c:v>
                </c:pt>
                <c:pt idx="34630">
                  <c:v>-2.7141999999999997E-4</c:v>
                </c:pt>
                <c:pt idx="34631">
                  <c:v>9.0505999999999996E-4</c:v>
                </c:pt>
                <c:pt idx="34632">
                  <c:v>-5.2705999999999999E-4</c:v>
                </c:pt>
                <c:pt idx="34633">
                  <c:v>-1.00833E-3</c:v>
                </c:pt>
                <c:pt idx="34634">
                  <c:v>-4.5415000000000001E-4</c:v>
                </c:pt>
                <c:pt idx="34635">
                  <c:v>-4.2327E-4</c:v>
                </c:pt>
                <c:pt idx="34636">
                  <c:v>2.2775000000000001E-4</c:v>
                </c:pt>
                <c:pt idx="34637">
                  <c:v>9.6515999999999995E-4</c:v>
                </c:pt>
                <c:pt idx="34638">
                  <c:v>1.70224E-3</c:v>
                </c:pt>
                <c:pt idx="34639">
                  <c:v>9.2721999999999998E-4</c:v>
                </c:pt>
                <c:pt idx="34640">
                  <c:v>1.9038E-4</c:v>
                </c:pt>
                <c:pt idx="34641">
                  <c:v>-7.3433999999999999E-4</c:v>
                </c:pt>
                <c:pt idx="34642">
                  <c:v>5.0573000000000003E-4</c:v>
                </c:pt>
                <c:pt idx="34643">
                  <c:v>-2.0566000000000001E-4</c:v>
                </c:pt>
                <c:pt idx="34644">
                  <c:v>-6.1932000000000003E-4</c:v>
                </c:pt>
                <c:pt idx="34645" formatCode="0.00E+00">
                  <c:v>5.1999999999999997E-5</c:v>
                </c:pt>
                <c:pt idx="34646">
                  <c:v>-1.5495999999999999E-4</c:v>
                </c:pt>
                <c:pt idx="34647">
                  <c:v>3.2217999999999998E-4</c:v>
                </c:pt>
                <c:pt idx="34648">
                  <c:v>-1.09162E-3</c:v>
                </c:pt>
                <c:pt idx="34649">
                  <c:v>-1.1375E-4</c:v>
                </c:pt>
                <c:pt idx="34650">
                  <c:v>-6.7502999999999997E-4</c:v>
                </c:pt>
                <c:pt idx="34651">
                  <c:v>-1.3673800000000001E-3</c:v>
                </c:pt>
                <c:pt idx="34652">
                  <c:v>1.0313E-3</c:v>
                </c:pt>
                <c:pt idx="34653">
                  <c:v>1.0077300000000001E-3</c:v>
                </c:pt>
                <c:pt idx="34654">
                  <c:v>6.6483000000000004E-4</c:v>
                </c:pt>
                <c:pt idx="34655">
                  <c:v>1.4225900000000001E-3</c:v>
                </c:pt>
                <c:pt idx="34656">
                  <c:v>2.1338400000000001E-3</c:v>
                </c:pt>
                <c:pt idx="34657">
                  <c:v>5.5898999999999999E-4</c:v>
                </c:pt>
                <c:pt idx="34658">
                  <c:v>1.0290900000000001E-3</c:v>
                </c:pt>
                <c:pt idx="34659">
                  <c:v>1.7875E-3</c:v>
                </c:pt>
                <c:pt idx="34660">
                  <c:v>1.14248E-3</c:v>
                </c:pt>
                <c:pt idx="34661">
                  <c:v>1.1400399999999999E-3</c:v>
                </c:pt>
                <c:pt idx="34662">
                  <c:v>1.1324600000000001E-3</c:v>
                </c:pt>
                <c:pt idx="34663">
                  <c:v>1.1211E-4</c:v>
                </c:pt>
                <c:pt idx="34664">
                  <c:v>2.0066999999999999E-4</c:v>
                </c:pt>
                <c:pt idx="34665">
                  <c:v>8.0071999999999999E-4</c:v>
                </c:pt>
                <c:pt idx="34666">
                  <c:v>-3.9458000000000001E-4</c:v>
                </c:pt>
                <c:pt idx="34667">
                  <c:v>-8.0745000000000003E-4</c:v>
                </c:pt>
                <c:pt idx="34668">
                  <c:v>-4.2231000000000001E-4</c:v>
                </c:pt>
                <c:pt idx="34669">
                  <c:v>-5.9716000000000001E-4</c:v>
                </c:pt>
                <c:pt idx="34670">
                  <c:v>-9.6635000000000004E-4</c:v>
                </c:pt>
                <c:pt idx="34671">
                  <c:v>-1.32942E-3</c:v>
                </c:pt>
                <c:pt idx="34672">
                  <c:v>-1.1357800000000001E-3</c:v>
                </c:pt>
                <c:pt idx="34673">
                  <c:v>-1.2481700000000001E-3</c:v>
                </c:pt>
                <c:pt idx="34674">
                  <c:v>-2.0902E-4</c:v>
                </c:pt>
                <c:pt idx="34675" formatCode="0.00E+00">
                  <c:v>-5.8669999999999999E-5</c:v>
                </c:pt>
                <c:pt idx="34676">
                  <c:v>-2.0976599999999999E-3</c:v>
                </c:pt>
                <c:pt idx="34677">
                  <c:v>-9.3537000000000004E-4</c:v>
                </c:pt>
                <c:pt idx="34678">
                  <c:v>-6.7117999999999995E-4</c:v>
                </c:pt>
                <c:pt idx="34679">
                  <c:v>-2.8156600000000002E-3</c:v>
                </c:pt>
                <c:pt idx="34680">
                  <c:v>-3.3297999999999997E-4</c:v>
                </c:pt>
                <c:pt idx="34681" formatCode="0.00E+00">
                  <c:v>-4.9159999999999997E-5</c:v>
                </c:pt>
                <c:pt idx="34682">
                  <c:v>2.2541E-4</c:v>
                </c:pt>
                <c:pt idx="34683">
                  <c:v>3.5869999999999999E-4</c:v>
                </c:pt>
                <c:pt idx="34684">
                  <c:v>-6.4032E-4</c:v>
                </c:pt>
                <c:pt idx="34685">
                  <c:v>-1.1913E-3</c:v>
                </c:pt>
                <c:pt idx="34686">
                  <c:v>-1.2945599999999999E-3</c:v>
                </c:pt>
                <c:pt idx="34687">
                  <c:v>-4.5707000000000001E-4</c:v>
                </c:pt>
                <c:pt idx="34688">
                  <c:v>-1.10819E-3</c:v>
                </c:pt>
                <c:pt idx="34689">
                  <c:v>3.4562999999999998E-4</c:v>
                </c:pt>
                <c:pt idx="34690">
                  <c:v>2.0597200000000001E-3</c:v>
                </c:pt>
                <c:pt idx="34691">
                  <c:v>1.46908E-3</c:v>
                </c:pt>
                <c:pt idx="34692">
                  <c:v>1.1303000000000001E-3</c:v>
                </c:pt>
                <c:pt idx="34693">
                  <c:v>1.9437E-4</c:v>
                </c:pt>
                <c:pt idx="34694">
                  <c:v>-1.0563899999999999E-3</c:v>
                </c:pt>
                <c:pt idx="34695">
                  <c:v>-1.33522E-3</c:v>
                </c:pt>
                <c:pt idx="34696">
                  <c:v>-4.1227000000000001E-4</c:v>
                </c:pt>
                <c:pt idx="34697">
                  <c:v>3.123E-4</c:v>
                </c:pt>
                <c:pt idx="34698">
                  <c:v>-5.1583E-4</c:v>
                </c:pt>
                <c:pt idx="34699">
                  <c:v>-5.0945000000000005E-4</c:v>
                </c:pt>
                <c:pt idx="34700">
                  <c:v>-1.1460299999999999E-3</c:v>
                </c:pt>
                <c:pt idx="34701">
                  <c:v>-2.1686700000000001E-3</c:v>
                </c:pt>
                <c:pt idx="34702">
                  <c:v>-1.5364700000000001E-3</c:v>
                </c:pt>
                <c:pt idx="34703">
                  <c:v>-1.13053E-3</c:v>
                </c:pt>
                <c:pt idx="34704">
                  <c:v>-4.9322999999999999E-4</c:v>
                </c:pt>
                <c:pt idx="34705">
                  <c:v>1.0065E-3</c:v>
                </c:pt>
                <c:pt idx="34706">
                  <c:v>2.9819600000000001E-3</c:v>
                </c:pt>
                <c:pt idx="34707">
                  <c:v>6.8630000000000004E-4</c:v>
                </c:pt>
                <c:pt idx="34708">
                  <c:v>1.35042E-3</c:v>
                </c:pt>
                <c:pt idx="34709">
                  <c:v>1.4565699999999999E-3</c:v>
                </c:pt>
                <c:pt idx="34710">
                  <c:v>-1.4030799999999999E-3</c:v>
                </c:pt>
                <c:pt idx="34711">
                  <c:v>-4.2017999999999998E-4</c:v>
                </c:pt>
                <c:pt idx="34712">
                  <c:v>-4.3513999999999998E-4</c:v>
                </c:pt>
                <c:pt idx="34713">
                  <c:v>-2.8564999999999998E-4</c:v>
                </c:pt>
                <c:pt idx="34714">
                  <c:v>5.3193000000000001E-4</c:v>
                </c:pt>
                <c:pt idx="34715">
                  <c:v>4.3529000000000002E-4</c:v>
                </c:pt>
                <c:pt idx="34716">
                  <c:v>1.20367E-3</c:v>
                </c:pt>
                <c:pt idx="34717">
                  <c:v>-3.1597E-4</c:v>
                </c:pt>
                <c:pt idx="34718">
                  <c:v>6.7442000000000001E-4</c:v>
                </c:pt>
                <c:pt idx="34719">
                  <c:v>4.0670000000000002E-4</c:v>
                </c:pt>
                <c:pt idx="34720">
                  <c:v>-1.6159099999999999E-3</c:v>
                </c:pt>
                <c:pt idx="34721">
                  <c:v>-2.62466E-3</c:v>
                </c:pt>
                <c:pt idx="34722">
                  <c:v>-2.2978899999999999E-3</c:v>
                </c:pt>
                <c:pt idx="34723">
                  <c:v>-2.8708999999999999E-4</c:v>
                </c:pt>
                <c:pt idx="34724">
                  <c:v>-2.2109000000000001E-4</c:v>
                </c:pt>
                <c:pt idx="34725">
                  <c:v>-4.9697000000000001E-4</c:v>
                </c:pt>
                <c:pt idx="34726">
                  <c:v>-8.8332999999999999E-4</c:v>
                </c:pt>
                <c:pt idx="34727" formatCode="0.00E+00">
                  <c:v>-2.2059999999999999E-5</c:v>
                </c:pt>
                <c:pt idx="34728">
                  <c:v>2.8451000000000003E-4</c:v>
                </c:pt>
                <c:pt idx="34729">
                  <c:v>-4.0991999999999998E-4</c:v>
                </c:pt>
                <c:pt idx="34730">
                  <c:v>3.3619999999999999E-4</c:v>
                </c:pt>
                <c:pt idx="34731">
                  <c:v>-6.0614000000000002E-4</c:v>
                </c:pt>
                <c:pt idx="34732">
                  <c:v>-1.11746E-3</c:v>
                </c:pt>
                <c:pt idx="34733">
                  <c:v>-1.0216299999999999E-3</c:v>
                </c:pt>
                <c:pt idx="34734">
                  <c:v>1.125E-4</c:v>
                </c:pt>
                <c:pt idx="34735">
                  <c:v>1.2152199999999999E-3</c:v>
                </c:pt>
                <c:pt idx="34736">
                  <c:v>1.7991800000000001E-3</c:v>
                </c:pt>
                <c:pt idx="34737">
                  <c:v>2.4180600000000001E-3</c:v>
                </c:pt>
                <c:pt idx="34738">
                  <c:v>1.5267499999999999E-3</c:v>
                </c:pt>
                <c:pt idx="34739">
                  <c:v>-2.9136E-4</c:v>
                </c:pt>
                <c:pt idx="34740">
                  <c:v>-1.40576E-3</c:v>
                </c:pt>
                <c:pt idx="34741">
                  <c:v>-2.3230500000000001E-3</c:v>
                </c:pt>
                <c:pt idx="34742">
                  <c:v>-2.2245500000000001E-3</c:v>
                </c:pt>
                <c:pt idx="34743">
                  <c:v>-1.92929E-3</c:v>
                </c:pt>
                <c:pt idx="34744">
                  <c:v>-6.9525999999999995E-4</c:v>
                </c:pt>
                <c:pt idx="34745">
                  <c:v>8.4137999999999997E-4</c:v>
                </c:pt>
                <c:pt idx="34746">
                  <c:v>2.2115899999999998E-3</c:v>
                </c:pt>
                <c:pt idx="34747">
                  <c:v>3.35893E-3</c:v>
                </c:pt>
                <c:pt idx="34748">
                  <c:v>2.6734900000000002E-3</c:v>
                </c:pt>
                <c:pt idx="34749">
                  <c:v>7.9144000000000003E-4</c:v>
                </c:pt>
                <c:pt idx="34750">
                  <c:v>1.3320000000000001E-4</c:v>
                </c:pt>
                <c:pt idx="34751">
                  <c:v>-1.7877999999999999E-4</c:v>
                </c:pt>
                <c:pt idx="34752">
                  <c:v>2.8206999999999999E-4</c:v>
                </c:pt>
                <c:pt idx="34753">
                  <c:v>9.4010000000000003E-4</c:v>
                </c:pt>
                <c:pt idx="34754">
                  <c:v>6.0997999999999998E-4</c:v>
                </c:pt>
                <c:pt idx="34755">
                  <c:v>-3.5127999999999998E-4</c:v>
                </c:pt>
                <c:pt idx="34756">
                  <c:v>-1.5417899999999999E-3</c:v>
                </c:pt>
                <c:pt idx="34757">
                  <c:v>-2.17133E-3</c:v>
                </c:pt>
                <c:pt idx="34758">
                  <c:v>-2.3054299999999998E-3</c:v>
                </c:pt>
                <c:pt idx="34759">
                  <c:v>-1.1064899999999999E-3</c:v>
                </c:pt>
                <c:pt idx="34760">
                  <c:v>-1.6574E-4</c:v>
                </c:pt>
                <c:pt idx="34761">
                  <c:v>9.4799999999999995E-4</c:v>
                </c:pt>
                <c:pt idx="34762">
                  <c:v>2.9679799999999998E-3</c:v>
                </c:pt>
                <c:pt idx="34763">
                  <c:v>3.6695899999999999E-3</c:v>
                </c:pt>
                <c:pt idx="34764">
                  <c:v>1.8927900000000001E-3</c:v>
                </c:pt>
                <c:pt idx="34765">
                  <c:v>4.4560999999999998E-4</c:v>
                </c:pt>
                <c:pt idx="34766">
                  <c:v>9.5279999999999996E-4</c:v>
                </c:pt>
                <c:pt idx="34767" formatCode="0.00E+00">
                  <c:v>1.29E-5</c:v>
                </c:pt>
                <c:pt idx="34768">
                  <c:v>1.41475E-3</c:v>
                </c:pt>
                <c:pt idx="34769">
                  <c:v>1.3746699999999999E-3</c:v>
                </c:pt>
                <c:pt idx="34770">
                  <c:v>1.60782E-3</c:v>
                </c:pt>
                <c:pt idx="34771">
                  <c:v>2.42699E-3</c:v>
                </c:pt>
                <c:pt idx="34772">
                  <c:v>1.3098299999999999E-3</c:v>
                </c:pt>
                <c:pt idx="34773">
                  <c:v>2.1739699999999999E-3</c:v>
                </c:pt>
                <c:pt idx="34774">
                  <c:v>1.3190400000000001E-3</c:v>
                </c:pt>
                <c:pt idx="34775">
                  <c:v>-2.7391999999999998E-4</c:v>
                </c:pt>
                <c:pt idx="34776">
                  <c:v>-1.90821E-3</c:v>
                </c:pt>
                <c:pt idx="34777">
                  <c:v>-3.8388799999999998E-3</c:v>
                </c:pt>
                <c:pt idx="34778">
                  <c:v>-3.2396999999999999E-3</c:v>
                </c:pt>
                <c:pt idx="34779">
                  <c:v>-1.5286799999999999E-3</c:v>
                </c:pt>
                <c:pt idx="34780">
                  <c:v>-9.9160000000000003E-4</c:v>
                </c:pt>
                <c:pt idx="34781">
                  <c:v>-1.91227E-3</c:v>
                </c:pt>
                <c:pt idx="34782">
                  <c:v>-1.3284600000000001E-3</c:v>
                </c:pt>
                <c:pt idx="34783">
                  <c:v>-6.8081999999999995E-4</c:v>
                </c:pt>
                <c:pt idx="34784">
                  <c:v>-1.3500999999999999E-3</c:v>
                </c:pt>
                <c:pt idx="34785">
                  <c:v>-1.1210700000000001E-3</c:v>
                </c:pt>
                <c:pt idx="34786">
                  <c:v>-1.00555E-3</c:v>
                </c:pt>
                <c:pt idx="34787">
                  <c:v>-1.46138E-3</c:v>
                </c:pt>
                <c:pt idx="34788">
                  <c:v>-8.3891E-4</c:v>
                </c:pt>
                <c:pt idx="34789">
                  <c:v>-1.07722E-3</c:v>
                </c:pt>
                <c:pt idx="34790">
                  <c:v>1.1156300000000001E-3</c:v>
                </c:pt>
                <c:pt idx="34791">
                  <c:v>2.8935100000000002E-3</c:v>
                </c:pt>
                <c:pt idx="34792">
                  <c:v>2.3311999999999999E-3</c:v>
                </c:pt>
                <c:pt idx="34793">
                  <c:v>2.46021E-3</c:v>
                </c:pt>
                <c:pt idx="34794">
                  <c:v>1.06671E-3</c:v>
                </c:pt>
                <c:pt idx="34795">
                  <c:v>8.3073999999999995E-4</c:v>
                </c:pt>
                <c:pt idx="34796">
                  <c:v>-4.5009999999999999E-4</c:v>
                </c:pt>
                <c:pt idx="34797">
                  <c:v>-2.9796100000000002E-3</c:v>
                </c:pt>
                <c:pt idx="34798">
                  <c:v>-1.92519E-3</c:v>
                </c:pt>
                <c:pt idx="34799">
                  <c:v>-2.6898500000000001E-3</c:v>
                </c:pt>
                <c:pt idx="34800">
                  <c:v>-1.66315E-3</c:v>
                </c:pt>
                <c:pt idx="34801">
                  <c:v>6.8460000000000005E-4</c:v>
                </c:pt>
                <c:pt idx="34802">
                  <c:v>2.52258E-3</c:v>
                </c:pt>
                <c:pt idx="34803">
                  <c:v>4.9800199999999999E-3</c:v>
                </c:pt>
                <c:pt idx="34804">
                  <c:v>3.83111E-3</c:v>
                </c:pt>
                <c:pt idx="34805">
                  <c:v>1.0324500000000001E-3</c:v>
                </c:pt>
                <c:pt idx="34806">
                  <c:v>2.3867599999999999E-3</c:v>
                </c:pt>
                <c:pt idx="34807">
                  <c:v>1.73142E-3</c:v>
                </c:pt>
                <c:pt idx="34808">
                  <c:v>1.30244E-3</c:v>
                </c:pt>
                <c:pt idx="34809">
                  <c:v>2.1009000000000002E-3</c:v>
                </c:pt>
                <c:pt idx="34810">
                  <c:v>3.5192999999999997E-4</c:v>
                </c:pt>
                <c:pt idx="34811">
                  <c:v>-1.17567E-3</c:v>
                </c:pt>
                <c:pt idx="34812">
                  <c:v>-2.81008E-3</c:v>
                </c:pt>
                <c:pt idx="34813">
                  <c:v>-3.0225500000000001E-3</c:v>
                </c:pt>
                <c:pt idx="34814">
                  <c:v>-3.3300700000000001E-3</c:v>
                </c:pt>
                <c:pt idx="34815">
                  <c:v>-7.0282000000000005E-4</c:v>
                </c:pt>
                <c:pt idx="34816">
                  <c:v>1.58091E-3</c:v>
                </c:pt>
                <c:pt idx="34817">
                  <c:v>1.3275100000000001E-3</c:v>
                </c:pt>
                <c:pt idx="34818">
                  <c:v>4.1012100000000001E-3</c:v>
                </c:pt>
                <c:pt idx="34819">
                  <c:v>5.1027900000000003E-3</c:v>
                </c:pt>
                <c:pt idx="34820">
                  <c:v>3.1828899999999999E-3</c:v>
                </c:pt>
                <c:pt idx="34821">
                  <c:v>1.60293E-3</c:v>
                </c:pt>
                <c:pt idx="34822">
                  <c:v>2.9009499999999998E-3</c:v>
                </c:pt>
                <c:pt idx="34823">
                  <c:v>2.5559799999999998E-3</c:v>
                </c:pt>
                <c:pt idx="34824">
                  <c:v>1.56237E-3</c:v>
                </c:pt>
                <c:pt idx="34825">
                  <c:v>2.09713E-3</c:v>
                </c:pt>
                <c:pt idx="34826">
                  <c:v>2.4549900000000002E-3</c:v>
                </c:pt>
                <c:pt idx="34827">
                  <c:v>2.7998599999999999E-3</c:v>
                </c:pt>
                <c:pt idx="34828">
                  <c:v>3.6620899999999998E-3</c:v>
                </c:pt>
                <c:pt idx="34829">
                  <c:v>1.9864000000000001E-3</c:v>
                </c:pt>
                <c:pt idx="34830">
                  <c:v>1.6603900000000001E-3</c:v>
                </c:pt>
                <c:pt idx="34831">
                  <c:v>-1.3965000000000001E-4</c:v>
                </c:pt>
                <c:pt idx="34832">
                  <c:v>-2.9667999999999999E-3</c:v>
                </c:pt>
                <c:pt idx="34833">
                  <c:v>-4.2741100000000002E-3</c:v>
                </c:pt>
                <c:pt idx="34834">
                  <c:v>-4.7258600000000001E-3</c:v>
                </c:pt>
                <c:pt idx="34835">
                  <c:v>-2.2671100000000001E-3</c:v>
                </c:pt>
                <c:pt idx="34836">
                  <c:v>-2.0443700000000002E-3</c:v>
                </c:pt>
                <c:pt idx="34837">
                  <c:v>-1.6447600000000001E-3</c:v>
                </c:pt>
                <c:pt idx="34838">
                  <c:v>-1.44604E-3</c:v>
                </c:pt>
                <c:pt idx="34839">
                  <c:v>-2.2359200000000002E-3</c:v>
                </c:pt>
                <c:pt idx="34840">
                  <c:v>-3.1980300000000001E-3</c:v>
                </c:pt>
                <c:pt idx="34841">
                  <c:v>-2.4854999999999999E-3</c:v>
                </c:pt>
                <c:pt idx="34842">
                  <c:v>-1.9562500000000001E-3</c:v>
                </c:pt>
                <c:pt idx="34843">
                  <c:v>-3.1063699999999998E-3</c:v>
                </c:pt>
                <c:pt idx="34844">
                  <c:v>-2.2658499999999998E-3</c:v>
                </c:pt>
                <c:pt idx="34845">
                  <c:v>-2.8256000000000002E-3</c:v>
                </c:pt>
                <c:pt idx="34846">
                  <c:v>-2.6038599999999999E-3</c:v>
                </c:pt>
                <c:pt idx="34847">
                  <c:v>-2.4299199999999999E-3</c:v>
                </c:pt>
                <c:pt idx="34848">
                  <c:v>-2.92713E-3</c:v>
                </c:pt>
                <c:pt idx="34849">
                  <c:v>-2.2254200000000001E-3</c:v>
                </c:pt>
                <c:pt idx="34850">
                  <c:v>-2.21572E-3</c:v>
                </c:pt>
                <c:pt idx="34851">
                  <c:v>-1.0162299999999999E-3</c:v>
                </c:pt>
                <c:pt idx="34852">
                  <c:v>2.3517099999999999E-3</c:v>
                </c:pt>
                <c:pt idx="34853">
                  <c:v>2.5468299999999999E-3</c:v>
                </c:pt>
                <c:pt idx="34854">
                  <c:v>3.3823099999999999E-3</c:v>
                </c:pt>
                <c:pt idx="34855">
                  <c:v>3.46409E-3</c:v>
                </c:pt>
                <c:pt idx="34856">
                  <c:v>2.1684400000000002E-3</c:v>
                </c:pt>
                <c:pt idx="34857">
                  <c:v>1.2138800000000001E-3</c:v>
                </c:pt>
                <c:pt idx="34858">
                  <c:v>-2.6864900000000001E-3</c:v>
                </c:pt>
                <c:pt idx="34859">
                  <c:v>-5.9124700000000004E-3</c:v>
                </c:pt>
                <c:pt idx="34860">
                  <c:v>-5.5682500000000003E-3</c:v>
                </c:pt>
                <c:pt idx="34861">
                  <c:v>-4.6212800000000002E-3</c:v>
                </c:pt>
                <c:pt idx="34862">
                  <c:v>-3.8839299999999998E-3</c:v>
                </c:pt>
                <c:pt idx="34863">
                  <c:v>-3.2526999999999999E-3</c:v>
                </c:pt>
                <c:pt idx="34864">
                  <c:v>-2.8125099999999998E-3</c:v>
                </c:pt>
                <c:pt idx="34865">
                  <c:v>-2.84586E-3</c:v>
                </c:pt>
                <c:pt idx="34866">
                  <c:v>-9.2754999999999997E-4</c:v>
                </c:pt>
                <c:pt idx="34867">
                  <c:v>1.71978E-3</c:v>
                </c:pt>
                <c:pt idx="34868">
                  <c:v>3.55288E-3</c:v>
                </c:pt>
                <c:pt idx="34869">
                  <c:v>4.2353199999999999E-3</c:v>
                </c:pt>
                <c:pt idx="34870">
                  <c:v>4.36397E-3</c:v>
                </c:pt>
                <c:pt idx="34871">
                  <c:v>1.8522199999999999E-3</c:v>
                </c:pt>
                <c:pt idx="34872">
                  <c:v>-8.0323999999999999E-4</c:v>
                </c:pt>
                <c:pt idx="34873">
                  <c:v>-1.73485E-3</c:v>
                </c:pt>
                <c:pt idx="34874">
                  <c:v>-5.0393399999999998E-3</c:v>
                </c:pt>
                <c:pt idx="34875">
                  <c:v>-5.0519099999999997E-3</c:v>
                </c:pt>
                <c:pt idx="34876">
                  <c:v>-4.0992199999999998E-3</c:v>
                </c:pt>
                <c:pt idx="34877">
                  <c:v>-4.8860900000000001E-3</c:v>
                </c:pt>
                <c:pt idx="34878">
                  <c:v>-2.552E-3</c:v>
                </c:pt>
                <c:pt idx="34879">
                  <c:v>-4.6305799999999996E-3</c:v>
                </c:pt>
                <c:pt idx="34880">
                  <c:v>-5.1906699999999997E-3</c:v>
                </c:pt>
                <c:pt idx="34881">
                  <c:v>-3.4592400000000001E-3</c:v>
                </c:pt>
                <c:pt idx="34882">
                  <c:v>-4.4895999999999998E-3</c:v>
                </c:pt>
                <c:pt idx="34883">
                  <c:v>-3.3057099999999999E-3</c:v>
                </c:pt>
                <c:pt idx="34884">
                  <c:v>-2.32512E-3</c:v>
                </c:pt>
                <c:pt idx="34885">
                  <c:v>-3.5696E-3</c:v>
                </c:pt>
                <c:pt idx="34886">
                  <c:v>-2.7513500000000001E-3</c:v>
                </c:pt>
                <c:pt idx="34887">
                  <c:v>1.17475E-3</c:v>
                </c:pt>
                <c:pt idx="34888">
                  <c:v>1.9895500000000001E-3</c:v>
                </c:pt>
                <c:pt idx="34889">
                  <c:v>4.5374300000000003E-3</c:v>
                </c:pt>
                <c:pt idx="34890">
                  <c:v>7.5329100000000003E-3</c:v>
                </c:pt>
                <c:pt idx="34891">
                  <c:v>5.3724899999999997E-3</c:v>
                </c:pt>
                <c:pt idx="34892">
                  <c:v>3.7590499999999999E-3</c:v>
                </c:pt>
                <c:pt idx="34893">
                  <c:v>3.7226500000000001E-3</c:v>
                </c:pt>
                <c:pt idx="34894">
                  <c:v>4.0691099999999999E-3</c:v>
                </c:pt>
                <c:pt idx="34895">
                  <c:v>3.5577500000000001E-3</c:v>
                </c:pt>
                <c:pt idx="34896">
                  <c:v>4.1316900000000004E-3</c:v>
                </c:pt>
                <c:pt idx="34897">
                  <c:v>4.6155700000000003E-3</c:v>
                </c:pt>
                <c:pt idx="34898">
                  <c:v>4.9553100000000001E-3</c:v>
                </c:pt>
                <c:pt idx="34899">
                  <c:v>4.3704399999999997E-3</c:v>
                </c:pt>
                <c:pt idx="34900">
                  <c:v>2.89939E-3</c:v>
                </c:pt>
                <c:pt idx="34901">
                  <c:v>2.5084399999999998E-3</c:v>
                </c:pt>
                <c:pt idx="34902">
                  <c:v>3.2124100000000002E-3</c:v>
                </c:pt>
                <c:pt idx="34903">
                  <c:v>3.9387800000000002E-3</c:v>
                </c:pt>
                <c:pt idx="34904">
                  <c:v>4.0435100000000002E-3</c:v>
                </c:pt>
                <c:pt idx="34905">
                  <c:v>3.2873199999999998E-3</c:v>
                </c:pt>
                <c:pt idx="34906">
                  <c:v>3.0621699999999999E-3</c:v>
                </c:pt>
                <c:pt idx="34907">
                  <c:v>-3.7877000000000001E-4</c:v>
                </c:pt>
                <c:pt idx="34908">
                  <c:v>-3.16972E-3</c:v>
                </c:pt>
                <c:pt idx="34909">
                  <c:v>-3.4464999999999999E-3</c:v>
                </c:pt>
                <c:pt idx="34910">
                  <c:v>-2.48912E-3</c:v>
                </c:pt>
                <c:pt idx="34911">
                  <c:v>-2.7516099999999998E-3</c:v>
                </c:pt>
                <c:pt idx="34912">
                  <c:v>-1.5059100000000001E-3</c:v>
                </c:pt>
                <c:pt idx="34913">
                  <c:v>1.56441E-3</c:v>
                </c:pt>
                <c:pt idx="34914">
                  <c:v>3.63606E-3</c:v>
                </c:pt>
                <c:pt idx="34915">
                  <c:v>6.2966899999999998E-3</c:v>
                </c:pt>
                <c:pt idx="34916">
                  <c:v>5.3180800000000002E-3</c:v>
                </c:pt>
                <c:pt idx="34917">
                  <c:v>5.1515800000000002E-3</c:v>
                </c:pt>
                <c:pt idx="34918">
                  <c:v>4.0926699999999996E-3</c:v>
                </c:pt>
                <c:pt idx="34919">
                  <c:v>2.9512000000000002E-3</c:v>
                </c:pt>
                <c:pt idx="34920">
                  <c:v>4.5888300000000003E-3</c:v>
                </c:pt>
                <c:pt idx="34921">
                  <c:v>2.7330000000000002E-3</c:v>
                </c:pt>
                <c:pt idx="34922">
                  <c:v>5.4253999999999999E-4</c:v>
                </c:pt>
                <c:pt idx="34923">
                  <c:v>-1.69936E-3</c:v>
                </c:pt>
                <c:pt idx="34924">
                  <c:v>-4.9753000000000002E-3</c:v>
                </c:pt>
                <c:pt idx="34925">
                  <c:v>-4.2135000000000002E-3</c:v>
                </c:pt>
                <c:pt idx="34926">
                  <c:v>-4.5665699999999998E-3</c:v>
                </c:pt>
                <c:pt idx="34927">
                  <c:v>-3.4776400000000002E-3</c:v>
                </c:pt>
                <c:pt idx="34928">
                  <c:v>6.9846999999999997E-4</c:v>
                </c:pt>
                <c:pt idx="34929">
                  <c:v>2.0419000000000001E-3</c:v>
                </c:pt>
                <c:pt idx="34930">
                  <c:v>5.2593800000000001E-3</c:v>
                </c:pt>
                <c:pt idx="34931">
                  <c:v>6.9047700000000002E-3</c:v>
                </c:pt>
                <c:pt idx="34932">
                  <c:v>5.5834099999999996E-3</c:v>
                </c:pt>
                <c:pt idx="34933">
                  <c:v>4.3266199999999998E-3</c:v>
                </c:pt>
                <c:pt idx="34934">
                  <c:v>4.9849200000000003E-3</c:v>
                </c:pt>
                <c:pt idx="34935">
                  <c:v>3.8056600000000002E-3</c:v>
                </c:pt>
                <c:pt idx="34936">
                  <c:v>3.8061900000000001E-3</c:v>
                </c:pt>
                <c:pt idx="34937">
                  <c:v>4.4475399999999998E-3</c:v>
                </c:pt>
                <c:pt idx="34938">
                  <c:v>3.49184E-3</c:v>
                </c:pt>
                <c:pt idx="34939">
                  <c:v>5.1308300000000003E-3</c:v>
                </c:pt>
                <c:pt idx="34940">
                  <c:v>4.33768E-3</c:v>
                </c:pt>
                <c:pt idx="34941">
                  <c:v>2.7698200000000001E-3</c:v>
                </c:pt>
                <c:pt idx="34942">
                  <c:v>2.1725E-3</c:v>
                </c:pt>
                <c:pt idx="34943">
                  <c:v>-5.6309999999999997E-4</c:v>
                </c:pt>
                <c:pt idx="34944">
                  <c:v>-4.70661E-3</c:v>
                </c:pt>
                <c:pt idx="34945">
                  <c:v>-6.5298099999999996E-3</c:v>
                </c:pt>
                <c:pt idx="34946">
                  <c:v>-5.3382899999999999E-3</c:v>
                </c:pt>
                <c:pt idx="34947">
                  <c:v>-6.4651600000000002E-3</c:v>
                </c:pt>
                <c:pt idx="34948">
                  <c:v>-4.7852600000000004E-3</c:v>
                </c:pt>
                <c:pt idx="34949">
                  <c:v>-4.8344E-3</c:v>
                </c:pt>
                <c:pt idx="34950">
                  <c:v>-5.1190999999999997E-3</c:v>
                </c:pt>
                <c:pt idx="34951">
                  <c:v>-3.7201600000000001E-3</c:v>
                </c:pt>
                <c:pt idx="34952">
                  <c:v>-4.3829400000000001E-3</c:v>
                </c:pt>
                <c:pt idx="34953">
                  <c:v>-4.1323799999999997E-3</c:v>
                </c:pt>
                <c:pt idx="34954">
                  <c:v>-5.19645E-3</c:v>
                </c:pt>
                <c:pt idx="34955">
                  <c:v>-5.6913800000000002E-3</c:v>
                </c:pt>
                <c:pt idx="34956">
                  <c:v>-3.8385400000000001E-3</c:v>
                </c:pt>
                <c:pt idx="34957">
                  <c:v>-5.05888E-3</c:v>
                </c:pt>
                <c:pt idx="34958">
                  <c:v>-4.4730200000000003E-3</c:v>
                </c:pt>
                <c:pt idx="34959">
                  <c:v>-4.7073699999999998E-3</c:v>
                </c:pt>
                <c:pt idx="34960">
                  <c:v>-6.3058799999999998E-3</c:v>
                </c:pt>
                <c:pt idx="34961">
                  <c:v>-3.7382800000000001E-3</c:v>
                </c:pt>
                <c:pt idx="34962">
                  <c:v>-2.6620400000000001E-3</c:v>
                </c:pt>
                <c:pt idx="34963">
                  <c:v>-2.5825000000000002E-4</c:v>
                </c:pt>
                <c:pt idx="34964">
                  <c:v>3.6960500000000002E-3</c:v>
                </c:pt>
                <c:pt idx="34965">
                  <c:v>5.1620800000000003E-3</c:v>
                </c:pt>
                <c:pt idx="34966">
                  <c:v>4.2079800000000001E-3</c:v>
                </c:pt>
                <c:pt idx="34967">
                  <c:v>3.8195799999999999E-3</c:v>
                </c:pt>
                <c:pt idx="34968">
                  <c:v>2.5591799999999999E-3</c:v>
                </c:pt>
                <c:pt idx="34969">
                  <c:v>-8.208E-4</c:v>
                </c:pt>
                <c:pt idx="34970">
                  <c:v>-4.0656299999999998E-3</c:v>
                </c:pt>
                <c:pt idx="34971">
                  <c:v>-6.3748199999999998E-3</c:v>
                </c:pt>
                <c:pt idx="34972">
                  <c:v>-6.4522199999999998E-3</c:v>
                </c:pt>
                <c:pt idx="34973">
                  <c:v>-6.4224099999999999E-3</c:v>
                </c:pt>
                <c:pt idx="34974">
                  <c:v>-4.4066000000000001E-3</c:v>
                </c:pt>
                <c:pt idx="34975">
                  <c:v>-4.9879499999999997E-3</c:v>
                </c:pt>
                <c:pt idx="34976">
                  <c:v>-4.8521199999999997E-3</c:v>
                </c:pt>
                <c:pt idx="34977">
                  <c:v>-3.4727E-3</c:v>
                </c:pt>
                <c:pt idx="34978">
                  <c:v>-1.49953E-3</c:v>
                </c:pt>
                <c:pt idx="34979">
                  <c:v>1.93596E-3</c:v>
                </c:pt>
                <c:pt idx="34980">
                  <c:v>4.7083899999999998E-3</c:v>
                </c:pt>
                <c:pt idx="34981">
                  <c:v>5.5754000000000003E-3</c:v>
                </c:pt>
                <c:pt idx="34982">
                  <c:v>3.6178400000000002E-3</c:v>
                </c:pt>
                <c:pt idx="34983">
                  <c:v>4.3481400000000003E-3</c:v>
                </c:pt>
                <c:pt idx="34984">
                  <c:v>-5.4297999999999998E-4</c:v>
                </c:pt>
                <c:pt idx="34985">
                  <c:v>-4.7732299999999998E-3</c:v>
                </c:pt>
                <c:pt idx="34986">
                  <c:v>-5.09232E-3</c:v>
                </c:pt>
                <c:pt idx="34987">
                  <c:v>-7.9501799999999994E-3</c:v>
                </c:pt>
                <c:pt idx="34988">
                  <c:v>-6.5825199999999997E-3</c:v>
                </c:pt>
                <c:pt idx="34989">
                  <c:v>-5.6399800000000002E-3</c:v>
                </c:pt>
                <c:pt idx="34990">
                  <c:v>-5.5121399999999996E-3</c:v>
                </c:pt>
                <c:pt idx="34991">
                  <c:v>-4.76138E-3</c:v>
                </c:pt>
                <c:pt idx="34992">
                  <c:v>-5.3420999999999998E-3</c:v>
                </c:pt>
                <c:pt idx="34993">
                  <c:v>-6.4886400000000004E-3</c:v>
                </c:pt>
                <c:pt idx="34994">
                  <c:v>-5.4495400000000001E-3</c:v>
                </c:pt>
                <c:pt idx="34995">
                  <c:v>-5.3922199999999997E-3</c:v>
                </c:pt>
                <c:pt idx="34996">
                  <c:v>-4.6655899999999998E-3</c:v>
                </c:pt>
                <c:pt idx="34997">
                  <c:v>-3.56457E-3</c:v>
                </c:pt>
                <c:pt idx="34998">
                  <c:v>-3.6451000000000001E-3</c:v>
                </c:pt>
                <c:pt idx="34999">
                  <c:v>1.5349999999999999E-4</c:v>
                </c:pt>
                <c:pt idx="35000">
                  <c:v>3.3604799999999999E-3</c:v>
                </c:pt>
                <c:pt idx="35001">
                  <c:v>5.3366000000000004E-3</c:v>
                </c:pt>
                <c:pt idx="35002">
                  <c:v>7.5458799999999996E-3</c:v>
                </c:pt>
                <c:pt idx="35003">
                  <c:v>5.6340599999999998E-3</c:v>
                </c:pt>
                <c:pt idx="35004">
                  <c:v>5.5652899999999996E-3</c:v>
                </c:pt>
                <c:pt idx="35005">
                  <c:v>6.7769400000000004E-3</c:v>
                </c:pt>
                <c:pt idx="35006">
                  <c:v>4.8101400000000001E-3</c:v>
                </c:pt>
                <c:pt idx="35007">
                  <c:v>5.4734400000000004E-3</c:v>
                </c:pt>
                <c:pt idx="35008">
                  <c:v>5.8517200000000004E-3</c:v>
                </c:pt>
                <c:pt idx="35009">
                  <c:v>5.6679399999999998E-3</c:v>
                </c:pt>
                <c:pt idx="35010">
                  <c:v>5.6321299999999999E-3</c:v>
                </c:pt>
                <c:pt idx="35011">
                  <c:v>4.3439899999999998E-3</c:v>
                </c:pt>
                <c:pt idx="35012">
                  <c:v>5.3183299999999996E-3</c:v>
                </c:pt>
                <c:pt idx="35013">
                  <c:v>2.4249599999999999E-3</c:v>
                </c:pt>
                <c:pt idx="35014">
                  <c:v>-5.4058000000000003E-4</c:v>
                </c:pt>
                <c:pt idx="35015">
                  <c:v>-3.8438999999999999E-3</c:v>
                </c:pt>
                <c:pt idx="35016">
                  <c:v>-5.1880199999999998E-3</c:v>
                </c:pt>
                <c:pt idx="35017">
                  <c:v>-3.5717000000000001E-3</c:v>
                </c:pt>
                <c:pt idx="35018">
                  <c:v>-3.81555E-3</c:v>
                </c:pt>
                <c:pt idx="35019">
                  <c:v>-1.5343399999999999E-3</c:v>
                </c:pt>
                <c:pt idx="35020">
                  <c:v>2.5078000000000001E-3</c:v>
                </c:pt>
                <c:pt idx="35021">
                  <c:v>3.4762700000000001E-3</c:v>
                </c:pt>
                <c:pt idx="35022">
                  <c:v>4.4649700000000004E-3</c:v>
                </c:pt>
                <c:pt idx="35023">
                  <c:v>4.7786E-3</c:v>
                </c:pt>
                <c:pt idx="35024">
                  <c:v>3.2441700000000002E-3</c:v>
                </c:pt>
                <c:pt idx="35025">
                  <c:v>-1.7729000000000001E-4</c:v>
                </c:pt>
                <c:pt idx="35026">
                  <c:v>-5.02558E-3</c:v>
                </c:pt>
                <c:pt idx="35027">
                  <c:v>-7.2648799999999996E-3</c:v>
                </c:pt>
                <c:pt idx="35028">
                  <c:v>-7.9764899999999993E-3</c:v>
                </c:pt>
                <c:pt idx="35029">
                  <c:v>-7.5575199999999999E-3</c:v>
                </c:pt>
                <c:pt idx="35030">
                  <c:v>-6.14344E-3</c:v>
                </c:pt>
                <c:pt idx="35031">
                  <c:v>-6.2165900000000001E-3</c:v>
                </c:pt>
                <c:pt idx="35032">
                  <c:v>-5.0506500000000003E-3</c:v>
                </c:pt>
                <c:pt idx="35033">
                  <c:v>-2.6468500000000001E-3</c:v>
                </c:pt>
                <c:pt idx="35034">
                  <c:v>-3.8580999999999999E-4</c:v>
                </c:pt>
                <c:pt idx="35035">
                  <c:v>2.5548099999999998E-3</c:v>
                </c:pt>
                <c:pt idx="35036">
                  <c:v>4.0322300000000004E-3</c:v>
                </c:pt>
                <c:pt idx="35037">
                  <c:v>5.3465300000000004E-3</c:v>
                </c:pt>
                <c:pt idx="35038">
                  <c:v>4.3131300000000001E-3</c:v>
                </c:pt>
                <c:pt idx="35039">
                  <c:v>7.0768000000000003E-4</c:v>
                </c:pt>
                <c:pt idx="35040" formatCode="0.00E+00">
                  <c:v>-9.0810000000000006E-5</c:v>
                </c:pt>
                <c:pt idx="35041">
                  <c:v>-3.4962700000000001E-3</c:v>
                </c:pt>
                <c:pt idx="35042">
                  <c:v>-7.07773E-3</c:v>
                </c:pt>
                <c:pt idx="35043">
                  <c:v>-6.5586799999999999E-3</c:v>
                </c:pt>
                <c:pt idx="35044">
                  <c:v>-6.1183799999999997E-3</c:v>
                </c:pt>
                <c:pt idx="35045">
                  <c:v>-6.5199699999999999E-3</c:v>
                </c:pt>
                <c:pt idx="35046">
                  <c:v>-7.1422300000000003E-3</c:v>
                </c:pt>
                <c:pt idx="35047">
                  <c:v>-6.2209700000000001E-3</c:v>
                </c:pt>
                <c:pt idx="35048">
                  <c:v>-6.5693699999999997E-3</c:v>
                </c:pt>
                <c:pt idx="35049">
                  <c:v>-7.5563000000000002E-3</c:v>
                </c:pt>
                <c:pt idx="35050">
                  <c:v>-6.2338000000000003E-3</c:v>
                </c:pt>
                <c:pt idx="35051">
                  <c:v>-6.2399600000000001E-3</c:v>
                </c:pt>
                <c:pt idx="35052">
                  <c:v>-4.7122900000000001E-3</c:v>
                </c:pt>
                <c:pt idx="35053">
                  <c:v>-3.4282399999999999E-3</c:v>
                </c:pt>
                <c:pt idx="35054">
                  <c:v>-1.82825E-3</c:v>
                </c:pt>
                <c:pt idx="35055">
                  <c:v>3.4073000000000003E-4</c:v>
                </c:pt>
                <c:pt idx="35056">
                  <c:v>4.5656400000000001E-3</c:v>
                </c:pt>
                <c:pt idx="35057">
                  <c:v>7.27459E-3</c:v>
                </c:pt>
                <c:pt idx="35058">
                  <c:v>7.2137099999999999E-3</c:v>
                </c:pt>
                <c:pt idx="35059">
                  <c:v>8.3356100000000002E-3</c:v>
                </c:pt>
                <c:pt idx="35060">
                  <c:v>6.2199999999999998E-3</c:v>
                </c:pt>
                <c:pt idx="35061">
                  <c:v>5.5428999999999999E-3</c:v>
                </c:pt>
                <c:pt idx="35062">
                  <c:v>6.9641399999999997E-3</c:v>
                </c:pt>
                <c:pt idx="35063">
                  <c:v>6.8057400000000002E-3</c:v>
                </c:pt>
                <c:pt idx="35064">
                  <c:v>6.9962699999999997E-3</c:v>
                </c:pt>
                <c:pt idx="35065">
                  <c:v>5.2941899999999998E-3</c:v>
                </c:pt>
                <c:pt idx="35066">
                  <c:v>5.9700500000000002E-3</c:v>
                </c:pt>
                <c:pt idx="35067">
                  <c:v>5.9663199999999998E-3</c:v>
                </c:pt>
                <c:pt idx="35068">
                  <c:v>4.1738399999999998E-3</c:v>
                </c:pt>
                <c:pt idx="35069">
                  <c:v>3.51572E-3</c:v>
                </c:pt>
                <c:pt idx="35070">
                  <c:v>-1.2952999999999999E-4</c:v>
                </c:pt>
                <c:pt idx="35071">
                  <c:v>-4.1704899999999998E-3</c:v>
                </c:pt>
                <c:pt idx="35072">
                  <c:v>-4.9032800000000003E-3</c:v>
                </c:pt>
                <c:pt idx="35073">
                  <c:v>-3.9589899999999999E-3</c:v>
                </c:pt>
                <c:pt idx="35074">
                  <c:v>-2.8976499999999999E-3</c:v>
                </c:pt>
                <c:pt idx="35075">
                  <c:v>-8.6195E-4</c:v>
                </c:pt>
                <c:pt idx="35076">
                  <c:v>3.1282300000000001E-3</c:v>
                </c:pt>
                <c:pt idx="35077">
                  <c:v>3.8385899999999998E-3</c:v>
                </c:pt>
                <c:pt idx="35078">
                  <c:v>4.9875400000000004E-3</c:v>
                </c:pt>
                <c:pt idx="35079">
                  <c:v>4.9553100000000001E-3</c:v>
                </c:pt>
                <c:pt idx="35080">
                  <c:v>2.7443699999999999E-3</c:v>
                </c:pt>
                <c:pt idx="35081" formatCode="0.00E+00">
                  <c:v>3.3930000000000002E-5</c:v>
                </c:pt>
                <c:pt idx="35082">
                  <c:v>-4.9064199999999999E-3</c:v>
                </c:pt>
                <c:pt idx="35083">
                  <c:v>-7.31651E-3</c:v>
                </c:pt>
                <c:pt idx="35084">
                  <c:v>-8.9450299999999996E-3</c:v>
                </c:pt>
                <c:pt idx="35085">
                  <c:v>-8.0397799999999998E-3</c:v>
                </c:pt>
                <c:pt idx="35086">
                  <c:v>-7.3799900000000003E-3</c:v>
                </c:pt>
                <c:pt idx="35087">
                  <c:v>-7.7933000000000004E-3</c:v>
                </c:pt>
                <c:pt idx="35088">
                  <c:v>-5.6766000000000004E-3</c:v>
                </c:pt>
                <c:pt idx="35089">
                  <c:v>-3.60597E-3</c:v>
                </c:pt>
                <c:pt idx="35090">
                  <c:v>-1.3043000000000001E-4</c:v>
                </c:pt>
                <c:pt idx="35091">
                  <c:v>3.6375399999999999E-3</c:v>
                </c:pt>
                <c:pt idx="35092">
                  <c:v>5.6201799999999998E-3</c:v>
                </c:pt>
                <c:pt idx="35093">
                  <c:v>5.3588500000000001E-3</c:v>
                </c:pt>
                <c:pt idx="35094">
                  <c:v>5.1974999999999999E-3</c:v>
                </c:pt>
                <c:pt idx="35095">
                  <c:v>3.18293E-3</c:v>
                </c:pt>
                <c:pt idx="35096">
                  <c:v>-1.35944E-3</c:v>
                </c:pt>
                <c:pt idx="35097">
                  <c:v>-3.6537599999999998E-3</c:v>
                </c:pt>
                <c:pt idx="35098">
                  <c:v>-5.6421800000000001E-3</c:v>
                </c:pt>
                <c:pt idx="35099">
                  <c:v>-7.9807100000000002E-3</c:v>
                </c:pt>
                <c:pt idx="35100">
                  <c:v>-7.80753E-3</c:v>
                </c:pt>
                <c:pt idx="35101">
                  <c:v>-6.2758800000000002E-3</c:v>
                </c:pt>
                <c:pt idx="35102">
                  <c:v>-6.7317399999999999E-3</c:v>
                </c:pt>
                <c:pt idx="35103">
                  <c:v>-8.0367200000000007E-3</c:v>
                </c:pt>
                <c:pt idx="35104">
                  <c:v>-7.18054E-3</c:v>
                </c:pt>
                <c:pt idx="35105">
                  <c:v>-7.3965300000000001E-3</c:v>
                </c:pt>
                <c:pt idx="35106">
                  <c:v>-6.9078999999999998E-3</c:v>
                </c:pt>
                <c:pt idx="35107">
                  <c:v>-6.9409600000000004E-3</c:v>
                </c:pt>
                <c:pt idx="35108">
                  <c:v>-6.97359E-3</c:v>
                </c:pt>
                <c:pt idx="35109">
                  <c:v>-6.1625200000000003E-3</c:v>
                </c:pt>
                <c:pt idx="35110">
                  <c:v>-3.6808399999999999E-3</c:v>
                </c:pt>
                <c:pt idx="35111">
                  <c:v>2.1675000000000001E-4</c:v>
                </c:pt>
                <c:pt idx="35112">
                  <c:v>3.9881500000000002E-3</c:v>
                </c:pt>
                <c:pt idx="35113">
                  <c:v>6.5896699999999997E-3</c:v>
                </c:pt>
                <c:pt idx="35114">
                  <c:v>7.01273E-3</c:v>
                </c:pt>
                <c:pt idx="35115">
                  <c:v>7.4578300000000004E-3</c:v>
                </c:pt>
                <c:pt idx="35116">
                  <c:v>8.0399000000000009E-3</c:v>
                </c:pt>
                <c:pt idx="35117">
                  <c:v>7.5867699999999996E-3</c:v>
                </c:pt>
                <c:pt idx="35118">
                  <c:v>6.9298299999999997E-3</c:v>
                </c:pt>
                <c:pt idx="35119">
                  <c:v>6.4085000000000001E-3</c:v>
                </c:pt>
                <c:pt idx="35120">
                  <c:v>5.8836599999999998E-3</c:v>
                </c:pt>
                <c:pt idx="35121">
                  <c:v>5.8920099999999996E-3</c:v>
                </c:pt>
                <c:pt idx="35122">
                  <c:v>6.2888900000000001E-3</c:v>
                </c:pt>
                <c:pt idx="35123">
                  <c:v>5.6360000000000004E-3</c:v>
                </c:pt>
                <c:pt idx="35124">
                  <c:v>6.9683599999999998E-3</c:v>
                </c:pt>
                <c:pt idx="35125">
                  <c:v>6.2672200000000004E-3</c:v>
                </c:pt>
                <c:pt idx="35126">
                  <c:v>6.0656900000000003E-3</c:v>
                </c:pt>
                <c:pt idx="35127">
                  <c:v>6.2541999999999997E-3</c:v>
                </c:pt>
                <c:pt idx="35128">
                  <c:v>6.1727500000000003E-3</c:v>
                </c:pt>
                <c:pt idx="35129">
                  <c:v>3.6545200000000001E-3</c:v>
                </c:pt>
                <c:pt idx="35130">
                  <c:v>2.7014700000000001E-3</c:v>
                </c:pt>
                <c:pt idx="35131">
                  <c:v>1.8853000000000001E-4</c:v>
                </c:pt>
                <c:pt idx="35132">
                  <c:v>-4.4614199999999998E-3</c:v>
                </c:pt>
                <c:pt idx="35133">
                  <c:v>-3.4099400000000002E-3</c:v>
                </c:pt>
                <c:pt idx="35134">
                  <c:v>-5.4798800000000003E-3</c:v>
                </c:pt>
                <c:pt idx="35135">
                  <c:v>-5.4594999999999999E-3</c:v>
                </c:pt>
                <c:pt idx="35136">
                  <c:v>-1.34486E-3</c:v>
                </c:pt>
                <c:pt idx="35137">
                  <c:v>1.87075E-3</c:v>
                </c:pt>
                <c:pt idx="35138">
                  <c:v>5.2410399999999998E-3</c:v>
                </c:pt>
                <c:pt idx="35139">
                  <c:v>6.81877E-3</c:v>
                </c:pt>
                <c:pt idx="35140">
                  <c:v>6.9958199999999998E-3</c:v>
                </c:pt>
                <c:pt idx="35141">
                  <c:v>6.9299499999999998E-3</c:v>
                </c:pt>
                <c:pt idx="35142">
                  <c:v>7.1485999999999997E-3</c:v>
                </c:pt>
                <c:pt idx="35143">
                  <c:v>6.5800499999999996E-3</c:v>
                </c:pt>
                <c:pt idx="35144">
                  <c:v>4.6446600000000001E-3</c:v>
                </c:pt>
                <c:pt idx="35145">
                  <c:v>4.0197399999999999E-3</c:v>
                </c:pt>
                <c:pt idx="35146">
                  <c:v>1.72032E-3</c:v>
                </c:pt>
                <c:pt idx="35147">
                  <c:v>-2.0363E-3</c:v>
                </c:pt>
                <c:pt idx="35148">
                  <c:v>-3.8408000000000001E-3</c:v>
                </c:pt>
                <c:pt idx="35149">
                  <c:v>-4.7346799999999998E-3</c:v>
                </c:pt>
                <c:pt idx="35150">
                  <c:v>-3.28554E-3</c:v>
                </c:pt>
                <c:pt idx="35151">
                  <c:v>-3.1497299999999999E-3</c:v>
                </c:pt>
                <c:pt idx="35152">
                  <c:v>1.3608000000000001E-4</c:v>
                </c:pt>
                <c:pt idx="35153">
                  <c:v>5.0796399999999998E-3</c:v>
                </c:pt>
                <c:pt idx="35154">
                  <c:v>6.3638999999999996E-3</c:v>
                </c:pt>
                <c:pt idx="35155">
                  <c:v>7.9106699999999999E-3</c:v>
                </c:pt>
                <c:pt idx="35156">
                  <c:v>7.7589499999999997E-3</c:v>
                </c:pt>
                <c:pt idx="35157">
                  <c:v>6.4049399999999996E-3</c:v>
                </c:pt>
                <c:pt idx="35158">
                  <c:v>7.09876E-3</c:v>
                </c:pt>
                <c:pt idx="35159">
                  <c:v>7.0382600000000002E-3</c:v>
                </c:pt>
                <c:pt idx="35160">
                  <c:v>6.0514100000000001E-3</c:v>
                </c:pt>
                <c:pt idx="35161">
                  <c:v>6.9337399999999999E-3</c:v>
                </c:pt>
                <c:pt idx="35162">
                  <c:v>7.4607099999999997E-3</c:v>
                </c:pt>
                <c:pt idx="35163">
                  <c:v>5.9191699999999996E-3</c:v>
                </c:pt>
                <c:pt idx="35164">
                  <c:v>7.37654E-3</c:v>
                </c:pt>
                <c:pt idx="35165">
                  <c:v>5.9484999999999998E-3</c:v>
                </c:pt>
                <c:pt idx="35166">
                  <c:v>2.2394200000000002E-3</c:v>
                </c:pt>
                <c:pt idx="35167">
                  <c:v>5.7297000000000001E-4</c:v>
                </c:pt>
                <c:pt idx="35168">
                  <c:v>-2.5754799999999998E-3</c:v>
                </c:pt>
                <c:pt idx="35169">
                  <c:v>-6.8018699999999998E-3</c:v>
                </c:pt>
                <c:pt idx="35170">
                  <c:v>-9.2399999999999999E-3</c:v>
                </c:pt>
                <c:pt idx="35171">
                  <c:v>-8.0377699999999996E-3</c:v>
                </c:pt>
                <c:pt idx="35172">
                  <c:v>-6.0393699999999996E-3</c:v>
                </c:pt>
                <c:pt idx="35173">
                  <c:v>-7.3981200000000002E-3</c:v>
                </c:pt>
                <c:pt idx="35174">
                  <c:v>-7.9010399999999998E-3</c:v>
                </c:pt>
                <c:pt idx="35175">
                  <c:v>-7.3496300000000002E-3</c:v>
                </c:pt>
                <c:pt idx="35176">
                  <c:v>-7.5507200000000003E-3</c:v>
                </c:pt>
                <c:pt idx="35177">
                  <c:v>-6.2603499999999996E-3</c:v>
                </c:pt>
                <c:pt idx="35178">
                  <c:v>-7.3273899999999996E-3</c:v>
                </c:pt>
                <c:pt idx="35179">
                  <c:v>-7.1201800000000003E-3</c:v>
                </c:pt>
                <c:pt idx="35180">
                  <c:v>-6.7539699999999998E-3</c:v>
                </c:pt>
                <c:pt idx="35181">
                  <c:v>-7.3049999999999999E-3</c:v>
                </c:pt>
                <c:pt idx="35182">
                  <c:v>-5.75056E-3</c:v>
                </c:pt>
                <c:pt idx="35183">
                  <c:v>-7.5359099999999998E-3</c:v>
                </c:pt>
                <c:pt idx="35184">
                  <c:v>-7.4798599999999996E-3</c:v>
                </c:pt>
                <c:pt idx="35185">
                  <c:v>-5.1157299999999998E-3</c:v>
                </c:pt>
                <c:pt idx="35186">
                  <c:v>-2.9923100000000002E-3</c:v>
                </c:pt>
                <c:pt idx="35187" formatCode="0.00E+00">
                  <c:v>9.1360000000000006E-5</c:v>
                </c:pt>
                <c:pt idx="35188">
                  <c:v>3.6390300000000001E-3</c:v>
                </c:pt>
                <c:pt idx="35189">
                  <c:v>5.8590200000000004E-3</c:v>
                </c:pt>
                <c:pt idx="35190">
                  <c:v>4.9787499999999997E-3</c:v>
                </c:pt>
                <c:pt idx="35191">
                  <c:v>3.9048300000000002E-3</c:v>
                </c:pt>
                <c:pt idx="35192">
                  <c:v>2.01862E-3</c:v>
                </c:pt>
                <c:pt idx="35193">
                  <c:v>-1.04061E-3</c:v>
                </c:pt>
                <c:pt idx="35194">
                  <c:v>-4.0121499999999999E-3</c:v>
                </c:pt>
                <c:pt idx="35195">
                  <c:v>-8.4651599999999994E-3</c:v>
                </c:pt>
                <c:pt idx="35196">
                  <c:v>-8.4877500000000005E-3</c:v>
                </c:pt>
                <c:pt idx="35197">
                  <c:v>-7.58451E-3</c:v>
                </c:pt>
                <c:pt idx="35198">
                  <c:v>-7.2220899999999996E-3</c:v>
                </c:pt>
                <c:pt idx="35199">
                  <c:v>-6.8053899999999997E-3</c:v>
                </c:pt>
                <c:pt idx="35200">
                  <c:v>-5.8666999999999999E-3</c:v>
                </c:pt>
                <c:pt idx="35201">
                  <c:v>-3.3528299999999998E-3</c:v>
                </c:pt>
                <c:pt idx="35202">
                  <c:v>-4.4934E-4</c:v>
                </c:pt>
                <c:pt idx="35203">
                  <c:v>3.2070800000000002E-3</c:v>
                </c:pt>
                <c:pt idx="35204">
                  <c:v>5.2430000000000003E-3</c:v>
                </c:pt>
                <c:pt idx="35205">
                  <c:v>4.98818E-3</c:v>
                </c:pt>
                <c:pt idx="35206">
                  <c:v>4.3893999999999999E-3</c:v>
                </c:pt>
                <c:pt idx="35207">
                  <c:v>3.3714000000000001E-3</c:v>
                </c:pt>
                <c:pt idx="35208">
                  <c:v>-4.4894999999999999E-4</c:v>
                </c:pt>
                <c:pt idx="35209">
                  <c:v>-3.9782200000000002E-3</c:v>
                </c:pt>
                <c:pt idx="35210">
                  <c:v>-5.5593600000000002E-3</c:v>
                </c:pt>
                <c:pt idx="35211">
                  <c:v>-7.3366200000000003E-3</c:v>
                </c:pt>
                <c:pt idx="35212">
                  <c:v>-7.47966E-3</c:v>
                </c:pt>
                <c:pt idx="35213">
                  <c:v>-8.2401499999999999E-3</c:v>
                </c:pt>
                <c:pt idx="35214">
                  <c:v>-8.1518900000000002E-3</c:v>
                </c:pt>
                <c:pt idx="35215">
                  <c:v>-7.5571900000000001E-3</c:v>
                </c:pt>
                <c:pt idx="35216">
                  <c:v>-7.8505199999999997E-3</c:v>
                </c:pt>
                <c:pt idx="35217">
                  <c:v>-8.4192499999999997E-3</c:v>
                </c:pt>
                <c:pt idx="35218">
                  <c:v>-7.2301800000000001E-3</c:v>
                </c:pt>
                <c:pt idx="35219">
                  <c:v>-6.1902099999999998E-3</c:v>
                </c:pt>
                <c:pt idx="35220">
                  <c:v>-5.3773299999999996E-3</c:v>
                </c:pt>
                <c:pt idx="35221">
                  <c:v>-3.7919799999999999E-3</c:v>
                </c:pt>
                <c:pt idx="35222">
                  <c:v>-3.2470699999999999E-3</c:v>
                </c:pt>
                <c:pt idx="35223">
                  <c:v>-5.2740000000000003E-4</c:v>
                </c:pt>
                <c:pt idx="35224">
                  <c:v>2.9487799999999998E-3</c:v>
                </c:pt>
                <c:pt idx="35225">
                  <c:v>7.2632299999999999E-3</c:v>
                </c:pt>
                <c:pt idx="35226">
                  <c:v>7.6770099999999997E-3</c:v>
                </c:pt>
                <c:pt idx="35227">
                  <c:v>8.0049000000000006E-3</c:v>
                </c:pt>
                <c:pt idx="35228">
                  <c:v>7.7839700000000003E-3</c:v>
                </c:pt>
                <c:pt idx="35229">
                  <c:v>5.2858799999999997E-3</c:v>
                </c:pt>
                <c:pt idx="35230">
                  <c:v>7.47045E-3</c:v>
                </c:pt>
                <c:pt idx="35231">
                  <c:v>7.8851900000000003E-3</c:v>
                </c:pt>
                <c:pt idx="35232">
                  <c:v>7.1525E-3</c:v>
                </c:pt>
                <c:pt idx="35233">
                  <c:v>6.7718500000000003E-3</c:v>
                </c:pt>
                <c:pt idx="35234">
                  <c:v>8.6609400000000007E-3</c:v>
                </c:pt>
                <c:pt idx="35235">
                  <c:v>7.4549600000000001E-3</c:v>
                </c:pt>
                <c:pt idx="35236">
                  <c:v>5.62073E-3</c:v>
                </c:pt>
                <c:pt idx="35237">
                  <c:v>7.12197E-3</c:v>
                </c:pt>
                <c:pt idx="35238">
                  <c:v>8.2599600000000002E-3</c:v>
                </c:pt>
                <c:pt idx="35239">
                  <c:v>7.8227899999999996E-3</c:v>
                </c:pt>
                <c:pt idx="35240">
                  <c:v>6.8982599999999998E-3</c:v>
                </c:pt>
                <c:pt idx="35241">
                  <c:v>5.0735099999999998E-3</c:v>
                </c:pt>
                <c:pt idx="35242">
                  <c:v>3.6435999999999999E-3</c:v>
                </c:pt>
                <c:pt idx="35243">
                  <c:v>6.9844999999999998E-4</c:v>
                </c:pt>
                <c:pt idx="35244">
                  <c:v>-4.2115199999999998E-3</c:v>
                </c:pt>
                <c:pt idx="35245">
                  <c:v>-5.8205899999999996E-3</c:v>
                </c:pt>
                <c:pt idx="35246">
                  <c:v>-4.4349400000000001E-3</c:v>
                </c:pt>
                <c:pt idx="35247">
                  <c:v>-3.56617E-3</c:v>
                </c:pt>
                <c:pt idx="35248">
                  <c:v>-2.5498600000000001E-3</c:v>
                </c:pt>
                <c:pt idx="35249">
                  <c:v>2.6477699999999998E-3</c:v>
                </c:pt>
                <c:pt idx="35250">
                  <c:v>5.7928800000000003E-3</c:v>
                </c:pt>
                <c:pt idx="35251">
                  <c:v>7.5015300000000002E-3</c:v>
                </c:pt>
                <c:pt idx="35252">
                  <c:v>9.6757000000000006E-3</c:v>
                </c:pt>
                <c:pt idx="35253">
                  <c:v>8.7177699999999997E-3</c:v>
                </c:pt>
                <c:pt idx="35254">
                  <c:v>7.9079400000000005E-3</c:v>
                </c:pt>
                <c:pt idx="35255">
                  <c:v>6.4917600000000001E-3</c:v>
                </c:pt>
                <c:pt idx="35256">
                  <c:v>5.4366700000000002E-3</c:v>
                </c:pt>
                <c:pt idx="35257">
                  <c:v>4.5248700000000003E-3</c:v>
                </c:pt>
                <c:pt idx="35258">
                  <c:v>1.3913300000000001E-3</c:v>
                </c:pt>
                <c:pt idx="35259">
                  <c:v>-1.66274E-3</c:v>
                </c:pt>
                <c:pt idx="35260">
                  <c:v>-3.3331099999999998E-3</c:v>
                </c:pt>
                <c:pt idx="35261">
                  <c:v>-4.7172200000000003E-3</c:v>
                </c:pt>
                <c:pt idx="35262">
                  <c:v>-3.9580600000000002E-3</c:v>
                </c:pt>
                <c:pt idx="35263">
                  <c:v>-2.6645699999999998E-3</c:v>
                </c:pt>
                <c:pt idx="35264">
                  <c:v>-5.9208999999999998E-4</c:v>
                </c:pt>
                <c:pt idx="35265">
                  <c:v>4.2737599999999997E-3</c:v>
                </c:pt>
                <c:pt idx="35266">
                  <c:v>6.0023300000000002E-3</c:v>
                </c:pt>
                <c:pt idx="35267">
                  <c:v>6.9289299999999998E-3</c:v>
                </c:pt>
                <c:pt idx="35268">
                  <c:v>8.7401400000000004E-3</c:v>
                </c:pt>
                <c:pt idx="35269">
                  <c:v>7.6520900000000003E-3</c:v>
                </c:pt>
                <c:pt idx="35270">
                  <c:v>7.8553900000000003E-3</c:v>
                </c:pt>
                <c:pt idx="35271">
                  <c:v>7.1313499999999998E-3</c:v>
                </c:pt>
                <c:pt idx="35272">
                  <c:v>7.3142499999999996E-3</c:v>
                </c:pt>
                <c:pt idx="35273">
                  <c:v>7.58919E-3</c:v>
                </c:pt>
                <c:pt idx="35274">
                  <c:v>7.9816499999999999E-3</c:v>
                </c:pt>
                <c:pt idx="35275">
                  <c:v>7.1961000000000004E-3</c:v>
                </c:pt>
                <c:pt idx="35276">
                  <c:v>4.7939699999999998E-3</c:v>
                </c:pt>
                <c:pt idx="35277">
                  <c:v>4.7547300000000004E-3</c:v>
                </c:pt>
                <c:pt idx="35278">
                  <c:v>1.75373E-3</c:v>
                </c:pt>
                <c:pt idx="35279">
                  <c:v>-5.9265999999999995E-4</c:v>
                </c:pt>
                <c:pt idx="35280">
                  <c:v>-3.1994100000000002E-3</c:v>
                </c:pt>
                <c:pt idx="35281">
                  <c:v>-7.1140600000000002E-3</c:v>
                </c:pt>
                <c:pt idx="35282">
                  <c:v>-7.1068700000000004E-3</c:v>
                </c:pt>
                <c:pt idx="35283">
                  <c:v>-6.6324799999999996E-3</c:v>
                </c:pt>
                <c:pt idx="35284">
                  <c:v>-6.9654699999999996E-3</c:v>
                </c:pt>
                <c:pt idx="35285">
                  <c:v>-6.7125800000000001E-3</c:v>
                </c:pt>
                <c:pt idx="35286">
                  <c:v>-6.6975799999999999E-3</c:v>
                </c:pt>
                <c:pt idx="35287">
                  <c:v>-8.8767599999999992E-3</c:v>
                </c:pt>
                <c:pt idx="35288">
                  <c:v>-8.0979599999999995E-3</c:v>
                </c:pt>
                <c:pt idx="35289">
                  <c:v>-6.9348400000000003E-3</c:v>
                </c:pt>
                <c:pt idx="35290">
                  <c:v>-6.5571800000000001E-3</c:v>
                </c:pt>
                <c:pt idx="35291">
                  <c:v>-6.9943000000000002E-3</c:v>
                </c:pt>
                <c:pt idx="35292">
                  <c:v>-7.9455099999999994E-3</c:v>
                </c:pt>
                <c:pt idx="35293">
                  <c:v>-8.5560099999999993E-3</c:v>
                </c:pt>
                <c:pt idx="35294">
                  <c:v>-7.5202899999999998E-3</c:v>
                </c:pt>
                <c:pt idx="35295">
                  <c:v>-6.9149700000000003E-3</c:v>
                </c:pt>
                <c:pt idx="35296">
                  <c:v>-4.9302299999999999E-3</c:v>
                </c:pt>
                <c:pt idx="35297">
                  <c:v>-4.6275300000000004E-3</c:v>
                </c:pt>
                <c:pt idx="35298">
                  <c:v>-2.4367899999999999E-3</c:v>
                </c:pt>
                <c:pt idx="35299">
                  <c:v>2.18863E-3</c:v>
                </c:pt>
                <c:pt idx="35300">
                  <c:v>2.5357299999999999E-3</c:v>
                </c:pt>
                <c:pt idx="35301">
                  <c:v>4.4579399999999996E-3</c:v>
                </c:pt>
                <c:pt idx="35302">
                  <c:v>4.5343900000000001E-3</c:v>
                </c:pt>
                <c:pt idx="35303">
                  <c:v>2.6559499999999998E-3</c:v>
                </c:pt>
                <c:pt idx="35304">
                  <c:v>2.0193799999999999E-3</c:v>
                </c:pt>
                <c:pt idx="35305" formatCode="0.00E+00">
                  <c:v>-4.354E-5</c:v>
                </c:pt>
                <c:pt idx="35306">
                  <c:v>-3.8739999999999998E-3</c:v>
                </c:pt>
                <c:pt idx="35307">
                  <c:v>-7.3622599999999998E-3</c:v>
                </c:pt>
                <c:pt idx="35308">
                  <c:v>-8.3699599999999992E-3</c:v>
                </c:pt>
                <c:pt idx="35309">
                  <c:v>-7.4221299999999999E-3</c:v>
                </c:pt>
                <c:pt idx="35310">
                  <c:v>-6.7129700000000004E-3</c:v>
                </c:pt>
                <c:pt idx="35311">
                  <c:v>-6.8087199999999999E-3</c:v>
                </c:pt>
                <c:pt idx="35312">
                  <c:v>-5.1064099999999996E-3</c:v>
                </c:pt>
                <c:pt idx="35313">
                  <c:v>-3.32892E-3</c:v>
                </c:pt>
                <c:pt idx="35314">
                  <c:v>-1.1211E-4</c:v>
                </c:pt>
                <c:pt idx="35315">
                  <c:v>2.3842500000000001E-3</c:v>
                </c:pt>
                <c:pt idx="35316">
                  <c:v>3.0487299999999999E-3</c:v>
                </c:pt>
                <c:pt idx="35317">
                  <c:v>3.9100300000000001E-3</c:v>
                </c:pt>
                <c:pt idx="35318">
                  <c:v>3.4184599999999999E-3</c:v>
                </c:pt>
                <c:pt idx="35319">
                  <c:v>1.67833E-3</c:v>
                </c:pt>
                <c:pt idx="35320">
                  <c:v>-8.9006000000000003E-4</c:v>
                </c:pt>
                <c:pt idx="35321">
                  <c:v>-2.99366E-3</c:v>
                </c:pt>
                <c:pt idx="35322">
                  <c:v>-5.5699E-3</c:v>
                </c:pt>
                <c:pt idx="35323">
                  <c:v>-7.4256299999999999E-3</c:v>
                </c:pt>
                <c:pt idx="35324">
                  <c:v>-7.1545599999999999E-3</c:v>
                </c:pt>
                <c:pt idx="35325">
                  <c:v>-7.1072599999999998E-3</c:v>
                </c:pt>
                <c:pt idx="35326">
                  <c:v>-8.20012E-3</c:v>
                </c:pt>
                <c:pt idx="35327">
                  <c:v>-7.0411400000000004E-3</c:v>
                </c:pt>
                <c:pt idx="35328">
                  <c:v>-6.5318099999999999E-3</c:v>
                </c:pt>
                <c:pt idx="35329">
                  <c:v>-7.74211E-3</c:v>
                </c:pt>
                <c:pt idx="35330">
                  <c:v>-5.9675099999999997E-3</c:v>
                </c:pt>
                <c:pt idx="35331">
                  <c:v>-5.2278000000000003E-3</c:v>
                </c:pt>
                <c:pt idx="35332">
                  <c:v>-5.7120599999999997E-3</c:v>
                </c:pt>
                <c:pt idx="35333">
                  <c:v>-5.0595900000000001E-3</c:v>
                </c:pt>
                <c:pt idx="35334">
                  <c:v>-1.69392E-3</c:v>
                </c:pt>
                <c:pt idx="35335">
                  <c:v>1.0624300000000001E-3</c:v>
                </c:pt>
                <c:pt idx="35336">
                  <c:v>3.4814500000000001E-3</c:v>
                </c:pt>
                <c:pt idx="35337">
                  <c:v>5.7955400000000001E-3</c:v>
                </c:pt>
                <c:pt idx="35338">
                  <c:v>6.8937599999999996E-3</c:v>
                </c:pt>
                <c:pt idx="35339">
                  <c:v>6.3362100000000001E-3</c:v>
                </c:pt>
                <c:pt idx="35340">
                  <c:v>7.3805399999999997E-3</c:v>
                </c:pt>
                <c:pt idx="35341">
                  <c:v>7.9912200000000003E-3</c:v>
                </c:pt>
                <c:pt idx="35342">
                  <c:v>6.6618800000000002E-3</c:v>
                </c:pt>
                <c:pt idx="35343">
                  <c:v>6.8750800000000004E-3</c:v>
                </c:pt>
                <c:pt idx="35344">
                  <c:v>6.7910599999999998E-3</c:v>
                </c:pt>
                <c:pt idx="35345">
                  <c:v>6.3214100000000004E-3</c:v>
                </c:pt>
                <c:pt idx="35346">
                  <c:v>6.20916E-3</c:v>
                </c:pt>
                <c:pt idx="35347">
                  <c:v>6.0261000000000004E-3</c:v>
                </c:pt>
                <c:pt idx="35348">
                  <c:v>6.0114599999999997E-3</c:v>
                </c:pt>
                <c:pt idx="35349">
                  <c:v>6.9050200000000004E-3</c:v>
                </c:pt>
                <c:pt idx="35350">
                  <c:v>6.7371100000000001E-3</c:v>
                </c:pt>
                <c:pt idx="35351">
                  <c:v>5.9420899999999997E-3</c:v>
                </c:pt>
                <c:pt idx="35352">
                  <c:v>7.2379000000000002E-3</c:v>
                </c:pt>
                <c:pt idx="35353">
                  <c:v>5.7997300000000003E-3</c:v>
                </c:pt>
                <c:pt idx="35354">
                  <c:v>3.1696200000000002E-3</c:v>
                </c:pt>
                <c:pt idx="35355">
                  <c:v>-3.7252999999999999E-4</c:v>
                </c:pt>
                <c:pt idx="35356">
                  <c:v>-2.3283499999999999E-3</c:v>
                </c:pt>
                <c:pt idx="35357">
                  <c:v>-2.9266399999999999E-3</c:v>
                </c:pt>
                <c:pt idx="35358">
                  <c:v>-4.4324400000000002E-3</c:v>
                </c:pt>
                <c:pt idx="35359">
                  <c:v>-2.3323699999999998E-3</c:v>
                </c:pt>
                <c:pt idx="35360">
                  <c:v>-9.0551E-4</c:v>
                </c:pt>
                <c:pt idx="35361">
                  <c:v>1.20984E-3</c:v>
                </c:pt>
                <c:pt idx="35362">
                  <c:v>4.7782199999999997E-3</c:v>
                </c:pt>
                <c:pt idx="35363">
                  <c:v>5.3833199999999996E-3</c:v>
                </c:pt>
                <c:pt idx="35364">
                  <c:v>5.56026E-3</c:v>
                </c:pt>
                <c:pt idx="35365">
                  <c:v>6.7709299999999997E-3</c:v>
                </c:pt>
                <c:pt idx="35366">
                  <c:v>7.1128199999999997E-3</c:v>
                </c:pt>
                <c:pt idx="35367">
                  <c:v>5.8904600000000001E-3</c:v>
                </c:pt>
                <c:pt idx="35368">
                  <c:v>5.9501399999999996E-3</c:v>
                </c:pt>
                <c:pt idx="35369">
                  <c:v>3.34155E-3</c:v>
                </c:pt>
                <c:pt idx="35370">
                  <c:v>4.4570999999999999E-4</c:v>
                </c:pt>
                <c:pt idx="35371">
                  <c:v>-1.464E-3</c:v>
                </c:pt>
                <c:pt idx="35372">
                  <c:v>-2.43305E-3</c:v>
                </c:pt>
                <c:pt idx="35373">
                  <c:v>-4.6495900000000003E-3</c:v>
                </c:pt>
                <c:pt idx="35374">
                  <c:v>-6.0812100000000001E-3</c:v>
                </c:pt>
                <c:pt idx="35375">
                  <c:v>-2.0720500000000002E-3</c:v>
                </c:pt>
                <c:pt idx="35376">
                  <c:v>5.1424999999999995E-4</c:v>
                </c:pt>
                <c:pt idx="35377">
                  <c:v>3.4046300000000001E-3</c:v>
                </c:pt>
                <c:pt idx="35378">
                  <c:v>6.12854E-3</c:v>
                </c:pt>
                <c:pt idx="35379">
                  <c:v>6.8060400000000002E-3</c:v>
                </c:pt>
                <c:pt idx="35380">
                  <c:v>6.0904699999999997E-3</c:v>
                </c:pt>
                <c:pt idx="35381">
                  <c:v>5.3145900000000001E-3</c:v>
                </c:pt>
                <c:pt idx="35382">
                  <c:v>5.9912999999999998E-3</c:v>
                </c:pt>
                <c:pt idx="35383">
                  <c:v>5.5860399999999996E-3</c:v>
                </c:pt>
                <c:pt idx="35384">
                  <c:v>6.15454E-3</c:v>
                </c:pt>
                <c:pt idx="35385">
                  <c:v>5.2580099999999996E-3</c:v>
                </c:pt>
                <c:pt idx="35386">
                  <c:v>7.9807699999999999E-3</c:v>
                </c:pt>
                <c:pt idx="35387">
                  <c:v>6.9711699999999996E-3</c:v>
                </c:pt>
                <c:pt idx="35388">
                  <c:v>4.7419200000000002E-3</c:v>
                </c:pt>
                <c:pt idx="35389">
                  <c:v>6.0413799999999998E-3</c:v>
                </c:pt>
                <c:pt idx="35390">
                  <c:v>2.4420499999999999E-3</c:v>
                </c:pt>
                <c:pt idx="35391">
                  <c:v>-9.2800000000000001E-4</c:v>
                </c:pt>
                <c:pt idx="35392">
                  <c:v>-3.0623500000000001E-3</c:v>
                </c:pt>
                <c:pt idx="35393">
                  <c:v>-5.4380799999999997E-3</c:v>
                </c:pt>
                <c:pt idx="35394">
                  <c:v>-5.5753299999999999E-3</c:v>
                </c:pt>
                <c:pt idx="35395">
                  <c:v>-6.54843E-3</c:v>
                </c:pt>
                <c:pt idx="35396">
                  <c:v>-6.9937000000000003E-3</c:v>
                </c:pt>
                <c:pt idx="35397">
                  <c:v>-5.1819800000000001E-3</c:v>
                </c:pt>
                <c:pt idx="35398">
                  <c:v>-5.561E-3</c:v>
                </c:pt>
                <c:pt idx="35399">
                  <c:v>-5.6871300000000003E-3</c:v>
                </c:pt>
                <c:pt idx="35400">
                  <c:v>-5.9672400000000004E-3</c:v>
                </c:pt>
                <c:pt idx="35401">
                  <c:v>-7.9954499999999994E-3</c:v>
                </c:pt>
                <c:pt idx="35402">
                  <c:v>-5.8860800000000001E-3</c:v>
                </c:pt>
                <c:pt idx="35403">
                  <c:v>-5.99842E-3</c:v>
                </c:pt>
                <c:pt idx="35404">
                  <c:v>-5.6150999999999996E-3</c:v>
                </c:pt>
                <c:pt idx="35405">
                  <c:v>-1.5097000000000001E-3</c:v>
                </c:pt>
                <c:pt idx="35406">
                  <c:v>1.1116999999999999E-4</c:v>
                </c:pt>
                <c:pt idx="35407">
                  <c:v>9.6745999999999996E-4</c:v>
                </c:pt>
                <c:pt idx="35408">
                  <c:v>2.96832E-3</c:v>
                </c:pt>
                <c:pt idx="35409">
                  <c:v>3.2285700000000001E-3</c:v>
                </c:pt>
                <c:pt idx="35410">
                  <c:v>1.42479E-3</c:v>
                </c:pt>
                <c:pt idx="35411">
                  <c:v>-1.0208699999999999E-3</c:v>
                </c:pt>
                <c:pt idx="35412">
                  <c:v>-2.2362800000000002E-3</c:v>
                </c:pt>
                <c:pt idx="35413">
                  <c:v>-1.0890299999999999E-3</c:v>
                </c:pt>
                <c:pt idx="35414">
                  <c:v>-1.9663300000000001E-3</c:v>
                </c:pt>
                <c:pt idx="35415">
                  <c:v>-3.039E-3</c:v>
                </c:pt>
                <c:pt idx="35416">
                  <c:v>-8.9451000000000005E-4</c:v>
                </c:pt>
                <c:pt idx="35417">
                  <c:v>8.6702000000000003E-4</c:v>
                </c:pt>
                <c:pt idx="35418">
                  <c:v>3.6338500000000001E-3</c:v>
                </c:pt>
                <c:pt idx="35419">
                  <c:v>5.5654299999999997E-3</c:v>
                </c:pt>
                <c:pt idx="35420">
                  <c:v>5.1359200000000004E-3</c:v>
                </c:pt>
                <c:pt idx="35421">
                  <c:v>7.2292800000000003E-3</c:v>
                </c:pt>
                <c:pt idx="35422">
                  <c:v>7.8809799999999992E-3</c:v>
                </c:pt>
                <c:pt idx="35423">
                  <c:v>5.8787199999999996E-3</c:v>
                </c:pt>
                <c:pt idx="35424">
                  <c:v>5.33505E-3</c:v>
                </c:pt>
                <c:pt idx="35425">
                  <c:v>2.0640200000000002E-3</c:v>
                </c:pt>
                <c:pt idx="35426">
                  <c:v>9.0777999999999996E-4</c:v>
                </c:pt>
                <c:pt idx="35427">
                  <c:v>-8.8515000000000002E-4</c:v>
                </c:pt>
                <c:pt idx="35428">
                  <c:v>-3.8081E-3</c:v>
                </c:pt>
                <c:pt idx="35429">
                  <c:v>-3.1742900000000002E-3</c:v>
                </c:pt>
                <c:pt idx="35430">
                  <c:v>-2.9740399999999998E-3</c:v>
                </c:pt>
                <c:pt idx="35431">
                  <c:v>-1.9508500000000001E-3</c:v>
                </c:pt>
                <c:pt idx="35432">
                  <c:v>-2.4432000000000002E-4</c:v>
                </c:pt>
                <c:pt idx="35433">
                  <c:v>2.0582700000000001E-3</c:v>
                </c:pt>
                <c:pt idx="35434">
                  <c:v>3.5381599999999998E-3</c:v>
                </c:pt>
                <c:pt idx="35435">
                  <c:v>5.5299199999999998E-3</c:v>
                </c:pt>
                <c:pt idx="35436">
                  <c:v>6.3674600000000001E-3</c:v>
                </c:pt>
                <c:pt idx="35437">
                  <c:v>4.8782000000000001E-3</c:v>
                </c:pt>
                <c:pt idx="35438">
                  <c:v>6.0006299999999999E-3</c:v>
                </c:pt>
                <c:pt idx="35439">
                  <c:v>6.4420600000000003E-3</c:v>
                </c:pt>
                <c:pt idx="35440">
                  <c:v>5.4968899999999999E-3</c:v>
                </c:pt>
                <c:pt idx="35441">
                  <c:v>5.49571E-3</c:v>
                </c:pt>
                <c:pt idx="35442">
                  <c:v>7.2050300000000003E-3</c:v>
                </c:pt>
                <c:pt idx="35443">
                  <c:v>6.1250499999999999E-3</c:v>
                </c:pt>
                <c:pt idx="35444">
                  <c:v>3.0821799999999999E-3</c:v>
                </c:pt>
                <c:pt idx="35445">
                  <c:v>2.6649400000000002E-3</c:v>
                </c:pt>
                <c:pt idx="35446">
                  <c:v>2.26042E-3</c:v>
                </c:pt>
                <c:pt idx="35447">
                  <c:v>-7.7490999999999997E-4</c:v>
                </c:pt>
                <c:pt idx="35448">
                  <c:v>-1.6382E-3</c:v>
                </c:pt>
                <c:pt idx="35449">
                  <c:v>-2.8074300000000001E-3</c:v>
                </c:pt>
                <c:pt idx="35450">
                  <c:v>-4.4665900000000003E-3</c:v>
                </c:pt>
                <c:pt idx="35451">
                  <c:v>-4.1327600000000001E-3</c:v>
                </c:pt>
                <c:pt idx="35452">
                  <c:v>-5.26115E-3</c:v>
                </c:pt>
                <c:pt idx="35453">
                  <c:v>-6.1303199999999999E-3</c:v>
                </c:pt>
                <c:pt idx="35454">
                  <c:v>-6.1068800000000003E-3</c:v>
                </c:pt>
                <c:pt idx="35455">
                  <c:v>-5.0261100000000003E-3</c:v>
                </c:pt>
                <c:pt idx="35456">
                  <c:v>-4.3066299999999997E-3</c:v>
                </c:pt>
                <c:pt idx="35457">
                  <c:v>-6.4601900000000002E-3</c:v>
                </c:pt>
                <c:pt idx="35458">
                  <c:v>-6.1834799999999999E-3</c:v>
                </c:pt>
                <c:pt idx="35459">
                  <c:v>-5.4944299999999998E-3</c:v>
                </c:pt>
                <c:pt idx="35460">
                  <c:v>-5.7929499999999998E-3</c:v>
                </c:pt>
                <c:pt idx="35461">
                  <c:v>-4.9274499999999999E-3</c:v>
                </c:pt>
                <c:pt idx="35462">
                  <c:v>-5.0076399999999998E-3</c:v>
                </c:pt>
                <c:pt idx="35463">
                  <c:v>-6.3727499999999999E-3</c:v>
                </c:pt>
                <c:pt idx="35464">
                  <c:v>-4.5378399999999996E-3</c:v>
                </c:pt>
                <c:pt idx="35465">
                  <c:v>-3.9867000000000001E-3</c:v>
                </c:pt>
                <c:pt idx="35466">
                  <c:v>-2.3468600000000001E-3</c:v>
                </c:pt>
                <c:pt idx="35467">
                  <c:v>9.4483999999999996E-4</c:v>
                </c:pt>
                <c:pt idx="35468">
                  <c:v>1.17216E-3</c:v>
                </c:pt>
                <c:pt idx="35469">
                  <c:v>2.57479E-3</c:v>
                </c:pt>
                <c:pt idx="35470">
                  <c:v>3.42647E-3</c:v>
                </c:pt>
                <c:pt idx="35471">
                  <c:v>2.2723000000000001E-3</c:v>
                </c:pt>
                <c:pt idx="35472">
                  <c:v>1.04963E-3</c:v>
                </c:pt>
                <c:pt idx="35473">
                  <c:v>-9.4207000000000004E-4</c:v>
                </c:pt>
                <c:pt idx="35474">
                  <c:v>-2.4807900000000001E-3</c:v>
                </c:pt>
                <c:pt idx="35475">
                  <c:v>-3.8630000000000001E-3</c:v>
                </c:pt>
                <c:pt idx="35476">
                  <c:v>-5.5188299999999997E-3</c:v>
                </c:pt>
                <c:pt idx="35477">
                  <c:v>-6.4725599999999996E-3</c:v>
                </c:pt>
                <c:pt idx="35478">
                  <c:v>-5.7728500000000004E-3</c:v>
                </c:pt>
                <c:pt idx="35479">
                  <c:v>-5.1314100000000003E-3</c:v>
                </c:pt>
                <c:pt idx="35480">
                  <c:v>-2.8524800000000001E-3</c:v>
                </c:pt>
                <c:pt idx="35481">
                  <c:v>-2.1822600000000001E-3</c:v>
                </c:pt>
                <c:pt idx="35482">
                  <c:v>-6.0139999999999998E-4</c:v>
                </c:pt>
                <c:pt idx="35483">
                  <c:v>2.0547299999999998E-3</c:v>
                </c:pt>
                <c:pt idx="35484">
                  <c:v>2.0592100000000001E-3</c:v>
                </c:pt>
                <c:pt idx="35485">
                  <c:v>3.0073299999999999E-3</c:v>
                </c:pt>
                <c:pt idx="35486">
                  <c:v>1.5417499999999999E-3</c:v>
                </c:pt>
                <c:pt idx="35487">
                  <c:v>1.3863700000000001E-3</c:v>
                </c:pt>
                <c:pt idx="35488" formatCode="0.00E+00">
                  <c:v>2.438E-5</c:v>
                </c:pt>
                <c:pt idx="35489">
                  <c:v>-2.2006299999999999E-3</c:v>
                </c:pt>
                <c:pt idx="35490">
                  <c:v>-3.33228E-3</c:v>
                </c:pt>
                <c:pt idx="35491">
                  <c:v>-4.7862399999999998E-3</c:v>
                </c:pt>
                <c:pt idx="35492">
                  <c:v>-4.0952699999999998E-3</c:v>
                </c:pt>
                <c:pt idx="35493">
                  <c:v>-3.7540300000000002E-3</c:v>
                </c:pt>
                <c:pt idx="35494">
                  <c:v>-3.2142500000000001E-3</c:v>
                </c:pt>
                <c:pt idx="35495">
                  <c:v>-4.7556300000000003E-3</c:v>
                </c:pt>
                <c:pt idx="35496">
                  <c:v>-5.3948299999999998E-3</c:v>
                </c:pt>
                <c:pt idx="35497">
                  <c:v>-5.6368700000000004E-3</c:v>
                </c:pt>
                <c:pt idx="35498">
                  <c:v>-5.0680899999999999E-3</c:v>
                </c:pt>
                <c:pt idx="35499">
                  <c:v>-4.4900299999999999E-3</c:v>
                </c:pt>
                <c:pt idx="35500">
                  <c:v>-3.6655699999999999E-3</c:v>
                </c:pt>
                <c:pt idx="35501">
                  <c:v>-3.9074399999999999E-3</c:v>
                </c:pt>
                <c:pt idx="35502">
                  <c:v>-2.39135E-3</c:v>
                </c:pt>
                <c:pt idx="35503">
                  <c:v>-4.5333E-4</c:v>
                </c:pt>
                <c:pt idx="35504">
                  <c:v>1.20553E-3</c:v>
                </c:pt>
                <c:pt idx="35505">
                  <c:v>2.2013100000000002E-3</c:v>
                </c:pt>
                <c:pt idx="35506">
                  <c:v>3.4885200000000002E-3</c:v>
                </c:pt>
                <c:pt idx="35507">
                  <c:v>4.7364499999999997E-3</c:v>
                </c:pt>
                <c:pt idx="35508">
                  <c:v>4.4915099999999998E-3</c:v>
                </c:pt>
                <c:pt idx="35509">
                  <c:v>5.5858599999999998E-3</c:v>
                </c:pt>
                <c:pt idx="35510">
                  <c:v>4.9848399999999999E-3</c:v>
                </c:pt>
                <c:pt idx="35511">
                  <c:v>3.9322799999999998E-3</c:v>
                </c:pt>
                <c:pt idx="35512">
                  <c:v>4.2393800000000001E-3</c:v>
                </c:pt>
                <c:pt idx="35513">
                  <c:v>4.83162E-3</c:v>
                </c:pt>
                <c:pt idx="35514">
                  <c:v>3.1151199999999999E-3</c:v>
                </c:pt>
                <c:pt idx="35515">
                  <c:v>2.99096E-3</c:v>
                </c:pt>
                <c:pt idx="35516">
                  <c:v>3.6315800000000001E-3</c:v>
                </c:pt>
                <c:pt idx="35517">
                  <c:v>9.6539E-4</c:v>
                </c:pt>
                <c:pt idx="35518">
                  <c:v>-2.2542999999999999E-4</c:v>
                </c:pt>
                <c:pt idx="35519">
                  <c:v>-1.2602399999999999E-3</c:v>
                </c:pt>
                <c:pt idx="35520">
                  <c:v>-2.4211100000000002E-3</c:v>
                </c:pt>
                <c:pt idx="35521">
                  <c:v>-1.2355700000000001E-3</c:v>
                </c:pt>
                <c:pt idx="35522">
                  <c:v>-1.9866999999999999E-4</c:v>
                </c:pt>
                <c:pt idx="35523">
                  <c:v>-7.6783999999999999E-4</c:v>
                </c:pt>
                <c:pt idx="35524">
                  <c:v>2.0132E-4</c:v>
                </c:pt>
                <c:pt idx="35525">
                  <c:v>1.3791400000000001E-3</c:v>
                </c:pt>
                <c:pt idx="35526">
                  <c:v>2.3182900000000002E-3</c:v>
                </c:pt>
                <c:pt idx="35527">
                  <c:v>8.2704000000000002E-4</c:v>
                </c:pt>
                <c:pt idx="35528">
                  <c:v>-3.2706E-4</c:v>
                </c:pt>
                <c:pt idx="35529">
                  <c:v>5.6229000000000001E-4</c:v>
                </c:pt>
                <c:pt idx="35530">
                  <c:v>-1.4180099999999999E-3</c:v>
                </c:pt>
                <c:pt idx="35531">
                  <c:v>-2.7207500000000001E-3</c:v>
                </c:pt>
                <c:pt idx="35532">
                  <c:v>-4.1257799999999999E-3</c:v>
                </c:pt>
                <c:pt idx="35533">
                  <c:v>-4.5676700000000002E-3</c:v>
                </c:pt>
                <c:pt idx="35534">
                  <c:v>-4.3016299999999999E-3</c:v>
                </c:pt>
                <c:pt idx="35535">
                  <c:v>-3.6369800000000002E-3</c:v>
                </c:pt>
                <c:pt idx="35536">
                  <c:v>-1.88528E-3</c:v>
                </c:pt>
                <c:pt idx="35537">
                  <c:v>-2.5540099999999998E-3</c:v>
                </c:pt>
                <c:pt idx="35538">
                  <c:v>1.6107E-4</c:v>
                </c:pt>
                <c:pt idx="35539">
                  <c:v>1.9691299999999999E-3</c:v>
                </c:pt>
                <c:pt idx="35540">
                  <c:v>7.9807000000000001E-4</c:v>
                </c:pt>
                <c:pt idx="35541">
                  <c:v>1.5642399999999999E-3</c:v>
                </c:pt>
                <c:pt idx="35542">
                  <c:v>1.52928E-3</c:v>
                </c:pt>
                <c:pt idx="35543">
                  <c:v>-9.5881000000000004E-4</c:v>
                </c:pt>
                <c:pt idx="35544">
                  <c:v>-9.9905000000000002E-4</c:v>
                </c:pt>
                <c:pt idx="35545">
                  <c:v>-1.09994E-3</c:v>
                </c:pt>
                <c:pt idx="35546">
                  <c:v>-2.5117899999999999E-3</c:v>
                </c:pt>
                <c:pt idx="35547">
                  <c:v>-2.1467299999999999E-3</c:v>
                </c:pt>
                <c:pt idx="35548">
                  <c:v>-2.8194299999999999E-3</c:v>
                </c:pt>
                <c:pt idx="35549">
                  <c:v>-3.9479600000000004E-3</c:v>
                </c:pt>
                <c:pt idx="35550">
                  <c:v>-3.6082200000000001E-3</c:v>
                </c:pt>
                <c:pt idx="35551">
                  <c:v>-3.58691E-3</c:v>
                </c:pt>
                <c:pt idx="35552">
                  <c:v>-3.80044E-3</c:v>
                </c:pt>
                <c:pt idx="35553">
                  <c:v>-4.1504300000000001E-3</c:v>
                </c:pt>
                <c:pt idx="35554">
                  <c:v>-2.9447200000000001E-3</c:v>
                </c:pt>
                <c:pt idx="35555">
                  <c:v>-3.70411E-3</c:v>
                </c:pt>
                <c:pt idx="35556">
                  <c:v>-3.01418E-3</c:v>
                </c:pt>
                <c:pt idx="35557">
                  <c:v>-1.5854899999999999E-3</c:v>
                </c:pt>
                <c:pt idx="35558">
                  <c:v>-1.50566E-3</c:v>
                </c:pt>
                <c:pt idx="35559">
                  <c:v>6.6921999999999999E-4</c:v>
                </c:pt>
                <c:pt idx="35560">
                  <c:v>2.7785E-4</c:v>
                </c:pt>
                <c:pt idx="35561">
                  <c:v>8.3173999999999998E-4</c:v>
                </c:pt>
                <c:pt idx="35562">
                  <c:v>2.1343899999999999E-3</c:v>
                </c:pt>
                <c:pt idx="35563">
                  <c:v>2.1146400000000001E-3</c:v>
                </c:pt>
                <c:pt idx="35564">
                  <c:v>4.93356E-3</c:v>
                </c:pt>
                <c:pt idx="35565">
                  <c:v>4.6927599999999998E-3</c:v>
                </c:pt>
                <c:pt idx="35566">
                  <c:v>2.5338800000000001E-3</c:v>
                </c:pt>
                <c:pt idx="35567">
                  <c:v>3.1328100000000002E-3</c:v>
                </c:pt>
                <c:pt idx="35568">
                  <c:v>3.5625600000000002E-3</c:v>
                </c:pt>
                <c:pt idx="35569">
                  <c:v>3.4046800000000002E-3</c:v>
                </c:pt>
                <c:pt idx="35570">
                  <c:v>4.1252600000000004E-3</c:v>
                </c:pt>
                <c:pt idx="35571">
                  <c:v>2.2296400000000002E-3</c:v>
                </c:pt>
                <c:pt idx="35572">
                  <c:v>1.3125700000000001E-3</c:v>
                </c:pt>
                <c:pt idx="35573">
                  <c:v>5.4425999999999997E-4</c:v>
                </c:pt>
                <c:pt idx="35574">
                  <c:v>-3.8966000000000001E-4</c:v>
                </c:pt>
                <c:pt idx="35575">
                  <c:v>2.6018999999999999E-4</c:v>
                </c:pt>
                <c:pt idx="35576" formatCode="0.00E+00">
                  <c:v>-7.1470000000000005E-5</c:v>
                </c:pt>
                <c:pt idx="35577">
                  <c:v>-6.2104E-4</c:v>
                </c:pt>
                <c:pt idx="35578">
                  <c:v>-2.5635000000000002E-4</c:v>
                </c:pt>
                <c:pt idx="35579">
                  <c:v>3.9038000000000001E-4</c:v>
                </c:pt>
                <c:pt idx="35580">
                  <c:v>1.0950599999999999E-3</c:v>
                </c:pt>
                <c:pt idx="35581">
                  <c:v>7.9562999999999997E-4</c:v>
                </c:pt>
                <c:pt idx="35582">
                  <c:v>1.0776099999999999E-3</c:v>
                </c:pt>
                <c:pt idx="35583" formatCode="0.00E+00">
                  <c:v>1.9979999999999998E-5</c:v>
                </c:pt>
                <c:pt idx="35584">
                  <c:v>-6.0196999999999996E-4</c:v>
                </c:pt>
                <c:pt idx="35585">
                  <c:v>-3.8437999999999998E-4</c:v>
                </c:pt>
                <c:pt idx="35586">
                  <c:v>-1.10418E-3</c:v>
                </c:pt>
                <c:pt idx="35587">
                  <c:v>-7.0660000000000004E-4</c:v>
                </c:pt>
                <c:pt idx="35588">
                  <c:v>-2.1104499999999998E-3</c:v>
                </c:pt>
                <c:pt idx="35589">
                  <c:v>-4.1172099999999996E-3</c:v>
                </c:pt>
                <c:pt idx="35590">
                  <c:v>-2.7191699999999999E-3</c:v>
                </c:pt>
                <c:pt idx="35591">
                  <c:v>-3.1465500000000001E-3</c:v>
                </c:pt>
                <c:pt idx="35592">
                  <c:v>-2.4697199999999999E-3</c:v>
                </c:pt>
                <c:pt idx="35593">
                  <c:v>-4.5941999999999999E-4</c:v>
                </c:pt>
                <c:pt idx="35594" formatCode="0.00E+00">
                  <c:v>-4.1050000000000002E-5</c:v>
                </c:pt>
                <c:pt idx="35595">
                  <c:v>3.0015E-4</c:v>
                </c:pt>
                <c:pt idx="35596">
                  <c:v>3.9313E-4</c:v>
                </c:pt>
                <c:pt idx="35597">
                  <c:v>2.9536999999999999E-4</c:v>
                </c:pt>
                <c:pt idx="35598">
                  <c:v>-1.165E-4</c:v>
                </c:pt>
                <c:pt idx="35599">
                  <c:v>2.1939999999999999E-4</c:v>
                </c:pt>
                <c:pt idx="35600">
                  <c:v>-1.1118E-4</c:v>
                </c:pt>
                <c:pt idx="35601">
                  <c:v>-9.5337999999999998E-4</c:v>
                </c:pt>
                <c:pt idx="35602">
                  <c:v>-1.0172899999999999E-3</c:v>
                </c:pt>
                <c:pt idx="35603">
                  <c:v>-1.24456E-3</c:v>
                </c:pt>
                <c:pt idx="35604">
                  <c:v>-1.6547700000000001E-3</c:v>
                </c:pt>
                <c:pt idx="35605">
                  <c:v>-2.0501E-3</c:v>
                </c:pt>
                <c:pt idx="35606">
                  <c:v>-3.0281599999999998E-3</c:v>
                </c:pt>
                <c:pt idx="35607">
                  <c:v>-3.9506799999999998E-3</c:v>
                </c:pt>
                <c:pt idx="35608">
                  <c:v>-3.5895599999999999E-3</c:v>
                </c:pt>
                <c:pt idx="35609">
                  <c:v>-2.8650699999999999E-3</c:v>
                </c:pt>
                <c:pt idx="35610">
                  <c:v>-2.8884000000000002E-3</c:v>
                </c:pt>
                <c:pt idx="35611">
                  <c:v>-2.0577199999999999E-3</c:v>
                </c:pt>
                <c:pt idx="35612">
                  <c:v>-1.44764E-3</c:v>
                </c:pt>
                <c:pt idx="35613">
                  <c:v>-1.2532999999999999E-3</c:v>
                </c:pt>
                <c:pt idx="35614">
                  <c:v>8.3597000000000001E-4</c:v>
                </c:pt>
                <c:pt idx="35615">
                  <c:v>-5.0867999999999996E-4</c:v>
                </c:pt>
                <c:pt idx="35616" formatCode="0.00E+00">
                  <c:v>-5.893E-5</c:v>
                </c:pt>
                <c:pt idx="35617">
                  <c:v>-1.1959999999999999E-4</c:v>
                </c:pt>
                <c:pt idx="35618">
                  <c:v>-3.2548000000000001E-4</c:v>
                </c:pt>
                <c:pt idx="35619">
                  <c:v>2.7084600000000002E-3</c:v>
                </c:pt>
                <c:pt idx="35620">
                  <c:v>2.28766E-3</c:v>
                </c:pt>
                <c:pt idx="35621">
                  <c:v>2.2703699999999999E-3</c:v>
                </c:pt>
                <c:pt idx="35622">
                  <c:v>3.0019299999999999E-3</c:v>
                </c:pt>
                <c:pt idx="35623">
                  <c:v>2.5222299999999999E-3</c:v>
                </c:pt>
                <c:pt idx="35624">
                  <c:v>2.87156E-3</c:v>
                </c:pt>
                <c:pt idx="35625">
                  <c:v>1.73413E-3</c:v>
                </c:pt>
                <c:pt idx="35626">
                  <c:v>1.1397600000000001E-3</c:v>
                </c:pt>
                <c:pt idx="35627">
                  <c:v>1.9986000000000001E-3</c:v>
                </c:pt>
                <c:pt idx="35628">
                  <c:v>3.5670900000000002E-3</c:v>
                </c:pt>
                <c:pt idx="35629">
                  <c:v>2.3654000000000001E-3</c:v>
                </c:pt>
                <c:pt idx="35630">
                  <c:v>9.9751000000000006E-4</c:v>
                </c:pt>
                <c:pt idx="35631">
                  <c:v>1.4979800000000001E-3</c:v>
                </c:pt>
                <c:pt idx="35632">
                  <c:v>3.02367E-3</c:v>
                </c:pt>
                <c:pt idx="35633">
                  <c:v>1.23941E-3</c:v>
                </c:pt>
                <c:pt idx="35634">
                  <c:v>-9.8557000000000007E-4</c:v>
                </c:pt>
                <c:pt idx="35635">
                  <c:v>-3.1841999999999998E-4</c:v>
                </c:pt>
                <c:pt idx="35636">
                  <c:v>-5.3395000000000005E-4</c:v>
                </c:pt>
                <c:pt idx="35637">
                  <c:v>-3.3567999999999998E-4</c:v>
                </c:pt>
                <c:pt idx="35638">
                  <c:v>-6.3593000000000005E-4</c:v>
                </c:pt>
                <c:pt idx="35639">
                  <c:v>2.3275999999999999E-4</c:v>
                </c:pt>
                <c:pt idx="35640">
                  <c:v>-2.6287000000000001E-4</c:v>
                </c:pt>
                <c:pt idx="35641">
                  <c:v>-7.6422999999999997E-4</c:v>
                </c:pt>
                <c:pt idx="35642">
                  <c:v>4.5200999999999998E-4</c:v>
                </c:pt>
                <c:pt idx="35643">
                  <c:v>-1.7766E-4</c:v>
                </c:pt>
                <c:pt idx="35644">
                  <c:v>-3.1453999999999998E-4</c:v>
                </c:pt>
                <c:pt idx="35645">
                  <c:v>2.1350900000000001E-3</c:v>
                </c:pt>
                <c:pt idx="35646">
                  <c:v>2.28671E-3</c:v>
                </c:pt>
                <c:pt idx="35647">
                  <c:v>9.1580000000000003E-4</c:v>
                </c:pt>
                <c:pt idx="35648">
                  <c:v>2.50965E-3</c:v>
                </c:pt>
                <c:pt idx="35649" formatCode="0.00E+00">
                  <c:v>-2.9450000000000001E-5</c:v>
                </c:pt>
                <c:pt idx="35650">
                  <c:v>-7.4715999999999997E-4</c:v>
                </c:pt>
                <c:pt idx="35651">
                  <c:v>3.4430000000000002E-4</c:v>
                </c:pt>
                <c:pt idx="35652" formatCode="0.00E+00">
                  <c:v>1.9340000000000001E-5</c:v>
                </c:pt>
                <c:pt idx="35653">
                  <c:v>2.9502E-4</c:v>
                </c:pt>
                <c:pt idx="35654">
                  <c:v>-1.4849000000000001E-4</c:v>
                </c:pt>
                <c:pt idx="35655" formatCode="0.00E+00">
                  <c:v>-6.2189999999999999E-5</c:v>
                </c:pt>
                <c:pt idx="35656">
                  <c:v>8.8489000000000005E-4</c:v>
                </c:pt>
                <c:pt idx="35657" formatCode="0.00E+00">
                  <c:v>-4.8989999999999997E-5</c:v>
                </c:pt>
                <c:pt idx="35658">
                  <c:v>-2.8556000000000002E-4</c:v>
                </c:pt>
                <c:pt idx="35659" formatCode="0.00E+00">
                  <c:v>6.7169999999999996E-5</c:v>
                </c:pt>
                <c:pt idx="35660">
                  <c:v>1.4479E-3</c:v>
                </c:pt>
                <c:pt idx="35661">
                  <c:v>1.4373299999999999E-3</c:v>
                </c:pt>
                <c:pt idx="35662">
                  <c:v>5.0825000000000002E-4</c:v>
                </c:pt>
                <c:pt idx="35663">
                  <c:v>8.5012E-4</c:v>
                </c:pt>
                <c:pt idx="35664">
                  <c:v>2.9882999999999998E-4</c:v>
                </c:pt>
                <c:pt idx="35665">
                  <c:v>1.2489999999999999E-3</c:v>
                </c:pt>
                <c:pt idx="35666">
                  <c:v>1.9475499999999999E-3</c:v>
                </c:pt>
                <c:pt idx="35667">
                  <c:v>9.4048999999999999E-4</c:v>
                </c:pt>
                <c:pt idx="35668">
                  <c:v>9.4784999999999997E-4</c:v>
                </c:pt>
                <c:pt idx="35669">
                  <c:v>1.2522999999999999E-4</c:v>
                </c:pt>
                <c:pt idx="35670">
                  <c:v>4.3238E-4</c:v>
                </c:pt>
                <c:pt idx="35671" formatCode="0.00E+00">
                  <c:v>6.3819999999999995E-5</c:v>
                </c:pt>
                <c:pt idx="35672">
                  <c:v>3.1479000000000001E-4</c:v>
                </c:pt>
                <c:pt idx="35673">
                  <c:v>1.72711E-3</c:v>
                </c:pt>
                <c:pt idx="35674">
                  <c:v>-1.2491500000000001E-3</c:v>
                </c:pt>
                <c:pt idx="35675">
                  <c:v>-5.3151000000000001E-4</c:v>
                </c:pt>
                <c:pt idx="35676">
                  <c:v>-8.4502999999999998E-4</c:v>
                </c:pt>
                <c:pt idx="35677">
                  <c:v>-1.8560600000000001E-3</c:v>
                </c:pt>
                <c:pt idx="35678">
                  <c:v>-2.7584000000000002E-4</c:v>
                </c:pt>
                <c:pt idx="35679">
                  <c:v>-1.1703900000000001E-3</c:v>
                </c:pt>
                <c:pt idx="35680">
                  <c:v>-1.51355E-3</c:v>
                </c:pt>
                <c:pt idx="35681">
                  <c:v>-1.6923699999999999E-3</c:v>
                </c:pt>
                <c:pt idx="35682">
                  <c:v>-5.2882999999999999E-4</c:v>
                </c:pt>
                <c:pt idx="35683">
                  <c:v>-5.9274999999999996E-4</c:v>
                </c:pt>
                <c:pt idx="35684">
                  <c:v>3.3922999999999999E-4</c:v>
                </c:pt>
                <c:pt idx="35685">
                  <c:v>1.01121E-3</c:v>
                </c:pt>
                <c:pt idx="35686">
                  <c:v>2.5423999999999998E-4</c:v>
                </c:pt>
                <c:pt idx="35687">
                  <c:v>-1.04835E-3</c:v>
                </c:pt>
                <c:pt idx="35688">
                  <c:v>-2.6013E-3</c:v>
                </c:pt>
                <c:pt idx="35689">
                  <c:v>-2.3807699999999999E-3</c:v>
                </c:pt>
                <c:pt idx="35690">
                  <c:v>-2.6650000000000003E-4</c:v>
                </c:pt>
                <c:pt idx="35691" formatCode="0.00E+00">
                  <c:v>3.2129999999999999E-5</c:v>
                </c:pt>
                <c:pt idx="35692" formatCode="0.00E+00">
                  <c:v>-2.1039999999999998E-5</c:v>
                </c:pt>
                <c:pt idx="35693">
                  <c:v>1.12079E-3</c:v>
                </c:pt>
                <c:pt idx="35694">
                  <c:v>8.0833999999999995E-4</c:v>
                </c:pt>
                <c:pt idx="35695">
                  <c:v>3.8498999999999999E-4</c:v>
                </c:pt>
                <c:pt idx="35696">
                  <c:v>1.6086099999999999E-3</c:v>
                </c:pt>
                <c:pt idx="35697" formatCode="0.00E+00">
                  <c:v>5.66E-5</c:v>
                </c:pt>
                <c:pt idx="35698">
                  <c:v>-1.3966899999999999E-3</c:v>
                </c:pt>
                <c:pt idx="35699">
                  <c:v>-1.4643600000000001E-3</c:v>
                </c:pt>
                <c:pt idx="35700">
                  <c:v>-1.55882E-3</c:v>
                </c:pt>
                <c:pt idx="35701">
                  <c:v>7.8846999999999999E-4</c:v>
                </c:pt>
                <c:pt idx="35702">
                  <c:v>1.6775399999999999E-3</c:v>
                </c:pt>
                <c:pt idx="35703">
                  <c:v>6.9567000000000001E-4</c:v>
                </c:pt>
                <c:pt idx="35704">
                  <c:v>8.4473999999999997E-4</c:v>
                </c:pt>
                <c:pt idx="35705">
                  <c:v>-5.1656E-4</c:v>
                </c:pt>
                <c:pt idx="35706">
                  <c:v>-5.8323000000000001E-4</c:v>
                </c:pt>
                <c:pt idx="35707">
                  <c:v>2.1332999999999999E-3</c:v>
                </c:pt>
                <c:pt idx="35708">
                  <c:v>6.0311000000000002E-4</c:v>
                </c:pt>
                <c:pt idx="35709" formatCode="0.00E+00">
                  <c:v>-3.9390000000000001E-5</c:v>
                </c:pt>
                <c:pt idx="35710">
                  <c:v>1.41256E-3</c:v>
                </c:pt>
                <c:pt idx="35711">
                  <c:v>1.1255099999999999E-3</c:v>
                </c:pt>
                <c:pt idx="35712">
                  <c:v>-1.3861E-4</c:v>
                </c:pt>
                <c:pt idx="35713">
                  <c:v>-1.1428499999999999E-3</c:v>
                </c:pt>
                <c:pt idx="35714">
                  <c:v>-5.7910000000000004E-4</c:v>
                </c:pt>
                <c:pt idx="35715">
                  <c:v>-1.17263E-3</c:v>
                </c:pt>
                <c:pt idx="35716">
                  <c:v>-1.1883900000000001E-3</c:v>
                </c:pt>
                <c:pt idx="35717">
                  <c:v>-2.8768000000000001E-4</c:v>
                </c:pt>
                <c:pt idx="35718">
                  <c:v>3.7879E-4</c:v>
                </c:pt>
                <c:pt idx="35719">
                  <c:v>5.9183E-4</c:v>
                </c:pt>
                <c:pt idx="35720">
                  <c:v>-8.0588999999999997E-4</c:v>
                </c:pt>
                <c:pt idx="35721">
                  <c:v>-1.5882800000000001E-3</c:v>
                </c:pt>
                <c:pt idx="35722">
                  <c:v>6.1439999999999997E-4</c:v>
                </c:pt>
                <c:pt idx="35723">
                  <c:v>-1.4537999999999999E-4</c:v>
                </c:pt>
                <c:pt idx="35724">
                  <c:v>-3.5624000000000002E-4</c:v>
                </c:pt>
                <c:pt idx="35725">
                  <c:v>-5.4766000000000005E-4</c:v>
                </c:pt>
                <c:pt idx="35726">
                  <c:v>-3.6339E-4</c:v>
                </c:pt>
                <c:pt idx="35727">
                  <c:v>7.3068000000000004E-4</c:v>
                </c:pt>
                <c:pt idx="35728">
                  <c:v>1.07387E-3</c:v>
                </c:pt>
                <c:pt idx="35729">
                  <c:v>7.2252999999999998E-4</c:v>
                </c:pt>
                <c:pt idx="35730">
                  <c:v>1.18092E-3</c:v>
                </c:pt>
                <c:pt idx="35731">
                  <c:v>1.37415E-3</c:v>
                </c:pt>
                <c:pt idx="35732">
                  <c:v>4.3961E-4</c:v>
                </c:pt>
                <c:pt idx="35733">
                  <c:v>2.5991000000000002E-4</c:v>
                </c:pt>
                <c:pt idx="35734">
                  <c:v>-5.2338000000000005E-4</c:v>
                </c:pt>
                <c:pt idx="35735">
                  <c:v>6.4471999999999999E-4</c:v>
                </c:pt>
                <c:pt idx="35736">
                  <c:v>7.3417000000000003E-4</c:v>
                </c:pt>
                <c:pt idx="35737">
                  <c:v>-1.2944499999999999E-3</c:v>
                </c:pt>
                <c:pt idx="35738">
                  <c:v>-1.9336000000000001E-4</c:v>
                </c:pt>
                <c:pt idx="35739">
                  <c:v>7.1299999999999998E-4</c:v>
                </c:pt>
                <c:pt idx="35740">
                  <c:v>9.6511000000000003E-4</c:v>
                </c:pt>
                <c:pt idx="35741">
                  <c:v>2.7333000000000001E-4</c:v>
                </c:pt>
                <c:pt idx="35742">
                  <c:v>-4.7021999999999998E-4</c:v>
                </c:pt>
                <c:pt idx="35743">
                  <c:v>-1.5169000000000001E-4</c:v>
                </c:pt>
                <c:pt idx="35744">
                  <c:v>4.3353E-4</c:v>
                </c:pt>
                <c:pt idx="35745">
                  <c:v>1.2707300000000001E-3</c:v>
                </c:pt>
                <c:pt idx="35746">
                  <c:v>1.43165E-3</c:v>
                </c:pt>
                <c:pt idx="35747">
                  <c:v>-3.5897000000000001E-4</c:v>
                </c:pt>
                <c:pt idx="35748">
                  <c:v>-1.4655499999999999E-3</c:v>
                </c:pt>
                <c:pt idx="35749">
                  <c:v>-1.8422200000000001E-3</c:v>
                </c:pt>
                <c:pt idx="35750">
                  <c:v>-1.78735E-3</c:v>
                </c:pt>
                <c:pt idx="35751">
                  <c:v>-8.2295999999999997E-4</c:v>
                </c:pt>
                <c:pt idx="35752">
                  <c:v>-1.4558E-4</c:v>
                </c:pt>
                <c:pt idx="35753">
                  <c:v>-3.9553E-4</c:v>
                </c:pt>
                <c:pt idx="35754">
                  <c:v>1.47072E-3</c:v>
                </c:pt>
                <c:pt idx="35755">
                  <c:v>3.1688200000000001E-3</c:v>
                </c:pt>
                <c:pt idx="35756">
                  <c:v>1.2313999999999999E-3</c:v>
                </c:pt>
                <c:pt idx="35757">
                  <c:v>1.2557E-3</c:v>
                </c:pt>
                <c:pt idx="35758">
                  <c:v>2.9799999999999998E-4</c:v>
                </c:pt>
                <c:pt idx="35759">
                  <c:v>-3.2174999999999999E-4</c:v>
                </c:pt>
                <c:pt idx="35760">
                  <c:v>1.5370200000000001E-3</c:v>
                </c:pt>
                <c:pt idx="35761">
                  <c:v>2.2625200000000001E-3</c:v>
                </c:pt>
                <c:pt idx="35762">
                  <c:v>1.8678099999999999E-3</c:v>
                </c:pt>
                <c:pt idx="35763">
                  <c:v>-1.32098E-3</c:v>
                </c:pt>
                <c:pt idx="35764">
                  <c:v>-3.0981699999999999E-3</c:v>
                </c:pt>
                <c:pt idx="35765">
                  <c:v>-2.9077299999999999E-3</c:v>
                </c:pt>
                <c:pt idx="35766">
                  <c:v>-2.5246399999999999E-3</c:v>
                </c:pt>
                <c:pt idx="35767">
                  <c:v>-1.5929799999999999E-3</c:v>
                </c:pt>
                <c:pt idx="35768">
                  <c:v>-9.8400000000000007E-4</c:v>
                </c:pt>
                <c:pt idx="35769">
                  <c:v>1.10502E-3</c:v>
                </c:pt>
                <c:pt idx="35770">
                  <c:v>2.7477500000000002E-3</c:v>
                </c:pt>
                <c:pt idx="35771">
                  <c:v>2.7569500000000002E-3</c:v>
                </c:pt>
                <c:pt idx="35772">
                  <c:v>2.9828599999999999E-3</c:v>
                </c:pt>
                <c:pt idx="35773">
                  <c:v>1.0717400000000001E-3</c:v>
                </c:pt>
                <c:pt idx="35774">
                  <c:v>6.3526999999999995E-4</c:v>
                </c:pt>
                <c:pt idx="35775">
                  <c:v>2.59714E-3</c:v>
                </c:pt>
                <c:pt idx="35776">
                  <c:v>2.9696200000000001E-3</c:v>
                </c:pt>
                <c:pt idx="35777">
                  <c:v>1.2632800000000001E-3</c:v>
                </c:pt>
                <c:pt idx="35778">
                  <c:v>2.0506600000000002E-3</c:v>
                </c:pt>
                <c:pt idx="35779">
                  <c:v>1.70151E-3</c:v>
                </c:pt>
                <c:pt idx="35780">
                  <c:v>1.05546E-3</c:v>
                </c:pt>
                <c:pt idx="35781">
                  <c:v>1.15734E-3</c:v>
                </c:pt>
                <c:pt idx="35782">
                  <c:v>2.2107999999999999E-4</c:v>
                </c:pt>
                <c:pt idx="35783">
                  <c:v>-1.24609E-3</c:v>
                </c:pt>
                <c:pt idx="35784">
                  <c:v>-2.5755399999999999E-3</c:v>
                </c:pt>
                <c:pt idx="35785">
                  <c:v>-3.8697499999999999E-3</c:v>
                </c:pt>
                <c:pt idx="35786">
                  <c:v>-3.9427100000000003E-3</c:v>
                </c:pt>
                <c:pt idx="35787">
                  <c:v>-1.2773699999999999E-3</c:v>
                </c:pt>
                <c:pt idx="35788">
                  <c:v>-2.2190299999999999E-3</c:v>
                </c:pt>
                <c:pt idx="35789">
                  <c:v>-1.7813200000000001E-3</c:v>
                </c:pt>
                <c:pt idx="35790">
                  <c:v>-4.8910000000000002E-4</c:v>
                </c:pt>
                <c:pt idx="35791">
                  <c:v>-2.9942900000000001E-3</c:v>
                </c:pt>
                <c:pt idx="35792">
                  <c:v>-1.5947800000000001E-3</c:v>
                </c:pt>
                <c:pt idx="35793">
                  <c:v>-1.9600400000000001E-3</c:v>
                </c:pt>
                <c:pt idx="35794">
                  <c:v>-2.09042E-3</c:v>
                </c:pt>
                <c:pt idx="35795" formatCode="0.00E+00">
                  <c:v>-6.3769999999999994E-5</c:v>
                </c:pt>
                <c:pt idx="35796">
                  <c:v>-1.7862500000000001E-3</c:v>
                </c:pt>
                <c:pt idx="35797">
                  <c:v>-1.9797500000000002E-3</c:v>
                </c:pt>
                <c:pt idx="35798">
                  <c:v>-1.6157000000000001E-4</c:v>
                </c:pt>
                <c:pt idx="35799">
                  <c:v>1.2573599999999999E-3</c:v>
                </c:pt>
                <c:pt idx="35800">
                  <c:v>3.1096700000000001E-3</c:v>
                </c:pt>
                <c:pt idx="35801">
                  <c:v>1.9709100000000002E-3</c:v>
                </c:pt>
                <c:pt idx="35802">
                  <c:v>8.5059999999999997E-4</c:v>
                </c:pt>
                <c:pt idx="35803">
                  <c:v>1.9935999999999999E-4</c:v>
                </c:pt>
                <c:pt idx="35804">
                  <c:v>-1.4556E-3</c:v>
                </c:pt>
                <c:pt idx="35805">
                  <c:v>-2.2902299999999999E-3</c:v>
                </c:pt>
                <c:pt idx="35806">
                  <c:v>-3.05821E-3</c:v>
                </c:pt>
                <c:pt idx="35807">
                  <c:v>-3.6837100000000002E-3</c:v>
                </c:pt>
                <c:pt idx="35808">
                  <c:v>-1.85549E-3</c:v>
                </c:pt>
                <c:pt idx="35809">
                  <c:v>2.923E-4</c:v>
                </c:pt>
                <c:pt idx="35810">
                  <c:v>1.35169E-3</c:v>
                </c:pt>
                <c:pt idx="35811">
                  <c:v>4.7607200000000004E-3</c:v>
                </c:pt>
                <c:pt idx="35812">
                  <c:v>4.4013200000000002E-3</c:v>
                </c:pt>
                <c:pt idx="35813">
                  <c:v>1.1437299999999999E-3</c:v>
                </c:pt>
                <c:pt idx="35814">
                  <c:v>2.4128999999999999E-3</c:v>
                </c:pt>
                <c:pt idx="35815">
                  <c:v>1.8884800000000001E-3</c:v>
                </c:pt>
                <c:pt idx="35816">
                  <c:v>1.5017800000000001E-3</c:v>
                </c:pt>
                <c:pt idx="35817">
                  <c:v>2.2512000000000001E-3</c:v>
                </c:pt>
                <c:pt idx="35818">
                  <c:v>9.2535999999999996E-4</c:v>
                </c:pt>
                <c:pt idx="35819">
                  <c:v>-6.7865000000000004E-4</c:v>
                </c:pt>
                <c:pt idx="35820">
                  <c:v>-2.3391200000000001E-3</c:v>
                </c:pt>
                <c:pt idx="35821">
                  <c:v>-3.5311000000000001E-3</c:v>
                </c:pt>
                <c:pt idx="35822">
                  <c:v>-2.98877E-3</c:v>
                </c:pt>
                <c:pt idx="35823">
                  <c:v>-3.1160200000000002E-3</c:v>
                </c:pt>
                <c:pt idx="35824">
                  <c:v>-1.2768E-4</c:v>
                </c:pt>
                <c:pt idx="35825">
                  <c:v>2.58815E-3</c:v>
                </c:pt>
                <c:pt idx="35826">
                  <c:v>3.4777100000000002E-3</c:v>
                </c:pt>
                <c:pt idx="35827">
                  <c:v>5.2442599999999997E-3</c:v>
                </c:pt>
                <c:pt idx="35828">
                  <c:v>4.0051000000000002E-3</c:v>
                </c:pt>
                <c:pt idx="35829">
                  <c:v>2.5570499999999999E-3</c:v>
                </c:pt>
                <c:pt idx="35830">
                  <c:v>1.4150300000000001E-3</c:v>
                </c:pt>
                <c:pt idx="35831">
                  <c:v>2.0232399999999999E-3</c:v>
                </c:pt>
                <c:pt idx="35832">
                  <c:v>2.59473E-3</c:v>
                </c:pt>
                <c:pt idx="35833">
                  <c:v>2.2149700000000001E-3</c:v>
                </c:pt>
                <c:pt idx="35834">
                  <c:v>3.64183E-3</c:v>
                </c:pt>
                <c:pt idx="35835">
                  <c:v>1.6788700000000001E-3</c:v>
                </c:pt>
                <c:pt idx="35836">
                  <c:v>1.4588699999999999E-3</c:v>
                </c:pt>
                <c:pt idx="35837">
                  <c:v>2.6459500000000002E-3</c:v>
                </c:pt>
                <c:pt idx="35838">
                  <c:v>2.4767999999999999E-3</c:v>
                </c:pt>
                <c:pt idx="35839">
                  <c:v>1.4269E-4</c:v>
                </c:pt>
                <c:pt idx="35840">
                  <c:v>-3.1089799999999999E-3</c:v>
                </c:pt>
                <c:pt idx="35841">
                  <c:v>-4.4555200000000001E-3</c:v>
                </c:pt>
                <c:pt idx="35842">
                  <c:v>-5.0580599999999996E-3</c:v>
                </c:pt>
                <c:pt idx="35843">
                  <c:v>-3.1617500000000001E-3</c:v>
                </c:pt>
                <c:pt idx="35844">
                  <c:v>-2.4680399999999999E-3</c:v>
                </c:pt>
                <c:pt idx="35845">
                  <c:v>-3.4930199999999999E-3</c:v>
                </c:pt>
                <c:pt idx="35846">
                  <c:v>-2.37396E-3</c:v>
                </c:pt>
                <c:pt idx="35847">
                  <c:v>-2.4101700000000001E-3</c:v>
                </c:pt>
                <c:pt idx="35848">
                  <c:v>-3.9801899999999998E-3</c:v>
                </c:pt>
                <c:pt idx="35849">
                  <c:v>-4.3096499999999999E-3</c:v>
                </c:pt>
                <c:pt idx="35850">
                  <c:v>-2.96423E-3</c:v>
                </c:pt>
                <c:pt idx="35851">
                  <c:v>-4.1655099999999999E-3</c:v>
                </c:pt>
                <c:pt idx="35852">
                  <c:v>-3.2383899999999998E-3</c:v>
                </c:pt>
                <c:pt idx="35853">
                  <c:v>-2.2405699999999999E-3</c:v>
                </c:pt>
                <c:pt idx="35854">
                  <c:v>-2.7509100000000001E-3</c:v>
                </c:pt>
                <c:pt idx="35855">
                  <c:v>-1.98394E-3</c:v>
                </c:pt>
                <c:pt idx="35856">
                  <c:v>-2.3697000000000002E-3</c:v>
                </c:pt>
                <c:pt idx="35857">
                  <c:v>-2.0036899999999998E-3</c:v>
                </c:pt>
                <c:pt idx="35858">
                  <c:v>-2.4931900000000002E-3</c:v>
                </c:pt>
                <c:pt idx="35859">
                  <c:v>-6.9298999999999999E-4</c:v>
                </c:pt>
                <c:pt idx="35860">
                  <c:v>2.16292E-3</c:v>
                </c:pt>
                <c:pt idx="35861">
                  <c:v>2.98212E-3</c:v>
                </c:pt>
                <c:pt idx="35862">
                  <c:v>4.5543099999999998E-3</c:v>
                </c:pt>
                <c:pt idx="35863">
                  <c:v>3.4183299999999998E-3</c:v>
                </c:pt>
                <c:pt idx="35864">
                  <c:v>2.19192E-3</c:v>
                </c:pt>
                <c:pt idx="35865">
                  <c:v>-1.27535E-3</c:v>
                </c:pt>
                <c:pt idx="35866">
                  <c:v>-5.2588299999999999E-3</c:v>
                </c:pt>
                <c:pt idx="35867">
                  <c:v>-5.1900899999999996E-3</c:v>
                </c:pt>
                <c:pt idx="35868">
                  <c:v>-4.8035100000000004E-3</c:v>
                </c:pt>
                <c:pt idx="35869">
                  <c:v>-5.34966E-3</c:v>
                </c:pt>
                <c:pt idx="35870">
                  <c:v>-4.33943E-3</c:v>
                </c:pt>
                <c:pt idx="35871">
                  <c:v>-2.98993E-3</c:v>
                </c:pt>
                <c:pt idx="35872">
                  <c:v>-2.2670300000000002E-3</c:v>
                </c:pt>
                <c:pt idx="35873">
                  <c:v>-1.8127E-3</c:v>
                </c:pt>
                <c:pt idx="35874">
                  <c:v>-1.15704E-3</c:v>
                </c:pt>
                <c:pt idx="35875">
                  <c:v>1.27417E-3</c:v>
                </c:pt>
                <c:pt idx="35876">
                  <c:v>3.9936800000000003E-3</c:v>
                </c:pt>
                <c:pt idx="35877">
                  <c:v>4.8815899999999999E-3</c:v>
                </c:pt>
                <c:pt idx="35878">
                  <c:v>3.18666E-3</c:v>
                </c:pt>
                <c:pt idx="35879">
                  <c:v>1.6507500000000001E-3</c:v>
                </c:pt>
                <c:pt idx="35880">
                  <c:v>1.6753899999999999E-3</c:v>
                </c:pt>
                <c:pt idx="35881">
                  <c:v>-2.14913E-3</c:v>
                </c:pt>
                <c:pt idx="35882">
                  <c:v>-4.9640500000000002E-3</c:v>
                </c:pt>
                <c:pt idx="35883">
                  <c:v>-5.1168999999999997E-3</c:v>
                </c:pt>
                <c:pt idx="35884">
                  <c:v>-5.2291500000000001E-3</c:v>
                </c:pt>
                <c:pt idx="35885">
                  <c:v>-2.9705700000000001E-3</c:v>
                </c:pt>
                <c:pt idx="35886">
                  <c:v>-2.8047699999999998E-3</c:v>
                </c:pt>
                <c:pt idx="35887">
                  <c:v>-3.9342099999999996E-3</c:v>
                </c:pt>
                <c:pt idx="35888">
                  <c:v>-3.2589899999999998E-3</c:v>
                </c:pt>
                <c:pt idx="35889">
                  <c:v>-4.21047E-3</c:v>
                </c:pt>
                <c:pt idx="35890">
                  <c:v>-3.5314399999999998E-3</c:v>
                </c:pt>
                <c:pt idx="35891">
                  <c:v>-3.0772400000000002E-3</c:v>
                </c:pt>
                <c:pt idx="35892">
                  <c:v>-2.4749300000000002E-3</c:v>
                </c:pt>
                <c:pt idx="35893">
                  <c:v>-3.26735E-3</c:v>
                </c:pt>
                <c:pt idx="35894">
                  <c:v>-2.61649E-3</c:v>
                </c:pt>
                <c:pt idx="35895">
                  <c:v>7.6566999999999998E-4</c:v>
                </c:pt>
                <c:pt idx="35896">
                  <c:v>2.6425300000000001E-3</c:v>
                </c:pt>
                <c:pt idx="35897">
                  <c:v>5.8608799999999997E-3</c:v>
                </c:pt>
                <c:pt idx="35898">
                  <c:v>7.7465299999999997E-3</c:v>
                </c:pt>
                <c:pt idx="35899">
                  <c:v>5.8429700000000003E-3</c:v>
                </c:pt>
                <c:pt idx="35900">
                  <c:v>4.4960599999999996E-3</c:v>
                </c:pt>
                <c:pt idx="35901">
                  <c:v>4.3670999999999996E-3</c:v>
                </c:pt>
                <c:pt idx="35902">
                  <c:v>3.3837199999999998E-3</c:v>
                </c:pt>
                <c:pt idx="35903">
                  <c:v>3.24216E-3</c:v>
                </c:pt>
                <c:pt idx="35904">
                  <c:v>3.7979699999999999E-3</c:v>
                </c:pt>
                <c:pt idx="35905">
                  <c:v>3.8737899999999998E-3</c:v>
                </c:pt>
                <c:pt idx="35906">
                  <c:v>4.18593E-3</c:v>
                </c:pt>
                <c:pt idx="35907">
                  <c:v>3.3777899999999999E-3</c:v>
                </c:pt>
                <c:pt idx="35908">
                  <c:v>3.2870799999999999E-3</c:v>
                </c:pt>
                <c:pt idx="35909">
                  <c:v>3.4615700000000002E-3</c:v>
                </c:pt>
                <c:pt idx="35910">
                  <c:v>3.71296E-3</c:v>
                </c:pt>
                <c:pt idx="35911">
                  <c:v>4.7210000000000004E-3</c:v>
                </c:pt>
                <c:pt idx="35912">
                  <c:v>5.5403300000000004E-3</c:v>
                </c:pt>
                <c:pt idx="35913">
                  <c:v>3.3129000000000001E-3</c:v>
                </c:pt>
                <c:pt idx="35914">
                  <c:v>8.3732999999999995E-4</c:v>
                </c:pt>
                <c:pt idx="35915">
                  <c:v>4.3696000000000002E-4</c:v>
                </c:pt>
                <c:pt idx="35916">
                  <c:v>-2.4461700000000001E-3</c:v>
                </c:pt>
                <c:pt idx="35917">
                  <c:v>-5.1420099999999998E-3</c:v>
                </c:pt>
                <c:pt idx="35918">
                  <c:v>-3.4147700000000001E-3</c:v>
                </c:pt>
                <c:pt idx="35919">
                  <c:v>-3.8424499999999999E-3</c:v>
                </c:pt>
                <c:pt idx="35920">
                  <c:v>-2.03783E-3</c:v>
                </c:pt>
                <c:pt idx="35921">
                  <c:v>1.93103E-3</c:v>
                </c:pt>
                <c:pt idx="35922">
                  <c:v>1.9441199999999999E-3</c:v>
                </c:pt>
                <c:pt idx="35923">
                  <c:v>6.1101999999999997E-3</c:v>
                </c:pt>
                <c:pt idx="35924">
                  <c:v>7.6632899999999997E-3</c:v>
                </c:pt>
                <c:pt idx="35925">
                  <c:v>4.6257499999999997E-3</c:v>
                </c:pt>
                <c:pt idx="35926">
                  <c:v>4.5990299999999996E-3</c:v>
                </c:pt>
                <c:pt idx="35927">
                  <c:v>4.6800499999999998E-3</c:v>
                </c:pt>
                <c:pt idx="35928">
                  <c:v>3.5477E-3</c:v>
                </c:pt>
                <c:pt idx="35929">
                  <c:v>4.04193E-3</c:v>
                </c:pt>
                <c:pt idx="35930">
                  <c:v>2.0604400000000002E-3</c:v>
                </c:pt>
                <c:pt idx="35931">
                  <c:v>-1.89269E-3</c:v>
                </c:pt>
                <c:pt idx="35932">
                  <c:v>-3.64328E-3</c:v>
                </c:pt>
                <c:pt idx="35933">
                  <c:v>-5.3149199999999999E-3</c:v>
                </c:pt>
                <c:pt idx="35934">
                  <c:v>-5.0469199999999999E-3</c:v>
                </c:pt>
                <c:pt idx="35935">
                  <c:v>-2.8628999999999998E-3</c:v>
                </c:pt>
                <c:pt idx="35936">
                  <c:v>4.9978999999999996E-4</c:v>
                </c:pt>
                <c:pt idx="35937">
                  <c:v>2.1619400000000002E-3</c:v>
                </c:pt>
                <c:pt idx="35938">
                  <c:v>5.0123199999999998E-3</c:v>
                </c:pt>
                <c:pt idx="35939">
                  <c:v>6.6548500000000003E-3</c:v>
                </c:pt>
                <c:pt idx="35940">
                  <c:v>5.7836399999999996E-3</c:v>
                </c:pt>
                <c:pt idx="35941">
                  <c:v>4.6644800000000004E-3</c:v>
                </c:pt>
                <c:pt idx="35942">
                  <c:v>4.5866099999999996E-3</c:v>
                </c:pt>
                <c:pt idx="35943">
                  <c:v>4.3442300000000001E-3</c:v>
                </c:pt>
                <c:pt idx="35944">
                  <c:v>4.9817899999999998E-3</c:v>
                </c:pt>
                <c:pt idx="35945">
                  <c:v>5.5997900000000003E-3</c:v>
                </c:pt>
                <c:pt idx="35946">
                  <c:v>5.4274299999999996E-3</c:v>
                </c:pt>
                <c:pt idx="35947">
                  <c:v>3.9652799999999998E-3</c:v>
                </c:pt>
                <c:pt idx="35948">
                  <c:v>3.0695000000000002E-3</c:v>
                </c:pt>
                <c:pt idx="35949">
                  <c:v>3.7006299999999999E-3</c:v>
                </c:pt>
                <c:pt idx="35950">
                  <c:v>2.2889400000000002E-3</c:v>
                </c:pt>
                <c:pt idx="35951">
                  <c:v>-5.6479000000000002E-4</c:v>
                </c:pt>
                <c:pt idx="35952">
                  <c:v>-3.25692E-3</c:v>
                </c:pt>
                <c:pt idx="35953">
                  <c:v>-5.5556099999999999E-3</c:v>
                </c:pt>
                <c:pt idx="35954">
                  <c:v>-5.91779E-3</c:v>
                </c:pt>
                <c:pt idx="35955">
                  <c:v>-5.8492600000000002E-3</c:v>
                </c:pt>
                <c:pt idx="35956">
                  <c:v>-5.5386100000000002E-3</c:v>
                </c:pt>
                <c:pt idx="35957">
                  <c:v>-4.2719899999999998E-3</c:v>
                </c:pt>
                <c:pt idx="35958">
                  <c:v>-4.26057E-3</c:v>
                </c:pt>
                <c:pt idx="35959">
                  <c:v>-5.9601799999999998E-3</c:v>
                </c:pt>
                <c:pt idx="35960">
                  <c:v>-5.3997799999999999E-3</c:v>
                </c:pt>
                <c:pt idx="35961">
                  <c:v>-4.9819499999999997E-3</c:v>
                </c:pt>
                <c:pt idx="35962">
                  <c:v>-4.6876499999999998E-3</c:v>
                </c:pt>
                <c:pt idx="35963">
                  <c:v>-5.4820600000000004E-3</c:v>
                </c:pt>
                <c:pt idx="35964">
                  <c:v>-5.4366400000000004E-3</c:v>
                </c:pt>
                <c:pt idx="35965">
                  <c:v>-3.8295600000000001E-3</c:v>
                </c:pt>
                <c:pt idx="35966">
                  <c:v>-4.6558600000000004E-3</c:v>
                </c:pt>
                <c:pt idx="35967">
                  <c:v>-5.4660400000000001E-3</c:v>
                </c:pt>
                <c:pt idx="35968">
                  <c:v>-4.2605899999999999E-3</c:v>
                </c:pt>
                <c:pt idx="35969">
                  <c:v>-3.7016699999999998E-3</c:v>
                </c:pt>
                <c:pt idx="35970">
                  <c:v>-3.9093899999999996E-3</c:v>
                </c:pt>
                <c:pt idx="35971">
                  <c:v>-6.5833000000000005E-4</c:v>
                </c:pt>
                <c:pt idx="35972">
                  <c:v>3.5056900000000001E-3</c:v>
                </c:pt>
                <c:pt idx="35973">
                  <c:v>4.5425800000000001E-3</c:v>
                </c:pt>
                <c:pt idx="35974">
                  <c:v>3.9121800000000003E-3</c:v>
                </c:pt>
                <c:pt idx="35975">
                  <c:v>3.5265700000000001E-3</c:v>
                </c:pt>
                <c:pt idx="35976">
                  <c:v>1.72517E-3</c:v>
                </c:pt>
                <c:pt idx="35977">
                  <c:v>-2.03126E-3</c:v>
                </c:pt>
                <c:pt idx="35978">
                  <c:v>-5.2800099999999999E-3</c:v>
                </c:pt>
                <c:pt idx="35979">
                  <c:v>-7.2000600000000003E-3</c:v>
                </c:pt>
                <c:pt idx="35980">
                  <c:v>-7.0511599999999999E-3</c:v>
                </c:pt>
                <c:pt idx="35981">
                  <c:v>-6.3500800000000001E-3</c:v>
                </c:pt>
                <c:pt idx="35982">
                  <c:v>-6.24494E-3</c:v>
                </c:pt>
                <c:pt idx="35983">
                  <c:v>-6.0744900000000001E-3</c:v>
                </c:pt>
                <c:pt idx="35984">
                  <c:v>-4.7786499999999997E-3</c:v>
                </c:pt>
                <c:pt idx="35985">
                  <c:v>-2.9070099999999998E-3</c:v>
                </c:pt>
                <c:pt idx="35986">
                  <c:v>-1.9186E-4</c:v>
                </c:pt>
                <c:pt idx="35987">
                  <c:v>1.6904299999999999E-3</c:v>
                </c:pt>
                <c:pt idx="35988">
                  <c:v>3.9225500000000003E-3</c:v>
                </c:pt>
                <c:pt idx="35989">
                  <c:v>3.8602200000000001E-3</c:v>
                </c:pt>
                <c:pt idx="35990">
                  <c:v>3.85791E-3</c:v>
                </c:pt>
                <c:pt idx="35991">
                  <c:v>3.3176999999999998E-3</c:v>
                </c:pt>
                <c:pt idx="35992">
                  <c:v>-3.7617999999999999E-4</c:v>
                </c:pt>
                <c:pt idx="35993">
                  <c:v>-3.36485E-3</c:v>
                </c:pt>
                <c:pt idx="35994">
                  <c:v>-4.3797100000000002E-3</c:v>
                </c:pt>
                <c:pt idx="35995">
                  <c:v>-6.34237E-3</c:v>
                </c:pt>
                <c:pt idx="35996">
                  <c:v>-7.3751800000000003E-3</c:v>
                </c:pt>
                <c:pt idx="35997">
                  <c:v>-5.3268899999999999E-3</c:v>
                </c:pt>
                <c:pt idx="35998">
                  <c:v>-6.6014100000000003E-3</c:v>
                </c:pt>
                <c:pt idx="35999">
                  <c:v>-6.3353899999999998E-3</c:v>
                </c:pt>
                <c:pt idx="36000">
                  <c:v>-4.8521800000000002E-3</c:v>
                </c:pt>
                <c:pt idx="36001">
                  <c:v>-6.8850999999999999E-3</c:v>
                </c:pt>
                <c:pt idx="36002">
                  <c:v>-5.8119699999999996E-3</c:v>
                </c:pt>
                <c:pt idx="36003">
                  <c:v>-4.9528999999999997E-3</c:v>
                </c:pt>
                <c:pt idx="36004">
                  <c:v>-4.3104700000000003E-3</c:v>
                </c:pt>
                <c:pt idx="36005">
                  <c:v>-3.7099500000000001E-3</c:v>
                </c:pt>
                <c:pt idx="36006">
                  <c:v>-2.5039400000000001E-3</c:v>
                </c:pt>
                <c:pt idx="36007">
                  <c:v>-3.9439999999999999E-4</c:v>
                </c:pt>
                <c:pt idx="36008">
                  <c:v>3.09297E-3</c:v>
                </c:pt>
                <c:pt idx="36009">
                  <c:v>6.5596500000000002E-3</c:v>
                </c:pt>
                <c:pt idx="36010">
                  <c:v>6.3684700000000002E-3</c:v>
                </c:pt>
                <c:pt idx="36011">
                  <c:v>7.56202E-3</c:v>
                </c:pt>
                <c:pt idx="36012">
                  <c:v>6.56305E-3</c:v>
                </c:pt>
                <c:pt idx="36013">
                  <c:v>6.1611599999999997E-3</c:v>
                </c:pt>
                <c:pt idx="36014">
                  <c:v>7.3827500000000004E-3</c:v>
                </c:pt>
                <c:pt idx="36015">
                  <c:v>5.4447300000000001E-3</c:v>
                </c:pt>
                <c:pt idx="36016">
                  <c:v>6.2871300000000001E-3</c:v>
                </c:pt>
                <c:pt idx="36017">
                  <c:v>6.2811400000000002E-3</c:v>
                </c:pt>
                <c:pt idx="36018">
                  <c:v>5.4854700000000001E-3</c:v>
                </c:pt>
                <c:pt idx="36019">
                  <c:v>4.7736200000000001E-3</c:v>
                </c:pt>
                <c:pt idx="36020">
                  <c:v>5.1501699999999999E-3</c:v>
                </c:pt>
                <c:pt idx="36021">
                  <c:v>3.2205200000000002E-3</c:v>
                </c:pt>
                <c:pt idx="36022">
                  <c:v>-1.75826E-3</c:v>
                </c:pt>
                <c:pt idx="36023">
                  <c:v>-2.2427300000000001E-3</c:v>
                </c:pt>
                <c:pt idx="36024">
                  <c:v>-3.70338E-3</c:v>
                </c:pt>
                <c:pt idx="36025">
                  <c:v>-5.8019899999999999E-3</c:v>
                </c:pt>
                <c:pt idx="36026">
                  <c:v>-3.4768799999999999E-3</c:v>
                </c:pt>
                <c:pt idx="36027">
                  <c:v>-7.1181E-4</c:v>
                </c:pt>
                <c:pt idx="36028">
                  <c:v>1.6676900000000001E-3</c:v>
                </c:pt>
                <c:pt idx="36029">
                  <c:v>5.0555900000000004E-3</c:v>
                </c:pt>
                <c:pt idx="36030">
                  <c:v>5.6278099999999996E-3</c:v>
                </c:pt>
                <c:pt idx="36031">
                  <c:v>3.8816499999999999E-3</c:v>
                </c:pt>
                <c:pt idx="36032">
                  <c:v>2.6965100000000001E-3</c:v>
                </c:pt>
                <c:pt idx="36033">
                  <c:v>-1.6157700000000001E-3</c:v>
                </c:pt>
                <c:pt idx="36034">
                  <c:v>-5.5382000000000001E-3</c:v>
                </c:pt>
                <c:pt idx="36035">
                  <c:v>-7.3636999999999999E-3</c:v>
                </c:pt>
                <c:pt idx="36036">
                  <c:v>-7.6179300000000002E-3</c:v>
                </c:pt>
                <c:pt idx="36037">
                  <c:v>-6.9179999999999997E-3</c:v>
                </c:pt>
                <c:pt idx="36038">
                  <c:v>-6.2966300000000001E-3</c:v>
                </c:pt>
                <c:pt idx="36039">
                  <c:v>-6.3707499999999997E-3</c:v>
                </c:pt>
                <c:pt idx="36040">
                  <c:v>-4.6875099999999998E-3</c:v>
                </c:pt>
                <c:pt idx="36041">
                  <c:v>-2.7184399999999999E-3</c:v>
                </c:pt>
                <c:pt idx="36042">
                  <c:v>3.0854999999999999E-4</c:v>
                </c:pt>
                <c:pt idx="36043">
                  <c:v>2.3958600000000001E-3</c:v>
                </c:pt>
                <c:pt idx="36044">
                  <c:v>3.9059300000000002E-3</c:v>
                </c:pt>
                <c:pt idx="36045">
                  <c:v>5.1492300000000003E-3</c:v>
                </c:pt>
                <c:pt idx="36046">
                  <c:v>4.5771299999999996E-3</c:v>
                </c:pt>
                <c:pt idx="36047">
                  <c:v>2.76187E-3</c:v>
                </c:pt>
                <c:pt idx="36048">
                  <c:v>-8.6865E-4</c:v>
                </c:pt>
                <c:pt idx="36049">
                  <c:v>-3.8564799999999998E-3</c:v>
                </c:pt>
                <c:pt idx="36050">
                  <c:v>-6.13628E-3</c:v>
                </c:pt>
                <c:pt idx="36051">
                  <c:v>-8.11219E-3</c:v>
                </c:pt>
                <c:pt idx="36052">
                  <c:v>-6.7911899999999999E-3</c:v>
                </c:pt>
                <c:pt idx="36053">
                  <c:v>-5.5207499999999996E-3</c:v>
                </c:pt>
                <c:pt idx="36054">
                  <c:v>-6.8145699999999998E-3</c:v>
                </c:pt>
                <c:pt idx="36055">
                  <c:v>-6.3202500000000003E-3</c:v>
                </c:pt>
                <c:pt idx="36056">
                  <c:v>-6.8882099999999996E-3</c:v>
                </c:pt>
                <c:pt idx="36057">
                  <c:v>-6.4095200000000001E-3</c:v>
                </c:pt>
                <c:pt idx="36058">
                  <c:v>-6.5061099999999998E-3</c:v>
                </c:pt>
                <c:pt idx="36059">
                  <c:v>-6.9375499999999998E-3</c:v>
                </c:pt>
                <c:pt idx="36060">
                  <c:v>-4.2083299999999997E-3</c:v>
                </c:pt>
                <c:pt idx="36061">
                  <c:v>-4.3923900000000004E-3</c:v>
                </c:pt>
                <c:pt idx="36062">
                  <c:v>-2.6917400000000002E-3</c:v>
                </c:pt>
                <c:pt idx="36063">
                  <c:v>1.0467999999999999E-4</c:v>
                </c:pt>
                <c:pt idx="36064">
                  <c:v>3.1114900000000002E-3</c:v>
                </c:pt>
                <c:pt idx="36065">
                  <c:v>6.8511199999999996E-3</c:v>
                </c:pt>
                <c:pt idx="36066">
                  <c:v>6.7982800000000003E-3</c:v>
                </c:pt>
                <c:pt idx="36067">
                  <c:v>6.8435700000000002E-3</c:v>
                </c:pt>
                <c:pt idx="36068">
                  <c:v>6.3271899999999999E-3</c:v>
                </c:pt>
                <c:pt idx="36069">
                  <c:v>5.3015400000000004E-3</c:v>
                </c:pt>
                <c:pt idx="36070">
                  <c:v>6.6069199999999996E-3</c:v>
                </c:pt>
                <c:pt idx="36071">
                  <c:v>7.4368100000000003E-3</c:v>
                </c:pt>
                <c:pt idx="36072">
                  <c:v>7.2937499999999999E-3</c:v>
                </c:pt>
                <c:pt idx="36073">
                  <c:v>5.6994599999999999E-3</c:v>
                </c:pt>
                <c:pt idx="36074">
                  <c:v>4.8287599999999996E-3</c:v>
                </c:pt>
                <c:pt idx="36075">
                  <c:v>5.4034599999999997E-3</c:v>
                </c:pt>
                <c:pt idx="36076">
                  <c:v>4.3255100000000003E-3</c:v>
                </c:pt>
                <c:pt idx="36077">
                  <c:v>2.0276199999999999E-3</c:v>
                </c:pt>
                <c:pt idx="36078">
                  <c:v>2.2566E-4</c:v>
                </c:pt>
                <c:pt idx="36079">
                  <c:v>-3.8579500000000002E-3</c:v>
                </c:pt>
                <c:pt idx="36080">
                  <c:v>-4.73771E-3</c:v>
                </c:pt>
                <c:pt idx="36081">
                  <c:v>-4.8830799999999997E-3</c:v>
                </c:pt>
                <c:pt idx="36082">
                  <c:v>-5.9047800000000001E-3</c:v>
                </c:pt>
                <c:pt idx="36083">
                  <c:v>-1.80923E-3</c:v>
                </c:pt>
                <c:pt idx="36084">
                  <c:v>3.6686700000000002E-3</c:v>
                </c:pt>
                <c:pt idx="36085">
                  <c:v>4.92655E-3</c:v>
                </c:pt>
                <c:pt idx="36086">
                  <c:v>5.7361699999999996E-3</c:v>
                </c:pt>
                <c:pt idx="36087">
                  <c:v>4.6831199999999998E-3</c:v>
                </c:pt>
                <c:pt idx="36088">
                  <c:v>1.9700199999999998E-3</c:v>
                </c:pt>
                <c:pt idx="36089">
                  <c:v>-1.1404E-3</c:v>
                </c:pt>
                <c:pt idx="36090">
                  <c:v>-5.1439900000000002E-3</c:v>
                </c:pt>
                <c:pt idx="36091">
                  <c:v>-7.6294900000000001E-3</c:v>
                </c:pt>
                <c:pt idx="36092">
                  <c:v>-9.2268599999999999E-3</c:v>
                </c:pt>
                <c:pt idx="36093">
                  <c:v>-8.4186E-3</c:v>
                </c:pt>
                <c:pt idx="36094">
                  <c:v>-7.4297699999999996E-3</c:v>
                </c:pt>
                <c:pt idx="36095">
                  <c:v>-6.3622000000000001E-3</c:v>
                </c:pt>
                <c:pt idx="36096">
                  <c:v>-5.5584400000000004E-3</c:v>
                </c:pt>
                <c:pt idx="36097">
                  <c:v>-4.4549400000000001E-3</c:v>
                </c:pt>
                <c:pt idx="36098">
                  <c:v>-8.4712000000000003E-4</c:v>
                </c:pt>
                <c:pt idx="36099">
                  <c:v>2.4836900000000002E-3</c:v>
                </c:pt>
                <c:pt idx="36100">
                  <c:v>4.45452E-3</c:v>
                </c:pt>
                <c:pt idx="36101">
                  <c:v>4.0154300000000004E-3</c:v>
                </c:pt>
                <c:pt idx="36102">
                  <c:v>4.3182000000000003E-3</c:v>
                </c:pt>
                <c:pt idx="36103">
                  <c:v>2.54776E-3</c:v>
                </c:pt>
                <c:pt idx="36104">
                  <c:v>-3.5935999999999997E-4</c:v>
                </c:pt>
                <c:pt idx="36105">
                  <c:v>-3.28174E-3</c:v>
                </c:pt>
                <c:pt idx="36106">
                  <c:v>-5.9536399999999996E-3</c:v>
                </c:pt>
                <c:pt idx="36107">
                  <c:v>-8.1993099999999996E-3</c:v>
                </c:pt>
                <c:pt idx="36108">
                  <c:v>-8.4899199999999998E-3</c:v>
                </c:pt>
                <c:pt idx="36109">
                  <c:v>-5.1949300000000004E-3</c:v>
                </c:pt>
                <c:pt idx="36110">
                  <c:v>-6.0857999999999997E-3</c:v>
                </c:pt>
                <c:pt idx="36111">
                  <c:v>-7.5377899999999999E-3</c:v>
                </c:pt>
                <c:pt idx="36112">
                  <c:v>-5.5673199999999997E-3</c:v>
                </c:pt>
                <c:pt idx="36113">
                  <c:v>-5.93065E-3</c:v>
                </c:pt>
                <c:pt idx="36114">
                  <c:v>-5.7585600000000002E-3</c:v>
                </c:pt>
                <c:pt idx="36115">
                  <c:v>-6.17586E-3</c:v>
                </c:pt>
                <c:pt idx="36116">
                  <c:v>-6.9442100000000001E-3</c:v>
                </c:pt>
                <c:pt idx="36117">
                  <c:v>-5.0641599999999998E-3</c:v>
                </c:pt>
                <c:pt idx="36118">
                  <c:v>-2.4630199999999998E-3</c:v>
                </c:pt>
                <c:pt idx="36119">
                  <c:v>8.6949E-4</c:v>
                </c:pt>
                <c:pt idx="36120">
                  <c:v>4.3057900000000003E-3</c:v>
                </c:pt>
                <c:pt idx="36121">
                  <c:v>6.7818000000000002E-3</c:v>
                </c:pt>
                <c:pt idx="36122">
                  <c:v>7.9007399999999998E-3</c:v>
                </c:pt>
                <c:pt idx="36123">
                  <c:v>7.8731099999999991E-3</c:v>
                </c:pt>
                <c:pt idx="36124">
                  <c:v>6.5839000000000002E-3</c:v>
                </c:pt>
                <c:pt idx="36125">
                  <c:v>7.0638599999999999E-3</c:v>
                </c:pt>
                <c:pt idx="36126">
                  <c:v>7.6918400000000001E-3</c:v>
                </c:pt>
                <c:pt idx="36127">
                  <c:v>6.3356599999999999E-3</c:v>
                </c:pt>
                <c:pt idx="36128">
                  <c:v>7.4424599999999997E-3</c:v>
                </c:pt>
                <c:pt idx="36129">
                  <c:v>6.3961799999999996E-3</c:v>
                </c:pt>
                <c:pt idx="36130">
                  <c:v>6.7303900000000002E-3</c:v>
                </c:pt>
                <c:pt idx="36131">
                  <c:v>6.8021499999999999E-3</c:v>
                </c:pt>
                <c:pt idx="36132">
                  <c:v>4.5361799999999999E-3</c:v>
                </c:pt>
                <c:pt idx="36133">
                  <c:v>1.2424999999999999E-3</c:v>
                </c:pt>
                <c:pt idx="36134">
                  <c:v>-9.7588999999999998E-4</c:v>
                </c:pt>
                <c:pt idx="36135">
                  <c:v>-3.058E-3</c:v>
                </c:pt>
                <c:pt idx="36136">
                  <c:v>-5.0474500000000002E-3</c:v>
                </c:pt>
                <c:pt idx="36137">
                  <c:v>-4.4981200000000004E-3</c:v>
                </c:pt>
                <c:pt idx="36138">
                  <c:v>-3.6745699999999998E-3</c:v>
                </c:pt>
                <c:pt idx="36139">
                  <c:v>-1.28702E-3</c:v>
                </c:pt>
                <c:pt idx="36140">
                  <c:v>1.8367500000000001E-3</c:v>
                </c:pt>
                <c:pt idx="36141">
                  <c:v>4.4875899999999996E-3</c:v>
                </c:pt>
                <c:pt idx="36142">
                  <c:v>4.4813199999999996E-3</c:v>
                </c:pt>
                <c:pt idx="36143">
                  <c:v>3.8010600000000002E-3</c:v>
                </c:pt>
                <c:pt idx="36144">
                  <c:v>2.09801E-3</c:v>
                </c:pt>
                <c:pt idx="36145">
                  <c:v>-2.5172699999999998E-3</c:v>
                </c:pt>
                <c:pt idx="36146">
                  <c:v>-4.5678799999999999E-3</c:v>
                </c:pt>
                <c:pt idx="36147">
                  <c:v>-6.3801800000000001E-3</c:v>
                </c:pt>
                <c:pt idx="36148">
                  <c:v>-9.0789500000000006E-3</c:v>
                </c:pt>
                <c:pt idx="36149">
                  <c:v>-8.8245100000000007E-3</c:v>
                </c:pt>
                <c:pt idx="36150">
                  <c:v>-6.4456699999999997E-3</c:v>
                </c:pt>
                <c:pt idx="36151">
                  <c:v>-6.7666699999999998E-3</c:v>
                </c:pt>
                <c:pt idx="36152">
                  <c:v>-5.5364000000000003E-3</c:v>
                </c:pt>
                <c:pt idx="36153">
                  <c:v>-2.7149000000000001E-3</c:v>
                </c:pt>
                <c:pt idx="36154" formatCode="0.00E+00">
                  <c:v>3.6409999999999999E-5</c:v>
                </c:pt>
                <c:pt idx="36155">
                  <c:v>3.13255E-3</c:v>
                </c:pt>
                <c:pt idx="36156">
                  <c:v>4.7490299999999996E-3</c:v>
                </c:pt>
                <c:pt idx="36157">
                  <c:v>6.0555899999999996E-3</c:v>
                </c:pt>
                <c:pt idx="36158">
                  <c:v>3.9320600000000002E-3</c:v>
                </c:pt>
                <c:pt idx="36159">
                  <c:v>3.0929600000000001E-3</c:v>
                </c:pt>
                <c:pt idx="36160">
                  <c:v>-7.9781000000000003E-4</c:v>
                </c:pt>
                <c:pt idx="36161">
                  <c:v>-4.7375000000000004E-3</c:v>
                </c:pt>
                <c:pt idx="36162">
                  <c:v>-5.6159299999999999E-3</c:v>
                </c:pt>
                <c:pt idx="36163">
                  <c:v>-8.3874199999999996E-3</c:v>
                </c:pt>
                <c:pt idx="36164">
                  <c:v>-7.2155400000000003E-3</c:v>
                </c:pt>
                <c:pt idx="36165">
                  <c:v>-8.0737699999999992E-3</c:v>
                </c:pt>
                <c:pt idx="36166">
                  <c:v>-7.4290399999999996E-3</c:v>
                </c:pt>
                <c:pt idx="36167">
                  <c:v>-7.1034999999999996E-3</c:v>
                </c:pt>
                <c:pt idx="36168">
                  <c:v>-7.2985100000000002E-3</c:v>
                </c:pt>
                <c:pt idx="36169">
                  <c:v>-8.2687000000000004E-3</c:v>
                </c:pt>
                <c:pt idx="36170">
                  <c:v>-7.3005099999999996E-3</c:v>
                </c:pt>
                <c:pt idx="36171">
                  <c:v>-5.6648799999999997E-3</c:v>
                </c:pt>
                <c:pt idx="36172">
                  <c:v>-6.4027199999999998E-3</c:v>
                </c:pt>
                <c:pt idx="36173">
                  <c:v>-4.8684899999999996E-3</c:v>
                </c:pt>
                <c:pt idx="36174">
                  <c:v>-3.5448300000000001E-3</c:v>
                </c:pt>
                <c:pt idx="36175">
                  <c:v>-6.3668000000000004E-4</c:v>
                </c:pt>
                <c:pt idx="36176">
                  <c:v>3.62628E-3</c:v>
                </c:pt>
                <c:pt idx="36177">
                  <c:v>6.2670299999999998E-3</c:v>
                </c:pt>
                <c:pt idx="36178">
                  <c:v>7.0939000000000002E-3</c:v>
                </c:pt>
                <c:pt idx="36179">
                  <c:v>7.8540899999999993E-3</c:v>
                </c:pt>
                <c:pt idx="36180">
                  <c:v>8.5621599999999992E-3</c:v>
                </c:pt>
                <c:pt idx="36181">
                  <c:v>7.6250199999999997E-3</c:v>
                </c:pt>
                <c:pt idx="36182">
                  <c:v>6.9548199999999996E-3</c:v>
                </c:pt>
                <c:pt idx="36183">
                  <c:v>7.7453799999999996E-3</c:v>
                </c:pt>
                <c:pt idx="36184">
                  <c:v>6.7272800000000004E-3</c:v>
                </c:pt>
                <c:pt idx="36185">
                  <c:v>6.6110099999999996E-3</c:v>
                </c:pt>
                <c:pt idx="36186">
                  <c:v>6.75743E-3</c:v>
                </c:pt>
                <c:pt idx="36187">
                  <c:v>6.1095000000000003E-3</c:v>
                </c:pt>
                <c:pt idx="36188">
                  <c:v>7.48841E-3</c:v>
                </c:pt>
                <c:pt idx="36189">
                  <c:v>7.1584200000000004E-3</c:v>
                </c:pt>
                <c:pt idx="36190">
                  <c:v>7.6280899999999997E-3</c:v>
                </c:pt>
                <c:pt idx="36191">
                  <c:v>7.0369500000000001E-3</c:v>
                </c:pt>
                <c:pt idx="36192">
                  <c:v>6.4772099999999997E-3</c:v>
                </c:pt>
                <c:pt idx="36193">
                  <c:v>5.2361500000000002E-3</c:v>
                </c:pt>
                <c:pt idx="36194">
                  <c:v>3.4031999999999999E-3</c:v>
                </c:pt>
                <c:pt idx="36195" formatCode="0.00E+00">
                  <c:v>6.2559999999999997E-5</c:v>
                </c:pt>
                <c:pt idx="36196">
                  <c:v>-3.3664900000000002E-3</c:v>
                </c:pt>
                <c:pt idx="36197">
                  <c:v>-4.0385899999999999E-3</c:v>
                </c:pt>
                <c:pt idx="36198">
                  <c:v>-5.6037999999999999E-3</c:v>
                </c:pt>
                <c:pt idx="36199">
                  <c:v>-4.6285299999999996E-3</c:v>
                </c:pt>
                <c:pt idx="36200">
                  <c:v>-1.1305499999999999E-3</c:v>
                </c:pt>
                <c:pt idx="36201">
                  <c:v>2.06974E-3</c:v>
                </c:pt>
                <c:pt idx="36202">
                  <c:v>5.5833599999999999E-3</c:v>
                </c:pt>
                <c:pt idx="36203">
                  <c:v>7.4479899999999998E-3</c:v>
                </c:pt>
                <c:pt idx="36204">
                  <c:v>7.3841000000000002E-3</c:v>
                </c:pt>
                <c:pt idx="36205">
                  <c:v>8.3718899999999999E-3</c:v>
                </c:pt>
                <c:pt idx="36206">
                  <c:v>7.9836300000000002E-3</c:v>
                </c:pt>
                <c:pt idx="36207">
                  <c:v>6.30833E-3</c:v>
                </c:pt>
                <c:pt idx="36208">
                  <c:v>6.46869E-3</c:v>
                </c:pt>
                <c:pt idx="36209">
                  <c:v>4.1801399999999997E-3</c:v>
                </c:pt>
                <c:pt idx="36210">
                  <c:v>1.18322E-3</c:v>
                </c:pt>
                <c:pt idx="36211">
                  <c:v>-2.1319300000000002E-3</c:v>
                </c:pt>
                <c:pt idx="36212">
                  <c:v>-5.30789E-3</c:v>
                </c:pt>
                <c:pt idx="36213">
                  <c:v>-4.9140399999999997E-3</c:v>
                </c:pt>
                <c:pt idx="36214">
                  <c:v>-3.764E-3</c:v>
                </c:pt>
                <c:pt idx="36215">
                  <c:v>-2.7024200000000001E-3</c:v>
                </c:pt>
                <c:pt idx="36216">
                  <c:v>2.1070999999999999E-4</c:v>
                </c:pt>
                <c:pt idx="36217">
                  <c:v>4.0877800000000001E-3</c:v>
                </c:pt>
                <c:pt idx="36218">
                  <c:v>7.9012300000000004E-3</c:v>
                </c:pt>
                <c:pt idx="36219">
                  <c:v>1.013346E-2</c:v>
                </c:pt>
                <c:pt idx="36220">
                  <c:v>9.8283499999999996E-3</c:v>
                </c:pt>
                <c:pt idx="36221">
                  <c:v>7.9444100000000007E-3</c:v>
                </c:pt>
                <c:pt idx="36222">
                  <c:v>7.2341699999999998E-3</c:v>
                </c:pt>
                <c:pt idx="36223">
                  <c:v>5.8607299999999998E-3</c:v>
                </c:pt>
                <c:pt idx="36224">
                  <c:v>7.2615400000000004E-3</c:v>
                </c:pt>
                <c:pt idx="36225">
                  <c:v>7.8238800000000001E-3</c:v>
                </c:pt>
                <c:pt idx="36226">
                  <c:v>7.16112E-3</c:v>
                </c:pt>
                <c:pt idx="36227">
                  <c:v>7.7563099999999998E-3</c:v>
                </c:pt>
                <c:pt idx="36228">
                  <c:v>7.0711599999999999E-3</c:v>
                </c:pt>
                <c:pt idx="36229">
                  <c:v>4.6325000000000003E-3</c:v>
                </c:pt>
                <c:pt idx="36230">
                  <c:v>1.9912599999999999E-3</c:v>
                </c:pt>
                <c:pt idx="36231">
                  <c:v>1.7312E-4</c:v>
                </c:pt>
                <c:pt idx="36232">
                  <c:v>-4.36294E-3</c:v>
                </c:pt>
                <c:pt idx="36233">
                  <c:v>-6.6718000000000003E-3</c:v>
                </c:pt>
                <c:pt idx="36234">
                  <c:v>-8.3351299999999996E-3</c:v>
                </c:pt>
                <c:pt idx="36235">
                  <c:v>-8.0383399999999997E-3</c:v>
                </c:pt>
                <c:pt idx="36236">
                  <c:v>-6.8402699999999999E-3</c:v>
                </c:pt>
                <c:pt idx="36237">
                  <c:v>-7.8598999999999995E-3</c:v>
                </c:pt>
                <c:pt idx="36238">
                  <c:v>-6.56012E-3</c:v>
                </c:pt>
                <c:pt idx="36239">
                  <c:v>-7.7033500000000003E-3</c:v>
                </c:pt>
                <c:pt idx="36240">
                  <c:v>-7.4807800000000002E-3</c:v>
                </c:pt>
                <c:pt idx="36241">
                  <c:v>-7.8917299999999996E-3</c:v>
                </c:pt>
                <c:pt idx="36242">
                  <c:v>-8.6118199999999992E-3</c:v>
                </c:pt>
                <c:pt idx="36243">
                  <c:v>-7.6829200000000002E-3</c:v>
                </c:pt>
                <c:pt idx="36244">
                  <c:v>-6.8908700000000003E-3</c:v>
                </c:pt>
                <c:pt idx="36245">
                  <c:v>-6.4108400000000001E-3</c:v>
                </c:pt>
                <c:pt idx="36246">
                  <c:v>-6.6853299999999997E-3</c:v>
                </c:pt>
                <c:pt idx="36247">
                  <c:v>-7.12752E-3</c:v>
                </c:pt>
                <c:pt idx="36248">
                  <c:v>-6.5122799999999996E-3</c:v>
                </c:pt>
                <c:pt idx="36249">
                  <c:v>-4.6793599999999996E-3</c:v>
                </c:pt>
                <c:pt idx="36250">
                  <c:v>-2.51519E-3</c:v>
                </c:pt>
                <c:pt idx="36251">
                  <c:v>-7.6333E-4</c:v>
                </c:pt>
                <c:pt idx="36252">
                  <c:v>2.7729999999999999E-3</c:v>
                </c:pt>
                <c:pt idx="36253">
                  <c:v>4.9203500000000004E-3</c:v>
                </c:pt>
                <c:pt idx="36254">
                  <c:v>4.1778600000000003E-3</c:v>
                </c:pt>
                <c:pt idx="36255">
                  <c:v>3.7899000000000001E-3</c:v>
                </c:pt>
                <c:pt idx="36256">
                  <c:v>1.74522E-3</c:v>
                </c:pt>
                <c:pt idx="36257">
                  <c:v>-8.9134999999999995E-4</c:v>
                </c:pt>
                <c:pt idx="36258">
                  <c:v>-4.9629599999999998E-3</c:v>
                </c:pt>
                <c:pt idx="36259">
                  <c:v>-7.2271999999999996E-3</c:v>
                </c:pt>
                <c:pt idx="36260">
                  <c:v>-7.5420299999999999E-3</c:v>
                </c:pt>
                <c:pt idx="36261">
                  <c:v>-1.0021499999999999E-2</c:v>
                </c:pt>
                <c:pt idx="36262">
                  <c:v>-7.7655800000000002E-3</c:v>
                </c:pt>
                <c:pt idx="36263">
                  <c:v>-7.4884299999999999E-3</c:v>
                </c:pt>
                <c:pt idx="36264">
                  <c:v>-6.9132100000000004E-3</c:v>
                </c:pt>
                <c:pt idx="36265">
                  <c:v>-2.08814E-3</c:v>
                </c:pt>
                <c:pt idx="36266" formatCode="0.00E+00">
                  <c:v>6.8199999999999999E-6</c:v>
                </c:pt>
                <c:pt idx="36267">
                  <c:v>2.6470600000000001E-3</c:v>
                </c:pt>
                <c:pt idx="36268">
                  <c:v>5.0243600000000003E-3</c:v>
                </c:pt>
                <c:pt idx="36269">
                  <c:v>4.9839300000000001E-3</c:v>
                </c:pt>
                <c:pt idx="36270">
                  <c:v>4.7096300000000002E-3</c:v>
                </c:pt>
                <c:pt idx="36271">
                  <c:v>3.9768399999999997E-3</c:v>
                </c:pt>
                <c:pt idx="36272">
                  <c:v>-1.2098600000000001E-3</c:v>
                </c:pt>
                <c:pt idx="36273">
                  <c:v>-3.6813700000000002E-3</c:v>
                </c:pt>
                <c:pt idx="36274">
                  <c:v>-5.5998699999999998E-3</c:v>
                </c:pt>
                <c:pt idx="36275">
                  <c:v>-8.2683500000000007E-3</c:v>
                </c:pt>
                <c:pt idx="36276">
                  <c:v>-6.37844E-3</c:v>
                </c:pt>
                <c:pt idx="36277">
                  <c:v>-7.2123500000000002E-3</c:v>
                </c:pt>
                <c:pt idx="36278">
                  <c:v>-6.7024099999999998E-3</c:v>
                </c:pt>
                <c:pt idx="36279">
                  <c:v>-8.0843600000000005E-3</c:v>
                </c:pt>
                <c:pt idx="36280">
                  <c:v>-8.1161500000000008E-3</c:v>
                </c:pt>
                <c:pt idx="36281">
                  <c:v>-7.5588799999999996E-3</c:v>
                </c:pt>
                <c:pt idx="36282">
                  <c:v>-7.6740100000000002E-3</c:v>
                </c:pt>
                <c:pt idx="36283">
                  <c:v>-6.3175100000000001E-3</c:v>
                </c:pt>
                <c:pt idx="36284">
                  <c:v>-5.8510300000000001E-3</c:v>
                </c:pt>
                <c:pt idx="36285">
                  <c:v>-5.0620700000000001E-3</c:v>
                </c:pt>
                <c:pt idx="36286">
                  <c:v>-2.7579200000000001E-3</c:v>
                </c:pt>
                <c:pt idx="36287">
                  <c:v>1.0005299999999999E-3</c:v>
                </c:pt>
                <c:pt idx="36288">
                  <c:v>3.1200099999999999E-3</c:v>
                </c:pt>
                <c:pt idx="36289">
                  <c:v>5.6579200000000003E-3</c:v>
                </c:pt>
                <c:pt idx="36290">
                  <c:v>6.4597400000000003E-3</c:v>
                </c:pt>
                <c:pt idx="36291">
                  <c:v>6.4250699999999997E-3</c:v>
                </c:pt>
                <c:pt idx="36292">
                  <c:v>7.3345800000000003E-3</c:v>
                </c:pt>
                <c:pt idx="36293">
                  <c:v>7.1441200000000003E-3</c:v>
                </c:pt>
                <c:pt idx="36294">
                  <c:v>6.9165199999999998E-3</c:v>
                </c:pt>
                <c:pt idx="36295">
                  <c:v>5.88275E-3</c:v>
                </c:pt>
                <c:pt idx="36296">
                  <c:v>7.0292100000000001E-3</c:v>
                </c:pt>
                <c:pt idx="36297">
                  <c:v>7.3807300000000003E-3</c:v>
                </c:pt>
                <c:pt idx="36298">
                  <c:v>5.75115E-3</c:v>
                </c:pt>
                <c:pt idx="36299">
                  <c:v>7.3631800000000004E-3</c:v>
                </c:pt>
                <c:pt idx="36300">
                  <c:v>8.5475299999999994E-3</c:v>
                </c:pt>
                <c:pt idx="36301">
                  <c:v>7.3918400000000002E-3</c:v>
                </c:pt>
                <c:pt idx="36302">
                  <c:v>5.9667699999999997E-3</c:v>
                </c:pt>
                <c:pt idx="36303">
                  <c:v>5.8835900000000002E-3</c:v>
                </c:pt>
                <c:pt idx="36304">
                  <c:v>8.4378400000000003E-3</c:v>
                </c:pt>
                <c:pt idx="36305">
                  <c:v>5.9550200000000001E-3</c:v>
                </c:pt>
                <c:pt idx="36306">
                  <c:v>1.94147E-3</c:v>
                </c:pt>
                <c:pt idx="36307">
                  <c:v>-6.7823999999999998E-4</c:v>
                </c:pt>
                <c:pt idx="36308">
                  <c:v>-2.2205200000000001E-3</c:v>
                </c:pt>
                <c:pt idx="36309">
                  <c:v>-4.7955899999999997E-3</c:v>
                </c:pt>
                <c:pt idx="36310">
                  <c:v>-5.1085699999999998E-3</c:v>
                </c:pt>
                <c:pt idx="36311">
                  <c:v>-1.81146E-3</c:v>
                </c:pt>
                <c:pt idx="36312">
                  <c:v>-1.57657E-3</c:v>
                </c:pt>
                <c:pt idx="36313">
                  <c:v>1.3302999999999999E-4</c:v>
                </c:pt>
                <c:pt idx="36314">
                  <c:v>3.4528800000000002E-3</c:v>
                </c:pt>
                <c:pt idx="36315">
                  <c:v>5.6363799999999999E-3</c:v>
                </c:pt>
                <c:pt idx="36316">
                  <c:v>7.5804699999999997E-3</c:v>
                </c:pt>
                <c:pt idx="36317">
                  <c:v>8.5248500000000005E-3</c:v>
                </c:pt>
                <c:pt idx="36318">
                  <c:v>6.9703899999999999E-3</c:v>
                </c:pt>
                <c:pt idx="36319">
                  <c:v>5.7513299999999998E-3</c:v>
                </c:pt>
                <c:pt idx="36320">
                  <c:v>5.9793199999999998E-3</c:v>
                </c:pt>
                <c:pt idx="36321">
                  <c:v>3.1060200000000001E-3</c:v>
                </c:pt>
                <c:pt idx="36322">
                  <c:v>6.8992000000000001E-4</c:v>
                </c:pt>
                <c:pt idx="36323">
                  <c:v>-1.3306800000000001E-3</c:v>
                </c:pt>
                <c:pt idx="36324">
                  <c:v>-2.8475100000000001E-3</c:v>
                </c:pt>
                <c:pt idx="36325">
                  <c:v>-4.5549099999999997E-3</c:v>
                </c:pt>
                <c:pt idx="36326">
                  <c:v>-4.9653099999999997E-3</c:v>
                </c:pt>
                <c:pt idx="36327">
                  <c:v>-3.00177E-3</c:v>
                </c:pt>
                <c:pt idx="36328">
                  <c:v>1.3825999999999999E-4</c:v>
                </c:pt>
                <c:pt idx="36329">
                  <c:v>2.7331199999999999E-3</c:v>
                </c:pt>
                <c:pt idx="36330">
                  <c:v>4.9997399999999999E-3</c:v>
                </c:pt>
                <c:pt idx="36331">
                  <c:v>7.7205499999999996E-3</c:v>
                </c:pt>
                <c:pt idx="36332">
                  <c:v>6.6024999999999999E-3</c:v>
                </c:pt>
                <c:pt idx="36333">
                  <c:v>6.7435799999999999E-3</c:v>
                </c:pt>
                <c:pt idx="36334">
                  <c:v>8.0827E-3</c:v>
                </c:pt>
                <c:pt idx="36335">
                  <c:v>6.3030899999999999E-3</c:v>
                </c:pt>
                <c:pt idx="36336">
                  <c:v>7.3861600000000001E-3</c:v>
                </c:pt>
                <c:pt idx="36337">
                  <c:v>7.6017599999999999E-3</c:v>
                </c:pt>
                <c:pt idx="36338">
                  <c:v>7.2132699999999999E-3</c:v>
                </c:pt>
                <c:pt idx="36339">
                  <c:v>7.0954E-3</c:v>
                </c:pt>
                <c:pt idx="36340">
                  <c:v>6.42912E-3</c:v>
                </c:pt>
                <c:pt idx="36341">
                  <c:v>4.7883500000000002E-3</c:v>
                </c:pt>
                <c:pt idx="36342">
                  <c:v>2.2876200000000002E-3</c:v>
                </c:pt>
                <c:pt idx="36343">
                  <c:v>-1.20812E-3</c:v>
                </c:pt>
                <c:pt idx="36344">
                  <c:v>-3.8842400000000002E-3</c:v>
                </c:pt>
                <c:pt idx="36345">
                  <c:v>-4.4514899999999998E-3</c:v>
                </c:pt>
                <c:pt idx="36346">
                  <c:v>-7.35697E-3</c:v>
                </c:pt>
                <c:pt idx="36347">
                  <c:v>-6.8052800000000004E-3</c:v>
                </c:pt>
                <c:pt idx="36348">
                  <c:v>-5.8913100000000003E-3</c:v>
                </c:pt>
                <c:pt idx="36349">
                  <c:v>-6.4278099999999999E-3</c:v>
                </c:pt>
                <c:pt idx="36350">
                  <c:v>-5.8063200000000002E-3</c:v>
                </c:pt>
                <c:pt idx="36351">
                  <c:v>-6.3283699999999998E-3</c:v>
                </c:pt>
                <c:pt idx="36352">
                  <c:v>-6.5373799999999998E-3</c:v>
                </c:pt>
                <c:pt idx="36353">
                  <c:v>-5.7768400000000001E-3</c:v>
                </c:pt>
                <c:pt idx="36354">
                  <c:v>-5.5362400000000004E-3</c:v>
                </c:pt>
                <c:pt idx="36355">
                  <c:v>-6.7264899999999999E-3</c:v>
                </c:pt>
                <c:pt idx="36356">
                  <c:v>-6.5351999999999997E-3</c:v>
                </c:pt>
                <c:pt idx="36357">
                  <c:v>-8.1543599999999994E-3</c:v>
                </c:pt>
                <c:pt idx="36358">
                  <c:v>-7.46228E-3</c:v>
                </c:pt>
                <c:pt idx="36359">
                  <c:v>-7.2613699999999996E-3</c:v>
                </c:pt>
                <c:pt idx="36360">
                  <c:v>-6.2800800000000004E-3</c:v>
                </c:pt>
                <c:pt idx="36361">
                  <c:v>-4.3927100000000002E-3</c:v>
                </c:pt>
                <c:pt idx="36362">
                  <c:v>-2.7739700000000002E-3</c:v>
                </c:pt>
                <c:pt idx="36363">
                  <c:v>4.5718000000000001E-4</c:v>
                </c:pt>
                <c:pt idx="36364">
                  <c:v>1.80858E-3</c:v>
                </c:pt>
                <c:pt idx="36365">
                  <c:v>3.4230699999999998E-3</c:v>
                </c:pt>
                <c:pt idx="36366">
                  <c:v>3.9355500000000003E-3</c:v>
                </c:pt>
                <c:pt idx="36367">
                  <c:v>3.50439E-3</c:v>
                </c:pt>
                <c:pt idx="36368">
                  <c:v>1.69345E-3</c:v>
                </c:pt>
                <c:pt idx="36369">
                  <c:v>-1.61919E-3</c:v>
                </c:pt>
                <c:pt idx="36370">
                  <c:v>-3.8337100000000002E-3</c:v>
                </c:pt>
                <c:pt idx="36371">
                  <c:v>-5.5657399999999996E-3</c:v>
                </c:pt>
                <c:pt idx="36372">
                  <c:v>-6.4769099999999998E-3</c:v>
                </c:pt>
                <c:pt idx="36373">
                  <c:v>-6.6004899999999997E-3</c:v>
                </c:pt>
                <c:pt idx="36374">
                  <c:v>-7.0635400000000001E-3</c:v>
                </c:pt>
                <c:pt idx="36375">
                  <c:v>-5.3564900000000002E-3</c:v>
                </c:pt>
                <c:pt idx="36376">
                  <c:v>-3.3671899999999999E-3</c:v>
                </c:pt>
                <c:pt idx="36377">
                  <c:v>-4.1084600000000004E-3</c:v>
                </c:pt>
                <c:pt idx="36378">
                  <c:v>-8.8829000000000002E-4</c:v>
                </c:pt>
                <c:pt idx="36379">
                  <c:v>3.2693499999999999E-3</c:v>
                </c:pt>
                <c:pt idx="36380">
                  <c:v>3.70192E-3</c:v>
                </c:pt>
                <c:pt idx="36381">
                  <c:v>3.9790700000000003E-3</c:v>
                </c:pt>
                <c:pt idx="36382">
                  <c:v>3.3630000000000001E-3</c:v>
                </c:pt>
                <c:pt idx="36383">
                  <c:v>1.8628099999999999E-3</c:v>
                </c:pt>
                <c:pt idx="36384">
                  <c:v>-5.0903999999999999E-4</c:v>
                </c:pt>
                <c:pt idx="36385">
                  <c:v>-3.2182399999999998E-3</c:v>
                </c:pt>
                <c:pt idx="36386">
                  <c:v>-4.4036800000000001E-3</c:v>
                </c:pt>
                <c:pt idx="36387">
                  <c:v>-6.1021399999999998E-3</c:v>
                </c:pt>
                <c:pt idx="36388">
                  <c:v>-7.1852000000000001E-3</c:v>
                </c:pt>
                <c:pt idx="36389">
                  <c:v>-6.5027399999999999E-3</c:v>
                </c:pt>
                <c:pt idx="36390">
                  <c:v>-5.5196000000000004E-3</c:v>
                </c:pt>
                <c:pt idx="36391">
                  <c:v>-6.7999000000000002E-3</c:v>
                </c:pt>
                <c:pt idx="36392">
                  <c:v>-7.0081900000000001E-3</c:v>
                </c:pt>
                <c:pt idx="36393">
                  <c:v>-6.4302600000000001E-3</c:v>
                </c:pt>
                <c:pt idx="36394">
                  <c:v>-6.1004900000000001E-3</c:v>
                </c:pt>
                <c:pt idx="36395">
                  <c:v>-6.4724600000000002E-3</c:v>
                </c:pt>
                <c:pt idx="36396">
                  <c:v>-4.4956099999999997E-3</c:v>
                </c:pt>
                <c:pt idx="36397">
                  <c:v>-3.3349400000000002E-3</c:v>
                </c:pt>
                <c:pt idx="36398">
                  <c:v>-3.3177800000000002E-3</c:v>
                </c:pt>
                <c:pt idx="36399">
                  <c:v>-8.1868000000000002E-4</c:v>
                </c:pt>
                <c:pt idx="36400">
                  <c:v>3.4000300000000001E-3</c:v>
                </c:pt>
                <c:pt idx="36401">
                  <c:v>3.9379899999999997E-3</c:v>
                </c:pt>
                <c:pt idx="36402">
                  <c:v>4.5108600000000002E-3</c:v>
                </c:pt>
                <c:pt idx="36403">
                  <c:v>6.9140399999999998E-3</c:v>
                </c:pt>
                <c:pt idx="36404">
                  <c:v>5.9381E-3</c:v>
                </c:pt>
                <c:pt idx="36405">
                  <c:v>6.54697E-3</c:v>
                </c:pt>
                <c:pt idx="36406">
                  <c:v>7.9349599999999996E-3</c:v>
                </c:pt>
                <c:pt idx="36407">
                  <c:v>6.49835E-3</c:v>
                </c:pt>
                <c:pt idx="36408">
                  <c:v>5.5941699999999999E-3</c:v>
                </c:pt>
                <c:pt idx="36409">
                  <c:v>5.2249200000000001E-3</c:v>
                </c:pt>
                <c:pt idx="36410">
                  <c:v>5.2724900000000003E-3</c:v>
                </c:pt>
                <c:pt idx="36411">
                  <c:v>5.7803100000000003E-3</c:v>
                </c:pt>
                <c:pt idx="36412">
                  <c:v>6.2622900000000002E-3</c:v>
                </c:pt>
                <c:pt idx="36413">
                  <c:v>7.1255299999999997E-3</c:v>
                </c:pt>
                <c:pt idx="36414">
                  <c:v>5.7987999999999998E-3</c:v>
                </c:pt>
                <c:pt idx="36415">
                  <c:v>5.5485700000000001E-3</c:v>
                </c:pt>
                <c:pt idx="36416">
                  <c:v>5.9048199999999999E-3</c:v>
                </c:pt>
                <c:pt idx="36417">
                  <c:v>4.5896000000000001E-3</c:v>
                </c:pt>
                <c:pt idx="36418">
                  <c:v>2.9046100000000002E-3</c:v>
                </c:pt>
                <c:pt idx="36419">
                  <c:v>-4.7055000000000003E-4</c:v>
                </c:pt>
                <c:pt idx="36420">
                  <c:v>-2.0249899999999999E-3</c:v>
                </c:pt>
                <c:pt idx="36421">
                  <c:v>-1.7616800000000001E-3</c:v>
                </c:pt>
                <c:pt idx="36422">
                  <c:v>-2.3498299999999998E-3</c:v>
                </c:pt>
                <c:pt idx="36423">
                  <c:v>-2.36952E-3</c:v>
                </c:pt>
                <c:pt idx="36424">
                  <c:v>1.3242000000000001E-4</c:v>
                </c:pt>
                <c:pt idx="36425">
                  <c:v>1.1574999999999999E-3</c:v>
                </c:pt>
                <c:pt idx="36426">
                  <c:v>2.6171100000000002E-3</c:v>
                </c:pt>
                <c:pt idx="36427">
                  <c:v>4.2992300000000002E-3</c:v>
                </c:pt>
                <c:pt idx="36428">
                  <c:v>6.4278299999999998E-3</c:v>
                </c:pt>
                <c:pt idx="36429">
                  <c:v>6.3895100000000002E-3</c:v>
                </c:pt>
                <c:pt idx="36430">
                  <c:v>5.2122799999999997E-3</c:v>
                </c:pt>
                <c:pt idx="36431">
                  <c:v>5.9499100000000001E-3</c:v>
                </c:pt>
                <c:pt idx="36432">
                  <c:v>4.5620399999999998E-3</c:v>
                </c:pt>
                <c:pt idx="36433">
                  <c:v>2.0462000000000002E-3</c:v>
                </c:pt>
                <c:pt idx="36434">
                  <c:v>1.7292500000000001E-3</c:v>
                </c:pt>
                <c:pt idx="36435">
                  <c:v>-7.2696999999999996E-4</c:v>
                </c:pt>
                <c:pt idx="36436">
                  <c:v>-3.5914499999999999E-3</c:v>
                </c:pt>
                <c:pt idx="36437">
                  <c:v>-4.8553099999999998E-3</c:v>
                </c:pt>
                <c:pt idx="36438">
                  <c:v>-3.6378299999999999E-3</c:v>
                </c:pt>
                <c:pt idx="36439">
                  <c:v>-7.2000999999999999E-4</c:v>
                </c:pt>
                <c:pt idx="36440">
                  <c:v>1.86071E-3</c:v>
                </c:pt>
                <c:pt idx="36441">
                  <c:v>2.8953099999999999E-3</c:v>
                </c:pt>
                <c:pt idx="36442">
                  <c:v>3.4137799999999999E-3</c:v>
                </c:pt>
                <c:pt idx="36443">
                  <c:v>5.73728E-3</c:v>
                </c:pt>
                <c:pt idx="36444">
                  <c:v>5.7819200000000003E-3</c:v>
                </c:pt>
                <c:pt idx="36445">
                  <c:v>5.0193800000000004E-3</c:v>
                </c:pt>
                <c:pt idx="36446">
                  <c:v>6.0496100000000004E-3</c:v>
                </c:pt>
                <c:pt idx="36447">
                  <c:v>6.2271699999999998E-3</c:v>
                </c:pt>
                <c:pt idx="36448">
                  <c:v>6.1486700000000002E-3</c:v>
                </c:pt>
                <c:pt idx="36449">
                  <c:v>6.1820099999999999E-3</c:v>
                </c:pt>
                <c:pt idx="36450">
                  <c:v>6.2794000000000001E-3</c:v>
                </c:pt>
                <c:pt idx="36451">
                  <c:v>5.0437299999999997E-3</c:v>
                </c:pt>
                <c:pt idx="36452">
                  <c:v>4.4213999999999998E-3</c:v>
                </c:pt>
                <c:pt idx="36453">
                  <c:v>4.2056999999999997E-3</c:v>
                </c:pt>
                <c:pt idx="36454">
                  <c:v>2.5037900000000001E-3</c:v>
                </c:pt>
                <c:pt idx="36455">
                  <c:v>3.3149999999999998E-4</c:v>
                </c:pt>
                <c:pt idx="36456">
                  <c:v>-1.5125799999999999E-3</c:v>
                </c:pt>
                <c:pt idx="36457">
                  <c:v>-3.2567799999999999E-3</c:v>
                </c:pt>
                <c:pt idx="36458">
                  <c:v>-4.4466100000000001E-3</c:v>
                </c:pt>
                <c:pt idx="36459">
                  <c:v>-4.9789999999999999E-3</c:v>
                </c:pt>
                <c:pt idx="36460">
                  <c:v>-5.7419599999999999E-3</c:v>
                </c:pt>
                <c:pt idx="36461">
                  <c:v>-5.9400800000000004E-3</c:v>
                </c:pt>
                <c:pt idx="36462">
                  <c:v>-5.7264200000000003E-3</c:v>
                </c:pt>
                <c:pt idx="36463">
                  <c:v>-5.16563E-3</c:v>
                </c:pt>
                <c:pt idx="36464">
                  <c:v>-5.8919699999999998E-3</c:v>
                </c:pt>
                <c:pt idx="36465">
                  <c:v>-6.4434599999999998E-3</c:v>
                </c:pt>
                <c:pt idx="36466">
                  <c:v>-5.4996999999999997E-3</c:v>
                </c:pt>
                <c:pt idx="36467">
                  <c:v>-5.8826199999999999E-3</c:v>
                </c:pt>
                <c:pt idx="36468">
                  <c:v>-3.6596799999999998E-3</c:v>
                </c:pt>
                <c:pt idx="36469">
                  <c:v>-1.0452199999999999E-3</c:v>
                </c:pt>
                <c:pt idx="36470">
                  <c:v>1.4175E-4</c:v>
                </c:pt>
                <c:pt idx="36471">
                  <c:v>1.3558699999999999E-3</c:v>
                </c:pt>
                <c:pt idx="36472">
                  <c:v>2.2090999999999999E-3</c:v>
                </c:pt>
                <c:pt idx="36473">
                  <c:v>9.7733E-4</c:v>
                </c:pt>
                <c:pt idx="36474">
                  <c:v>6.8738999999999996E-4</c:v>
                </c:pt>
                <c:pt idx="36475" formatCode="0.00E+00">
                  <c:v>6.0510000000000002E-5</c:v>
                </c:pt>
                <c:pt idx="36476">
                  <c:v>-1.87046E-3</c:v>
                </c:pt>
                <c:pt idx="36477">
                  <c:v>-2.1166499999999999E-3</c:v>
                </c:pt>
                <c:pt idx="36478">
                  <c:v>-1.87214E-3</c:v>
                </c:pt>
                <c:pt idx="36479">
                  <c:v>-1.28852E-3</c:v>
                </c:pt>
                <c:pt idx="36480">
                  <c:v>8.8721999999999998E-4</c:v>
                </c:pt>
                <c:pt idx="36481">
                  <c:v>1.6622799999999999E-3</c:v>
                </c:pt>
                <c:pt idx="36482">
                  <c:v>1.6912800000000001E-3</c:v>
                </c:pt>
                <c:pt idx="36483">
                  <c:v>4.36601E-3</c:v>
                </c:pt>
                <c:pt idx="36484">
                  <c:v>5.0312999999999998E-3</c:v>
                </c:pt>
                <c:pt idx="36485">
                  <c:v>5.0360500000000002E-3</c:v>
                </c:pt>
                <c:pt idx="36486">
                  <c:v>5.97038E-3</c:v>
                </c:pt>
                <c:pt idx="36487">
                  <c:v>4.5438600000000003E-3</c:v>
                </c:pt>
                <c:pt idx="36488">
                  <c:v>3.6406799999999999E-3</c:v>
                </c:pt>
                <c:pt idx="36489">
                  <c:v>3.22055E-3</c:v>
                </c:pt>
                <c:pt idx="36490">
                  <c:v>5.5935000000000002E-4</c:v>
                </c:pt>
                <c:pt idx="36491">
                  <c:v>-1.2262E-3</c:v>
                </c:pt>
                <c:pt idx="36492">
                  <c:v>-1.25344E-3</c:v>
                </c:pt>
                <c:pt idx="36493">
                  <c:v>-2.5427100000000001E-3</c:v>
                </c:pt>
                <c:pt idx="36494">
                  <c:v>-8.6987999999999996E-4</c:v>
                </c:pt>
                <c:pt idx="36495">
                  <c:v>-4.6487999999999998E-4</c:v>
                </c:pt>
                <c:pt idx="36496">
                  <c:v>-1.1035999999999999E-4</c:v>
                </c:pt>
                <c:pt idx="36497">
                  <c:v>2.0397599999999998E-3</c:v>
                </c:pt>
                <c:pt idx="36498">
                  <c:v>3.4349699999999999E-3</c:v>
                </c:pt>
                <c:pt idx="36499">
                  <c:v>4.8884200000000001E-3</c:v>
                </c:pt>
                <c:pt idx="36500">
                  <c:v>4.58582E-3</c:v>
                </c:pt>
                <c:pt idx="36501">
                  <c:v>4.2120500000000002E-3</c:v>
                </c:pt>
                <c:pt idx="36502">
                  <c:v>4.42122E-3</c:v>
                </c:pt>
                <c:pt idx="36503">
                  <c:v>4.3499699999999999E-3</c:v>
                </c:pt>
                <c:pt idx="36504">
                  <c:v>5.0253700000000004E-3</c:v>
                </c:pt>
                <c:pt idx="36505">
                  <c:v>5.2167000000000003E-3</c:v>
                </c:pt>
                <c:pt idx="36506">
                  <c:v>5.2223E-3</c:v>
                </c:pt>
                <c:pt idx="36507">
                  <c:v>4.1996899999999998E-3</c:v>
                </c:pt>
                <c:pt idx="36508">
                  <c:v>4.8077700000000003E-3</c:v>
                </c:pt>
                <c:pt idx="36509">
                  <c:v>3.86083E-3</c:v>
                </c:pt>
                <c:pt idx="36510">
                  <c:v>2.3211999999999999E-4</c:v>
                </c:pt>
                <c:pt idx="36511">
                  <c:v>-1.17318E-3</c:v>
                </c:pt>
                <c:pt idx="36512">
                  <c:v>-1.5165999999999999E-4</c:v>
                </c:pt>
                <c:pt idx="36513">
                  <c:v>-1.3591199999999999E-3</c:v>
                </c:pt>
                <c:pt idx="36514">
                  <c:v>-4.1772600000000003E-3</c:v>
                </c:pt>
                <c:pt idx="36515">
                  <c:v>-5.11628E-3</c:v>
                </c:pt>
                <c:pt idx="36516">
                  <c:v>-5.6532500000000003E-3</c:v>
                </c:pt>
                <c:pt idx="36517">
                  <c:v>-4.8227799999999996E-3</c:v>
                </c:pt>
                <c:pt idx="36518">
                  <c:v>-3.3077800000000002E-3</c:v>
                </c:pt>
                <c:pt idx="36519">
                  <c:v>-3.4363499999999999E-3</c:v>
                </c:pt>
                <c:pt idx="36520">
                  <c:v>-4.2993199999999997E-3</c:v>
                </c:pt>
                <c:pt idx="36521">
                  <c:v>-4.00995E-3</c:v>
                </c:pt>
                <c:pt idx="36522">
                  <c:v>-3.3141099999999999E-3</c:v>
                </c:pt>
                <c:pt idx="36523">
                  <c:v>-4.0741299999999996E-3</c:v>
                </c:pt>
                <c:pt idx="36524">
                  <c:v>-3.6655899999999998E-3</c:v>
                </c:pt>
                <c:pt idx="36525">
                  <c:v>-4.6671400000000002E-3</c:v>
                </c:pt>
                <c:pt idx="36526">
                  <c:v>-5.2658100000000001E-3</c:v>
                </c:pt>
                <c:pt idx="36527">
                  <c:v>-3.8246500000000002E-3</c:v>
                </c:pt>
                <c:pt idx="36528">
                  <c:v>-3.2697300000000002E-3</c:v>
                </c:pt>
                <c:pt idx="36529">
                  <c:v>-3.0989799999999999E-3</c:v>
                </c:pt>
                <c:pt idx="36530">
                  <c:v>-1.2946699999999999E-3</c:v>
                </c:pt>
                <c:pt idx="36531" formatCode="0.00E+00">
                  <c:v>2.7039999999999999E-5</c:v>
                </c:pt>
                <c:pt idx="36532">
                  <c:v>1.5186100000000001E-3</c:v>
                </c:pt>
                <c:pt idx="36533">
                  <c:v>2.4812499999999999E-3</c:v>
                </c:pt>
                <c:pt idx="36534">
                  <c:v>1.4999499999999999E-3</c:v>
                </c:pt>
                <c:pt idx="36535">
                  <c:v>1.16449E-3</c:v>
                </c:pt>
                <c:pt idx="36536">
                  <c:v>8.8968000000000001E-4</c:v>
                </c:pt>
                <c:pt idx="36537">
                  <c:v>-3.0401000000000001E-4</c:v>
                </c:pt>
                <c:pt idx="36538">
                  <c:v>-1.4637000000000001E-3</c:v>
                </c:pt>
                <c:pt idx="36539">
                  <c:v>-2.6297500000000001E-3</c:v>
                </c:pt>
                <c:pt idx="36540">
                  <c:v>-3.20288E-3</c:v>
                </c:pt>
                <c:pt idx="36541">
                  <c:v>-4.4010899999999999E-3</c:v>
                </c:pt>
                <c:pt idx="36542">
                  <c:v>-4.6699699999999999E-3</c:v>
                </c:pt>
                <c:pt idx="36543">
                  <c:v>-3.6952600000000001E-3</c:v>
                </c:pt>
                <c:pt idx="36544">
                  <c:v>-1.6767900000000001E-3</c:v>
                </c:pt>
                <c:pt idx="36545">
                  <c:v>-6.1742000000000003E-4</c:v>
                </c:pt>
                <c:pt idx="36546">
                  <c:v>6.4033000000000004E-4</c:v>
                </c:pt>
                <c:pt idx="36547">
                  <c:v>1.12612E-3</c:v>
                </c:pt>
                <c:pt idx="36548">
                  <c:v>3.4586000000000003E-4</c:v>
                </c:pt>
                <c:pt idx="36549">
                  <c:v>9.7572999999999996E-4</c:v>
                </c:pt>
                <c:pt idx="36550">
                  <c:v>1.99497E-3</c:v>
                </c:pt>
                <c:pt idx="36551">
                  <c:v>1.18392E-3</c:v>
                </c:pt>
                <c:pt idx="36552">
                  <c:v>-5.9907999999999999E-4</c:v>
                </c:pt>
                <c:pt idx="36553">
                  <c:v>-9.7212999999999998E-4</c:v>
                </c:pt>
                <c:pt idx="36554">
                  <c:v>-1.4637999999999999E-3</c:v>
                </c:pt>
                <c:pt idx="36555">
                  <c:v>-2.8676999999999999E-3</c:v>
                </c:pt>
                <c:pt idx="36556">
                  <c:v>-4.3504099999999999E-3</c:v>
                </c:pt>
                <c:pt idx="36557">
                  <c:v>-3.1318299999999999E-3</c:v>
                </c:pt>
                <c:pt idx="36558">
                  <c:v>-3.4575700000000001E-3</c:v>
                </c:pt>
                <c:pt idx="36559">
                  <c:v>-4.9500200000000003E-3</c:v>
                </c:pt>
                <c:pt idx="36560">
                  <c:v>-3.8610099999999998E-3</c:v>
                </c:pt>
                <c:pt idx="36561">
                  <c:v>-4.6523099999999998E-3</c:v>
                </c:pt>
                <c:pt idx="36562">
                  <c:v>-3.1482300000000001E-3</c:v>
                </c:pt>
                <c:pt idx="36563">
                  <c:v>-3.0979200000000001E-3</c:v>
                </c:pt>
                <c:pt idx="36564">
                  <c:v>-2.3425799999999999E-3</c:v>
                </c:pt>
                <c:pt idx="36565">
                  <c:v>-1.4114799999999999E-3</c:v>
                </c:pt>
                <c:pt idx="36566">
                  <c:v>-1.46736E-3</c:v>
                </c:pt>
                <c:pt idx="36567">
                  <c:v>-3.9229999999999999E-4</c:v>
                </c:pt>
                <c:pt idx="36568">
                  <c:v>8.1543999999999996E-4</c:v>
                </c:pt>
                <c:pt idx="36569">
                  <c:v>9.9923000000000004E-4</c:v>
                </c:pt>
                <c:pt idx="36570">
                  <c:v>8.3314999999999995E-4</c:v>
                </c:pt>
                <c:pt idx="36571">
                  <c:v>3.1070999999999998E-3</c:v>
                </c:pt>
                <c:pt idx="36572">
                  <c:v>4.4701200000000002E-3</c:v>
                </c:pt>
                <c:pt idx="36573">
                  <c:v>3.8690999999999999E-3</c:v>
                </c:pt>
                <c:pt idx="36574">
                  <c:v>4.0944800000000002E-3</c:v>
                </c:pt>
                <c:pt idx="36575">
                  <c:v>4.6833999999999999E-3</c:v>
                </c:pt>
                <c:pt idx="36576">
                  <c:v>3.7940299999999999E-3</c:v>
                </c:pt>
                <c:pt idx="36577">
                  <c:v>3.4135300000000001E-3</c:v>
                </c:pt>
                <c:pt idx="36578">
                  <c:v>4.3669900000000003E-3</c:v>
                </c:pt>
                <c:pt idx="36579">
                  <c:v>2.4013900000000002E-3</c:v>
                </c:pt>
                <c:pt idx="36580">
                  <c:v>2.1179200000000001E-3</c:v>
                </c:pt>
                <c:pt idx="36581">
                  <c:v>9.9664000000000003E-4</c:v>
                </c:pt>
                <c:pt idx="36582">
                  <c:v>-2.6556000000000003E-4</c:v>
                </c:pt>
                <c:pt idx="36583">
                  <c:v>1.37017E-3</c:v>
                </c:pt>
                <c:pt idx="36584">
                  <c:v>3.7002999999999998E-4</c:v>
                </c:pt>
                <c:pt idx="36585">
                  <c:v>-6.3909999999999998E-4</c:v>
                </c:pt>
                <c:pt idx="36586">
                  <c:v>-6.6848999999999999E-4</c:v>
                </c:pt>
                <c:pt idx="36587">
                  <c:v>-3.8246999999999999E-4</c:v>
                </c:pt>
                <c:pt idx="36588">
                  <c:v>-7.2774999999999999E-4</c:v>
                </c:pt>
                <c:pt idx="36589">
                  <c:v>5.0252999999999995E-4</c:v>
                </c:pt>
                <c:pt idx="36590">
                  <c:v>1.42449E-3</c:v>
                </c:pt>
                <c:pt idx="36591">
                  <c:v>4.4577000000000001E-4</c:v>
                </c:pt>
                <c:pt idx="36592">
                  <c:v>-4.4002000000000001E-4</c:v>
                </c:pt>
                <c:pt idx="36593">
                  <c:v>-1.2417699999999999E-3</c:v>
                </c:pt>
                <c:pt idx="36594">
                  <c:v>-1.47751E-3</c:v>
                </c:pt>
                <c:pt idx="36595">
                  <c:v>-1.0406599999999999E-3</c:v>
                </c:pt>
                <c:pt idx="36596">
                  <c:v>-1.4725700000000001E-3</c:v>
                </c:pt>
                <c:pt idx="36597">
                  <c:v>-2.7666499999999998E-3</c:v>
                </c:pt>
                <c:pt idx="36598">
                  <c:v>-2.1750200000000002E-3</c:v>
                </c:pt>
                <c:pt idx="36599">
                  <c:v>-3.13745E-3</c:v>
                </c:pt>
                <c:pt idx="36600">
                  <c:v>-1.18698E-3</c:v>
                </c:pt>
                <c:pt idx="36601">
                  <c:v>-7.6351999999999995E-4</c:v>
                </c:pt>
                <c:pt idx="36602" formatCode="0.00E+00">
                  <c:v>-6.02E-5</c:v>
                </c:pt>
                <c:pt idx="36603">
                  <c:v>1.53264E-3</c:v>
                </c:pt>
                <c:pt idx="36604">
                  <c:v>5.0732999999999996E-4</c:v>
                </c:pt>
                <c:pt idx="36605">
                  <c:v>1.4446299999999999E-3</c:v>
                </c:pt>
                <c:pt idx="36606" formatCode="0.00E+00">
                  <c:v>6.9950000000000006E-5</c:v>
                </c:pt>
                <c:pt idx="36607">
                  <c:v>-1.3202000000000001E-3</c:v>
                </c:pt>
                <c:pt idx="36608">
                  <c:v>-1.6945E-4</c:v>
                </c:pt>
                <c:pt idx="36609" formatCode="0.00E+00">
                  <c:v>4.2540000000000003E-5</c:v>
                </c:pt>
                <c:pt idx="36610">
                  <c:v>-7.8956000000000002E-4</c:v>
                </c:pt>
                <c:pt idx="36611">
                  <c:v>-8.0281999999999999E-4</c:v>
                </c:pt>
                <c:pt idx="36612">
                  <c:v>-1.9877900000000001E-3</c:v>
                </c:pt>
                <c:pt idx="36613">
                  <c:v>-2.91501E-3</c:v>
                </c:pt>
                <c:pt idx="36614">
                  <c:v>-1.9813399999999998E-3</c:v>
                </c:pt>
                <c:pt idx="36615">
                  <c:v>-2.5609299999999999E-3</c:v>
                </c:pt>
                <c:pt idx="36616">
                  <c:v>-1.2492899999999999E-3</c:v>
                </c:pt>
                <c:pt idx="36617">
                  <c:v>-2.91296E-3</c:v>
                </c:pt>
                <c:pt idx="36618">
                  <c:v>-2.7347199999999999E-3</c:v>
                </c:pt>
                <c:pt idx="36619">
                  <c:v>-1.46481E-3</c:v>
                </c:pt>
                <c:pt idx="36620">
                  <c:v>-2.4262699999999999E-3</c:v>
                </c:pt>
                <c:pt idx="36621">
                  <c:v>-1.3468899999999999E-3</c:v>
                </c:pt>
                <c:pt idx="36622">
                  <c:v>-5.4308000000000004E-4</c:v>
                </c:pt>
                <c:pt idx="36623">
                  <c:v>1.0567899999999999E-3</c:v>
                </c:pt>
                <c:pt idx="36624">
                  <c:v>-8.4356000000000003E-4</c:v>
                </c:pt>
                <c:pt idx="36625">
                  <c:v>-1.7842400000000001E-3</c:v>
                </c:pt>
                <c:pt idx="36626">
                  <c:v>1.5699500000000001E-3</c:v>
                </c:pt>
                <c:pt idx="36627">
                  <c:v>3.2843099999999999E-3</c:v>
                </c:pt>
                <c:pt idx="36628">
                  <c:v>3.4988100000000002E-3</c:v>
                </c:pt>
                <c:pt idx="36629">
                  <c:v>2.6235899999999999E-3</c:v>
                </c:pt>
                <c:pt idx="36630">
                  <c:v>2.83374E-3</c:v>
                </c:pt>
                <c:pt idx="36631">
                  <c:v>2.2264899999999998E-3</c:v>
                </c:pt>
                <c:pt idx="36632">
                  <c:v>1.67027E-3</c:v>
                </c:pt>
                <c:pt idx="36633">
                  <c:v>2.0839399999999998E-3</c:v>
                </c:pt>
                <c:pt idx="36634">
                  <c:v>1.6577E-3</c:v>
                </c:pt>
                <c:pt idx="36635">
                  <c:v>1.8010599999999999E-3</c:v>
                </c:pt>
                <c:pt idx="36636">
                  <c:v>1.5663999999999999E-3</c:v>
                </c:pt>
                <c:pt idx="36637">
                  <c:v>-1.3839000000000001E-4</c:v>
                </c:pt>
                <c:pt idx="36638">
                  <c:v>4.1496000000000003E-4</c:v>
                </c:pt>
                <c:pt idx="36639">
                  <c:v>1.4416E-4</c:v>
                </c:pt>
                <c:pt idx="36640">
                  <c:v>-5.8646999999999996E-4</c:v>
                </c:pt>
                <c:pt idx="36641">
                  <c:v>-1.3955E-4</c:v>
                </c:pt>
                <c:pt idx="36642">
                  <c:v>-1.6741999999999999E-4</c:v>
                </c:pt>
                <c:pt idx="36643">
                  <c:v>-1.0940800000000001E-3</c:v>
                </c:pt>
                <c:pt idx="36644">
                  <c:v>-1.19305E-3</c:v>
                </c:pt>
                <c:pt idx="36645">
                  <c:v>-1.4533999999999999E-4</c:v>
                </c:pt>
                <c:pt idx="36646">
                  <c:v>3.5712999999999999E-4</c:v>
                </c:pt>
                <c:pt idx="36647">
                  <c:v>-8.0157999999999998E-4</c:v>
                </c:pt>
                <c:pt idx="36648">
                  <c:v>-9.9664999999999997E-4</c:v>
                </c:pt>
                <c:pt idx="36649" formatCode="0.00E+00">
                  <c:v>2.1319999999999999E-5</c:v>
                </c:pt>
                <c:pt idx="36650">
                  <c:v>6.6321000000000001E-4</c:v>
                </c:pt>
                <c:pt idx="36651">
                  <c:v>7.6606000000000005E-4</c:v>
                </c:pt>
                <c:pt idx="36652">
                  <c:v>3.8521999999999997E-4</c:v>
                </c:pt>
                <c:pt idx="36653">
                  <c:v>-5.9884999999999995E-4</c:v>
                </c:pt>
                <c:pt idx="36654">
                  <c:v>-1.50063E-3</c:v>
                </c:pt>
                <c:pt idx="36655">
                  <c:v>-2.2717599999999998E-3</c:v>
                </c:pt>
                <c:pt idx="36656">
                  <c:v>-1.5126E-3</c:v>
                </c:pt>
                <c:pt idx="36657">
                  <c:v>-1.0134199999999999E-3</c:v>
                </c:pt>
                <c:pt idx="36658">
                  <c:v>5.8449000000000001E-4</c:v>
                </c:pt>
                <c:pt idx="36659">
                  <c:v>7.0067999999999997E-4</c:v>
                </c:pt>
                <c:pt idx="36660">
                  <c:v>-8.9917000000000003E-4</c:v>
                </c:pt>
                <c:pt idx="36661">
                  <c:v>-1.3540000000000001E-4</c:v>
                </c:pt>
                <c:pt idx="36662">
                  <c:v>3.7293E-4</c:v>
                </c:pt>
                <c:pt idx="36663">
                  <c:v>-5.0175999999999997E-4</c:v>
                </c:pt>
                <c:pt idx="36664">
                  <c:v>-3.6045000000000001E-4</c:v>
                </c:pt>
                <c:pt idx="36665">
                  <c:v>4.0116000000000001E-4</c:v>
                </c:pt>
                <c:pt idx="36666">
                  <c:v>-4.9211999999999997E-4</c:v>
                </c:pt>
                <c:pt idx="36667">
                  <c:v>5.5203000000000001E-4</c:v>
                </c:pt>
                <c:pt idx="36668">
                  <c:v>3.7386E-4</c:v>
                </c:pt>
                <c:pt idx="36669">
                  <c:v>-1.55186E-3</c:v>
                </c:pt>
                <c:pt idx="36670">
                  <c:v>-6.9795000000000002E-4</c:v>
                </c:pt>
                <c:pt idx="36671">
                  <c:v>-1.07248E-3</c:v>
                </c:pt>
                <c:pt idx="36672">
                  <c:v>-8.8254999999999996E-4</c:v>
                </c:pt>
                <c:pt idx="36673">
                  <c:v>-1.1458799999999999E-3</c:v>
                </c:pt>
                <c:pt idx="36674">
                  <c:v>-8.7626999999999996E-4</c:v>
                </c:pt>
                <c:pt idx="36675">
                  <c:v>-9.9021000000000005E-4</c:v>
                </c:pt>
                <c:pt idx="36676">
                  <c:v>-1.7561199999999999E-3</c:v>
                </c:pt>
                <c:pt idx="36677">
                  <c:v>1.9332999999999999E-4</c:v>
                </c:pt>
                <c:pt idx="36678">
                  <c:v>1.1529E-4</c:v>
                </c:pt>
                <c:pt idx="36679">
                  <c:v>-1.19593E-3</c:v>
                </c:pt>
                <c:pt idx="36680">
                  <c:v>-9.9316000000000009E-4</c:v>
                </c:pt>
                <c:pt idx="36681">
                  <c:v>-1.1894200000000001E-3</c:v>
                </c:pt>
                <c:pt idx="36682">
                  <c:v>-1.8360099999999999E-3</c:v>
                </c:pt>
                <c:pt idx="36683">
                  <c:v>-3.3195000000000002E-4</c:v>
                </c:pt>
                <c:pt idx="36684">
                  <c:v>1.7289899999999999E-3</c:v>
                </c:pt>
                <c:pt idx="36685">
                  <c:v>9.0410000000000002E-4</c:v>
                </c:pt>
                <c:pt idx="36686">
                  <c:v>1.0302499999999999E-3</c:v>
                </c:pt>
                <c:pt idx="36687">
                  <c:v>9.1617000000000001E-4</c:v>
                </c:pt>
                <c:pt idx="36688">
                  <c:v>1.3930500000000001E-3</c:v>
                </c:pt>
                <c:pt idx="36689">
                  <c:v>1.8559399999999999E-3</c:v>
                </c:pt>
                <c:pt idx="36690">
                  <c:v>1.4723799999999999E-3</c:v>
                </c:pt>
                <c:pt idx="36691">
                  <c:v>1.68494E-3</c:v>
                </c:pt>
                <c:pt idx="36692">
                  <c:v>8.9866999999999996E-4</c:v>
                </c:pt>
                <c:pt idx="36693">
                  <c:v>1.37283E-3</c:v>
                </c:pt>
                <c:pt idx="36694">
                  <c:v>2.1204100000000001E-3</c:v>
                </c:pt>
                <c:pt idx="36695">
                  <c:v>1.0133399999999999E-3</c:v>
                </c:pt>
                <c:pt idx="36696" formatCode="0.00E+00">
                  <c:v>2.1829999999999999E-5</c:v>
                </c:pt>
                <c:pt idx="36697">
                  <c:v>-1.1005000000000001E-4</c:v>
                </c:pt>
                <c:pt idx="36698">
                  <c:v>-1.2596E-3</c:v>
                </c:pt>
                <c:pt idx="36699">
                  <c:v>-1.4023200000000001E-3</c:v>
                </c:pt>
                <c:pt idx="36700">
                  <c:v>1.47605E-3</c:v>
                </c:pt>
                <c:pt idx="36701">
                  <c:v>1.5969199999999999E-3</c:v>
                </c:pt>
                <c:pt idx="36702">
                  <c:v>2.8357000000000002E-4</c:v>
                </c:pt>
                <c:pt idx="36703" formatCode="0.00E+00">
                  <c:v>-8.4019999999999999E-5</c:v>
                </c:pt>
                <c:pt idx="36704">
                  <c:v>1.17052E-3</c:v>
                </c:pt>
                <c:pt idx="36705">
                  <c:v>-7.9117E-4</c:v>
                </c:pt>
                <c:pt idx="36706">
                  <c:v>-6.4891999999999999E-4</c:v>
                </c:pt>
                <c:pt idx="36707">
                  <c:v>-1.00932E-3</c:v>
                </c:pt>
                <c:pt idx="36708">
                  <c:v>-1.4991399999999999E-3</c:v>
                </c:pt>
                <c:pt idx="36709">
                  <c:v>4.9180000000000003E-4</c:v>
                </c:pt>
                <c:pt idx="36710">
                  <c:v>-1.4145E-4</c:v>
                </c:pt>
                <c:pt idx="36711">
                  <c:v>-1.5020999999999999E-4</c:v>
                </c:pt>
                <c:pt idx="36712">
                  <c:v>-8.8511000000000004E-4</c:v>
                </c:pt>
                <c:pt idx="36713">
                  <c:v>-1.27454E-3</c:v>
                </c:pt>
                <c:pt idx="36714">
                  <c:v>-1.2854100000000001E-3</c:v>
                </c:pt>
                <c:pt idx="36715">
                  <c:v>1.1492500000000001E-3</c:v>
                </c:pt>
                <c:pt idx="36716">
                  <c:v>1.9354699999999999E-3</c:v>
                </c:pt>
                <c:pt idx="36717">
                  <c:v>9.0269999999999999E-4</c:v>
                </c:pt>
                <c:pt idx="36718">
                  <c:v>1.5039000000000001E-3</c:v>
                </c:pt>
                <c:pt idx="36719" formatCode="0.00E+00">
                  <c:v>4.1799999999999998E-6</c:v>
                </c:pt>
                <c:pt idx="36720" formatCode="0.00E+00">
                  <c:v>-5.2040000000000003E-5</c:v>
                </c:pt>
                <c:pt idx="36721">
                  <c:v>-5.3596999999999998E-4</c:v>
                </c:pt>
                <c:pt idx="36722">
                  <c:v>-1.99358E-3</c:v>
                </c:pt>
                <c:pt idx="36723">
                  <c:v>-9.3092000000000001E-4</c:v>
                </c:pt>
                <c:pt idx="36724">
                  <c:v>-1.0153E-4</c:v>
                </c:pt>
                <c:pt idx="36725">
                  <c:v>-8.1992000000000002E-4</c:v>
                </c:pt>
                <c:pt idx="36726">
                  <c:v>4.6480000000000002E-4</c:v>
                </c:pt>
                <c:pt idx="36727" formatCode="0.00E+00">
                  <c:v>2.4219999999999999E-5</c:v>
                </c:pt>
                <c:pt idx="36728" formatCode="0.00E+00">
                  <c:v>-7.3780000000000002E-5</c:v>
                </c:pt>
                <c:pt idx="36729">
                  <c:v>-1.9756E-4</c:v>
                </c:pt>
                <c:pt idx="36730">
                  <c:v>-1.4369000000000001E-3</c:v>
                </c:pt>
                <c:pt idx="36731">
                  <c:v>8.9185999999999996E-4</c:v>
                </c:pt>
                <c:pt idx="36732">
                  <c:v>9.3901E-4</c:v>
                </c:pt>
                <c:pt idx="36733">
                  <c:v>-1.28191E-3</c:v>
                </c:pt>
                <c:pt idx="36734">
                  <c:v>-4.6404999999999998E-4</c:v>
                </c:pt>
                <c:pt idx="36735">
                  <c:v>2.0110000000000001E-4</c:v>
                </c:pt>
                <c:pt idx="36736">
                  <c:v>8.1503000000000001E-4</c:v>
                </c:pt>
                <c:pt idx="36737">
                  <c:v>1.32032E-3</c:v>
                </c:pt>
                <c:pt idx="36738">
                  <c:v>2.3851900000000001E-3</c:v>
                </c:pt>
                <c:pt idx="36739">
                  <c:v>2.0572699999999999E-3</c:v>
                </c:pt>
                <c:pt idx="36740" formatCode="0.00E+00">
                  <c:v>1.4239999999999999E-5</c:v>
                </c:pt>
                <c:pt idx="36741">
                  <c:v>1.1092700000000001E-3</c:v>
                </c:pt>
                <c:pt idx="36742">
                  <c:v>1.68702E-3</c:v>
                </c:pt>
                <c:pt idx="36743">
                  <c:v>4.8191E-4</c:v>
                </c:pt>
                <c:pt idx="36744">
                  <c:v>9.3232000000000005E-4</c:v>
                </c:pt>
                <c:pt idx="36745">
                  <c:v>3.1316999999999998E-4</c:v>
                </c:pt>
                <c:pt idx="36746">
                  <c:v>2.8734000000000002E-4</c:v>
                </c:pt>
                <c:pt idx="36747">
                  <c:v>5.8858000000000001E-4</c:v>
                </c:pt>
                <c:pt idx="36748">
                  <c:v>5.3704999999999996E-4</c:v>
                </c:pt>
                <c:pt idx="36749" formatCode="0.00E+00">
                  <c:v>-4.5139999999999998E-5</c:v>
                </c:pt>
                <c:pt idx="36750" formatCode="0.00E+00">
                  <c:v>1.012E-5</c:v>
                </c:pt>
                <c:pt idx="36751">
                  <c:v>-1.6389E-3</c:v>
                </c:pt>
                <c:pt idx="36752">
                  <c:v>-1.9975499999999998E-3</c:v>
                </c:pt>
                <c:pt idx="36753">
                  <c:v>-2.2724199999999998E-3</c:v>
                </c:pt>
                <c:pt idx="36754">
                  <c:v>-2.8303E-3</c:v>
                </c:pt>
                <c:pt idx="36755">
                  <c:v>-3.8348000000000001E-4</c:v>
                </c:pt>
                <c:pt idx="36756">
                  <c:v>1.27155E-3</c:v>
                </c:pt>
                <c:pt idx="36757">
                  <c:v>1.48879E-3</c:v>
                </c:pt>
                <c:pt idx="36758">
                  <c:v>1.7181799999999999E-3</c:v>
                </c:pt>
                <c:pt idx="36759">
                  <c:v>1.8911799999999999E-3</c:v>
                </c:pt>
                <c:pt idx="36760">
                  <c:v>1.4934900000000001E-3</c:v>
                </c:pt>
                <c:pt idx="36761">
                  <c:v>3.0996000000000002E-4</c:v>
                </c:pt>
                <c:pt idx="36762">
                  <c:v>-2.0423699999999999E-3</c:v>
                </c:pt>
                <c:pt idx="36763">
                  <c:v>-2.5885700000000001E-3</c:v>
                </c:pt>
                <c:pt idx="36764">
                  <c:v>-2.9709900000000002E-3</c:v>
                </c:pt>
                <c:pt idx="36765">
                  <c:v>-1.9751999999999999E-3</c:v>
                </c:pt>
                <c:pt idx="36766" formatCode="0.00E+00">
                  <c:v>-3.43E-5</c:v>
                </c:pt>
                <c:pt idx="36767">
                  <c:v>-8.4197000000000004E-4</c:v>
                </c:pt>
                <c:pt idx="36768">
                  <c:v>-1.15942E-3</c:v>
                </c:pt>
                <c:pt idx="36769">
                  <c:v>-1.2444999999999999E-4</c:v>
                </c:pt>
                <c:pt idx="36770">
                  <c:v>-3.5828999999999999E-4</c:v>
                </c:pt>
                <c:pt idx="36771">
                  <c:v>2.5377E-4</c:v>
                </c:pt>
                <c:pt idx="36772">
                  <c:v>2.13752E-3</c:v>
                </c:pt>
                <c:pt idx="36773">
                  <c:v>8.0800000000000002E-4</c:v>
                </c:pt>
                <c:pt idx="36774">
                  <c:v>2.1948599999999999E-3</c:v>
                </c:pt>
                <c:pt idx="36775">
                  <c:v>2.2613799999999999E-3</c:v>
                </c:pt>
                <c:pt idx="36776">
                  <c:v>-1.14024E-3</c:v>
                </c:pt>
                <c:pt idx="36777">
                  <c:v>-1.9803899999999998E-3</c:v>
                </c:pt>
                <c:pt idx="36778">
                  <c:v>-2.0990599999999998E-3</c:v>
                </c:pt>
                <c:pt idx="36779">
                  <c:v>-2.4996799999999998E-3</c:v>
                </c:pt>
                <c:pt idx="36780">
                  <c:v>-1.7699199999999999E-3</c:v>
                </c:pt>
                <c:pt idx="36781">
                  <c:v>-6.8694999999999997E-4</c:v>
                </c:pt>
                <c:pt idx="36782">
                  <c:v>-1.1114600000000001E-3</c:v>
                </c:pt>
                <c:pt idx="36783">
                  <c:v>-2.0204799999999998E-3</c:v>
                </c:pt>
                <c:pt idx="36784">
                  <c:v>-2.02331E-3</c:v>
                </c:pt>
                <c:pt idx="36785">
                  <c:v>-2.0607300000000002E-3</c:v>
                </c:pt>
                <c:pt idx="36786">
                  <c:v>-9.5850999999999998E-4</c:v>
                </c:pt>
                <c:pt idx="36787">
                  <c:v>-1.7459999999999999E-3</c:v>
                </c:pt>
                <c:pt idx="36788">
                  <c:v>-1.8042399999999999E-3</c:v>
                </c:pt>
                <c:pt idx="36789">
                  <c:v>-1.65723E-3</c:v>
                </c:pt>
                <c:pt idx="36790">
                  <c:v>-1.7168699999999999E-3</c:v>
                </c:pt>
                <c:pt idx="36791">
                  <c:v>1.4801300000000001E-3</c:v>
                </c:pt>
                <c:pt idx="36792">
                  <c:v>1.5647199999999999E-3</c:v>
                </c:pt>
                <c:pt idx="36793">
                  <c:v>8.6342000000000005E-4</c:v>
                </c:pt>
                <c:pt idx="36794">
                  <c:v>3.3125400000000001E-3</c:v>
                </c:pt>
                <c:pt idx="36795">
                  <c:v>1.6009500000000001E-3</c:v>
                </c:pt>
                <c:pt idx="36796">
                  <c:v>7.1885000000000004E-4</c:v>
                </c:pt>
                <c:pt idx="36797">
                  <c:v>2.7678899999999998E-3</c:v>
                </c:pt>
                <c:pt idx="36798">
                  <c:v>1.6988000000000001E-3</c:v>
                </c:pt>
                <c:pt idx="36799">
                  <c:v>1.168E-3</c:v>
                </c:pt>
                <c:pt idx="36800">
                  <c:v>2.0956400000000002E-3</c:v>
                </c:pt>
                <c:pt idx="36801">
                  <c:v>9.3835999999999995E-4</c:v>
                </c:pt>
                <c:pt idx="36802">
                  <c:v>1.17359E-3</c:v>
                </c:pt>
                <c:pt idx="36803">
                  <c:v>1.7650599999999999E-3</c:v>
                </c:pt>
                <c:pt idx="36804">
                  <c:v>1.1144E-3</c:v>
                </c:pt>
                <c:pt idx="36805">
                  <c:v>1.4004600000000001E-3</c:v>
                </c:pt>
                <c:pt idx="36806">
                  <c:v>3.0740899999999998E-3</c:v>
                </c:pt>
                <c:pt idx="36807">
                  <c:v>2.1384400000000001E-3</c:v>
                </c:pt>
                <c:pt idx="36808">
                  <c:v>1.04907E-3</c:v>
                </c:pt>
                <c:pt idx="36809">
                  <c:v>2.1150700000000001E-3</c:v>
                </c:pt>
                <c:pt idx="36810">
                  <c:v>1.95021E-3</c:v>
                </c:pt>
                <c:pt idx="36811">
                  <c:v>-8.6532000000000004E-4</c:v>
                </c:pt>
                <c:pt idx="36812">
                  <c:v>-1.3761100000000001E-3</c:v>
                </c:pt>
                <c:pt idx="36813">
                  <c:v>-2.4199299999999998E-3</c:v>
                </c:pt>
                <c:pt idx="36814">
                  <c:v>-3.67016E-3</c:v>
                </c:pt>
                <c:pt idx="36815">
                  <c:v>-3.3194399999999999E-3</c:v>
                </c:pt>
                <c:pt idx="36816">
                  <c:v>-2.11648E-3</c:v>
                </c:pt>
                <c:pt idx="36817">
                  <c:v>1.76761E-3</c:v>
                </c:pt>
                <c:pt idx="36818">
                  <c:v>2.4690599999999999E-3</c:v>
                </c:pt>
                <c:pt idx="36819">
                  <c:v>2.8723099999999999E-3</c:v>
                </c:pt>
                <c:pt idx="36820">
                  <c:v>4.9734799999999997E-3</c:v>
                </c:pt>
                <c:pt idx="36821">
                  <c:v>1.5870000000000001E-3</c:v>
                </c:pt>
                <c:pt idx="36822">
                  <c:v>1.3755600000000001E-3</c:v>
                </c:pt>
                <c:pt idx="36823">
                  <c:v>3.8895499999999999E-3</c:v>
                </c:pt>
                <c:pt idx="36824">
                  <c:v>2.0628700000000001E-3</c:v>
                </c:pt>
                <c:pt idx="36825">
                  <c:v>1.59629E-3</c:v>
                </c:pt>
                <c:pt idx="36826">
                  <c:v>2.2316E-4</c:v>
                </c:pt>
                <c:pt idx="36827">
                  <c:v>-1.89342E-3</c:v>
                </c:pt>
                <c:pt idx="36828">
                  <c:v>-3.6071499999999999E-3</c:v>
                </c:pt>
                <c:pt idx="36829">
                  <c:v>-2.6804099999999998E-3</c:v>
                </c:pt>
                <c:pt idx="36830">
                  <c:v>-2.0857699999999998E-3</c:v>
                </c:pt>
                <c:pt idx="36831">
                  <c:v>-3.6994100000000002E-3</c:v>
                </c:pt>
                <c:pt idx="36832">
                  <c:v>5.8828999999999999E-4</c:v>
                </c:pt>
                <c:pt idx="36833">
                  <c:v>2.1058299999999999E-3</c:v>
                </c:pt>
                <c:pt idx="36834">
                  <c:v>3.84732E-3</c:v>
                </c:pt>
                <c:pt idx="36835">
                  <c:v>3.57851E-3</c:v>
                </c:pt>
                <c:pt idx="36836">
                  <c:v>2.1170300000000002E-3</c:v>
                </c:pt>
                <c:pt idx="36837">
                  <c:v>2.7892300000000002E-3</c:v>
                </c:pt>
                <c:pt idx="36838">
                  <c:v>2.8226800000000002E-3</c:v>
                </c:pt>
                <c:pt idx="36839">
                  <c:v>2.1295200000000002E-3</c:v>
                </c:pt>
                <c:pt idx="36840">
                  <c:v>1.38284E-3</c:v>
                </c:pt>
                <c:pt idx="36841">
                  <c:v>2.8892800000000001E-3</c:v>
                </c:pt>
                <c:pt idx="36842">
                  <c:v>2.9156799999999999E-3</c:v>
                </c:pt>
                <c:pt idx="36843">
                  <c:v>1.7218699999999999E-3</c:v>
                </c:pt>
                <c:pt idx="36844">
                  <c:v>1.9741400000000001E-3</c:v>
                </c:pt>
                <c:pt idx="36845">
                  <c:v>3.2236999999999999E-3</c:v>
                </c:pt>
                <c:pt idx="36846">
                  <c:v>8.5435999999999997E-4</c:v>
                </c:pt>
                <c:pt idx="36847">
                  <c:v>-1.1524599999999999E-3</c:v>
                </c:pt>
                <c:pt idx="36848">
                  <c:v>-1.81905E-3</c:v>
                </c:pt>
                <c:pt idx="36849">
                  <c:v>-4.0397499999999999E-3</c:v>
                </c:pt>
                <c:pt idx="36850">
                  <c:v>-4.7981500000000002E-3</c:v>
                </c:pt>
                <c:pt idx="36851">
                  <c:v>-3.5603399999999999E-3</c:v>
                </c:pt>
                <c:pt idx="36852">
                  <c:v>-2.1198200000000001E-3</c:v>
                </c:pt>
                <c:pt idx="36853">
                  <c:v>-1.7719400000000001E-3</c:v>
                </c:pt>
                <c:pt idx="36854">
                  <c:v>-2.90266E-3</c:v>
                </c:pt>
                <c:pt idx="36855">
                  <c:v>-2.34987E-3</c:v>
                </c:pt>
                <c:pt idx="36856">
                  <c:v>-1.8878499999999999E-3</c:v>
                </c:pt>
                <c:pt idx="36857">
                  <c:v>-4.22244E-3</c:v>
                </c:pt>
                <c:pt idx="36858">
                  <c:v>-2.75436E-3</c:v>
                </c:pt>
                <c:pt idx="36859">
                  <c:v>-2.0070299999999999E-3</c:v>
                </c:pt>
                <c:pt idx="36860">
                  <c:v>-2.4494199999999999E-3</c:v>
                </c:pt>
                <c:pt idx="36861">
                  <c:v>-2.6931199999999998E-3</c:v>
                </c:pt>
                <c:pt idx="36862">
                  <c:v>-3.4510999999999998E-4</c:v>
                </c:pt>
                <c:pt idx="36863">
                  <c:v>3.6557299999999998E-3</c:v>
                </c:pt>
                <c:pt idx="36864">
                  <c:v>3.0790499999999998E-3</c:v>
                </c:pt>
                <c:pt idx="36865">
                  <c:v>3.6506300000000002E-3</c:v>
                </c:pt>
                <c:pt idx="36866">
                  <c:v>3.4328700000000002E-3</c:v>
                </c:pt>
                <c:pt idx="36867">
                  <c:v>3.2794999999999998E-4</c:v>
                </c:pt>
                <c:pt idx="36868">
                  <c:v>-1.2403E-3</c:v>
                </c:pt>
                <c:pt idx="36869">
                  <c:v>-2.5121499999999999E-3</c:v>
                </c:pt>
                <c:pt idx="36870">
                  <c:v>-3.3963600000000002E-3</c:v>
                </c:pt>
                <c:pt idx="36871">
                  <c:v>-3.5303000000000001E-3</c:v>
                </c:pt>
                <c:pt idx="36872">
                  <c:v>-1.4018699999999999E-3</c:v>
                </c:pt>
                <c:pt idx="36873">
                  <c:v>8.0555000000000004E-4</c:v>
                </c:pt>
                <c:pt idx="36874">
                  <c:v>3.1608299999999999E-3</c:v>
                </c:pt>
                <c:pt idx="36875">
                  <c:v>4.6780499999999996E-3</c:v>
                </c:pt>
                <c:pt idx="36876">
                  <c:v>5.2147699999999996E-3</c:v>
                </c:pt>
                <c:pt idx="36877">
                  <c:v>4.51177E-3</c:v>
                </c:pt>
                <c:pt idx="36878">
                  <c:v>3.6720400000000001E-3</c:v>
                </c:pt>
                <c:pt idx="36879">
                  <c:v>3.8908800000000002E-3</c:v>
                </c:pt>
                <c:pt idx="36880">
                  <c:v>3.40157E-3</c:v>
                </c:pt>
                <c:pt idx="36881">
                  <c:v>2.8104900000000001E-3</c:v>
                </c:pt>
                <c:pt idx="36882">
                  <c:v>7.4775999999999998E-4</c:v>
                </c:pt>
                <c:pt idx="36883">
                  <c:v>-2.7905400000000002E-3</c:v>
                </c:pt>
                <c:pt idx="36884">
                  <c:v>-2.9807800000000001E-3</c:v>
                </c:pt>
                <c:pt idx="36885">
                  <c:v>-3.1133699999999999E-3</c:v>
                </c:pt>
                <c:pt idx="36886">
                  <c:v>-4.2492800000000002E-3</c:v>
                </c:pt>
                <c:pt idx="36887">
                  <c:v>-2.0197700000000002E-3</c:v>
                </c:pt>
                <c:pt idx="36888">
                  <c:v>2.6015000000000001E-4</c:v>
                </c:pt>
                <c:pt idx="36889">
                  <c:v>2.64021E-3</c:v>
                </c:pt>
                <c:pt idx="36890">
                  <c:v>5.7609899999999997E-3</c:v>
                </c:pt>
                <c:pt idx="36891">
                  <c:v>5.39932E-3</c:v>
                </c:pt>
                <c:pt idx="36892">
                  <c:v>4.7576700000000003E-3</c:v>
                </c:pt>
                <c:pt idx="36893">
                  <c:v>4.3786900000000002E-3</c:v>
                </c:pt>
                <c:pt idx="36894">
                  <c:v>4.4956700000000002E-3</c:v>
                </c:pt>
                <c:pt idx="36895">
                  <c:v>2.9361499999999998E-3</c:v>
                </c:pt>
                <c:pt idx="36896">
                  <c:v>3.11276E-3</c:v>
                </c:pt>
                <c:pt idx="36897">
                  <c:v>4.0861200000000004E-3</c:v>
                </c:pt>
                <c:pt idx="36898">
                  <c:v>3.0950299999999999E-3</c:v>
                </c:pt>
                <c:pt idx="36899">
                  <c:v>4.2452499999999999E-3</c:v>
                </c:pt>
                <c:pt idx="36900">
                  <c:v>3.4300799999999998E-3</c:v>
                </c:pt>
                <c:pt idx="36901">
                  <c:v>2.9768899999999998E-3</c:v>
                </c:pt>
                <c:pt idx="36902">
                  <c:v>9.9223999999999992E-4</c:v>
                </c:pt>
                <c:pt idx="36903">
                  <c:v>-1.1381399999999999E-3</c:v>
                </c:pt>
                <c:pt idx="36904">
                  <c:v>-2.3892900000000001E-3</c:v>
                </c:pt>
                <c:pt idx="36905">
                  <c:v>-5.1256799999999996E-3</c:v>
                </c:pt>
                <c:pt idx="36906">
                  <c:v>-4.1600400000000003E-3</c:v>
                </c:pt>
                <c:pt idx="36907">
                  <c:v>-4.5820000000000001E-3</c:v>
                </c:pt>
                <c:pt idx="36908">
                  <c:v>-4.33607E-3</c:v>
                </c:pt>
                <c:pt idx="36909">
                  <c:v>-4.5991699999999996E-3</c:v>
                </c:pt>
                <c:pt idx="36910">
                  <c:v>-3.9808899999999999E-3</c:v>
                </c:pt>
                <c:pt idx="36911">
                  <c:v>-3.4984700000000001E-3</c:v>
                </c:pt>
                <c:pt idx="36912">
                  <c:v>-4.6819899999999996E-3</c:v>
                </c:pt>
                <c:pt idx="36913">
                  <c:v>-3.74604E-3</c:v>
                </c:pt>
                <c:pt idx="36914">
                  <c:v>-4.1449099999999999E-3</c:v>
                </c:pt>
                <c:pt idx="36915">
                  <c:v>-3.5543300000000001E-3</c:v>
                </c:pt>
                <c:pt idx="36916">
                  <c:v>-4.1796400000000001E-3</c:v>
                </c:pt>
                <c:pt idx="36917">
                  <c:v>-4.54565E-3</c:v>
                </c:pt>
                <c:pt idx="36918">
                  <c:v>-4.40341E-3</c:v>
                </c:pt>
                <c:pt idx="36919">
                  <c:v>-4.7818799999999996E-3</c:v>
                </c:pt>
                <c:pt idx="36920">
                  <c:v>-3.4205099999999999E-3</c:v>
                </c:pt>
                <c:pt idx="36921">
                  <c:v>-3.24173E-3</c:v>
                </c:pt>
                <c:pt idx="36922">
                  <c:v>-2.8146600000000001E-3</c:v>
                </c:pt>
                <c:pt idx="36923">
                  <c:v>-5.7373999999999999E-4</c:v>
                </c:pt>
                <c:pt idx="36924">
                  <c:v>3.0959300000000002E-3</c:v>
                </c:pt>
                <c:pt idx="36925">
                  <c:v>4.0564399999999997E-3</c:v>
                </c:pt>
                <c:pt idx="36926">
                  <c:v>4.4496400000000004E-3</c:v>
                </c:pt>
                <c:pt idx="36927">
                  <c:v>4.3165199999999999E-3</c:v>
                </c:pt>
                <c:pt idx="36928">
                  <c:v>2.8953899999999999E-3</c:v>
                </c:pt>
                <c:pt idx="36929">
                  <c:v>-4.8972999999999996E-4</c:v>
                </c:pt>
                <c:pt idx="36930">
                  <c:v>-4.5602500000000001E-3</c:v>
                </c:pt>
                <c:pt idx="36931">
                  <c:v>-5.92159E-3</c:v>
                </c:pt>
                <c:pt idx="36932">
                  <c:v>-6.3779700000000002E-3</c:v>
                </c:pt>
                <c:pt idx="36933">
                  <c:v>-5.3558E-3</c:v>
                </c:pt>
                <c:pt idx="36934">
                  <c:v>-4.9411999999999998E-3</c:v>
                </c:pt>
                <c:pt idx="36935">
                  <c:v>-4.7699400000000003E-3</c:v>
                </c:pt>
                <c:pt idx="36936">
                  <c:v>-3.9654399999999998E-3</c:v>
                </c:pt>
                <c:pt idx="36937">
                  <c:v>-2.98526E-3</c:v>
                </c:pt>
                <c:pt idx="36938">
                  <c:v>-1.6032000000000001E-4</c:v>
                </c:pt>
                <c:pt idx="36939">
                  <c:v>1.9134600000000001E-3</c:v>
                </c:pt>
                <c:pt idx="36940">
                  <c:v>3.65344E-3</c:v>
                </c:pt>
                <c:pt idx="36941">
                  <c:v>4.1757000000000001E-3</c:v>
                </c:pt>
                <c:pt idx="36942">
                  <c:v>3.5902099999999999E-3</c:v>
                </c:pt>
                <c:pt idx="36943">
                  <c:v>1.96613E-3</c:v>
                </c:pt>
                <c:pt idx="36944">
                  <c:v>4.4682000000000001E-4</c:v>
                </c:pt>
                <c:pt idx="36945">
                  <c:v>-2.5176700000000001E-3</c:v>
                </c:pt>
                <c:pt idx="36946">
                  <c:v>-6.39713E-3</c:v>
                </c:pt>
                <c:pt idx="36947">
                  <c:v>-6.9725400000000002E-3</c:v>
                </c:pt>
                <c:pt idx="36948">
                  <c:v>-4.9024200000000002E-3</c:v>
                </c:pt>
                <c:pt idx="36949">
                  <c:v>-4.2139400000000002E-3</c:v>
                </c:pt>
                <c:pt idx="36950">
                  <c:v>-4.4031699999999997E-3</c:v>
                </c:pt>
                <c:pt idx="36951">
                  <c:v>-4.5962800000000003E-3</c:v>
                </c:pt>
                <c:pt idx="36952">
                  <c:v>-3.9262400000000001E-3</c:v>
                </c:pt>
                <c:pt idx="36953">
                  <c:v>-4.3103999999999998E-3</c:v>
                </c:pt>
                <c:pt idx="36954">
                  <c:v>-5.9147699999999997E-3</c:v>
                </c:pt>
                <c:pt idx="36955">
                  <c:v>-4.7189700000000003E-3</c:v>
                </c:pt>
                <c:pt idx="36956">
                  <c:v>-4.2027100000000001E-3</c:v>
                </c:pt>
                <c:pt idx="36957">
                  <c:v>-4.31709E-3</c:v>
                </c:pt>
                <c:pt idx="36958">
                  <c:v>-2.5081999999999999E-3</c:v>
                </c:pt>
                <c:pt idx="36959">
                  <c:v>-1.5692000000000001E-4</c:v>
                </c:pt>
                <c:pt idx="36960">
                  <c:v>2.9478400000000002E-3</c:v>
                </c:pt>
                <c:pt idx="36961">
                  <c:v>6.3981100000000003E-3</c:v>
                </c:pt>
                <c:pt idx="36962">
                  <c:v>6.7648300000000003E-3</c:v>
                </c:pt>
                <c:pt idx="36963">
                  <c:v>5.2052599999999997E-3</c:v>
                </c:pt>
                <c:pt idx="36964">
                  <c:v>5.6589700000000001E-3</c:v>
                </c:pt>
                <c:pt idx="36965">
                  <c:v>5.1371699999999999E-3</c:v>
                </c:pt>
                <c:pt idx="36966">
                  <c:v>5.0713900000000003E-3</c:v>
                </c:pt>
                <c:pt idx="36967">
                  <c:v>4.2400700000000003E-3</c:v>
                </c:pt>
                <c:pt idx="36968">
                  <c:v>4.25808E-3</c:v>
                </c:pt>
                <c:pt idx="36969">
                  <c:v>4.6636400000000001E-3</c:v>
                </c:pt>
                <c:pt idx="36970">
                  <c:v>4.5858699999999997E-3</c:v>
                </c:pt>
                <c:pt idx="36971">
                  <c:v>4.63489E-3</c:v>
                </c:pt>
                <c:pt idx="36972">
                  <c:v>4.3503999999999999E-3</c:v>
                </c:pt>
                <c:pt idx="36973">
                  <c:v>3.1568799999999999E-3</c:v>
                </c:pt>
                <c:pt idx="36974">
                  <c:v>-2.5103000000000001E-4</c:v>
                </c:pt>
                <c:pt idx="36975">
                  <c:v>-3.3485899999999998E-3</c:v>
                </c:pt>
                <c:pt idx="36976">
                  <c:v>-4.4355699999999998E-3</c:v>
                </c:pt>
                <c:pt idx="36977">
                  <c:v>-5.3135999999999999E-3</c:v>
                </c:pt>
                <c:pt idx="36978">
                  <c:v>-2.43144E-3</c:v>
                </c:pt>
                <c:pt idx="36979" formatCode="0.00E+00">
                  <c:v>-1.0010000000000001E-5</c:v>
                </c:pt>
                <c:pt idx="36980">
                  <c:v>1.0555199999999999E-3</c:v>
                </c:pt>
                <c:pt idx="36981">
                  <c:v>4.6411600000000001E-3</c:v>
                </c:pt>
                <c:pt idx="36982">
                  <c:v>4.5592999999999996E-3</c:v>
                </c:pt>
                <c:pt idx="36983">
                  <c:v>4.6427300000000003E-3</c:v>
                </c:pt>
                <c:pt idx="36984">
                  <c:v>3.08705E-3</c:v>
                </c:pt>
                <c:pt idx="36985">
                  <c:v>-1.92559E-3</c:v>
                </c:pt>
                <c:pt idx="36986">
                  <c:v>-4.6181900000000003E-3</c:v>
                </c:pt>
                <c:pt idx="36987">
                  <c:v>-7.9614799999999999E-3</c:v>
                </c:pt>
                <c:pt idx="36988">
                  <c:v>-8.0578200000000003E-3</c:v>
                </c:pt>
                <c:pt idx="36989">
                  <c:v>-6.2365299999999997E-3</c:v>
                </c:pt>
                <c:pt idx="36990">
                  <c:v>-5.5070900000000001E-3</c:v>
                </c:pt>
                <c:pt idx="36991">
                  <c:v>-3.0810899999999999E-3</c:v>
                </c:pt>
                <c:pt idx="36992">
                  <c:v>-3.6969400000000001E-3</c:v>
                </c:pt>
                <c:pt idx="36993">
                  <c:v>-3.2531000000000001E-3</c:v>
                </c:pt>
                <c:pt idx="36994">
                  <c:v>4.5062999999999999E-4</c:v>
                </c:pt>
                <c:pt idx="36995">
                  <c:v>3.1079800000000002E-3</c:v>
                </c:pt>
                <c:pt idx="36996">
                  <c:v>4.4097700000000004E-3</c:v>
                </c:pt>
                <c:pt idx="36997">
                  <c:v>4.3058599999999999E-3</c:v>
                </c:pt>
                <c:pt idx="36998">
                  <c:v>4.6686599999999998E-3</c:v>
                </c:pt>
                <c:pt idx="36999">
                  <c:v>1.1391999999999999E-3</c:v>
                </c:pt>
                <c:pt idx="37000">
                  <c:v>-1.1900000000000001E-3</c:v>
                </c:pt>
                <c:pt idx="37001">
                  <c:v>-3.2464299999999998E-3</c:v>
                </c:pt>
                <c:pt idx="37002">
                  <c:v>-6.13381E-3</c:v>
                </c:pt>
                <c:pt idx="37003">
                  <c:v>-7.2148200000000003E-3</c:v>
                </c:pt>
                <c:pt idx="37004">
                  <c:v>-6.1999999999999998E-3</c:v>
                </c:pt>
                <c:pt idx="37005">
                  <c:v>-4.6963100000000004E-3</c:v>
                </c:pt>
                <c:pt idx="37006">
                  <c:v>-6.0766199999999996E-3</c:v>
                </c:pt>
                <c:pt idx="37007">
                  <c:v>-6.1167299999999999E-3</c:v>
                </c:pt>
                <c:pt idx="37008">
                  <c:v>-5.2094100000000003E-3</c:v>
                </c:pt>
                <c:pt idx="37009">
                  <c:v>-6.7985299999999997E-3</c:v>
                </c:pt>
                <c:pt idx="37010">
                  <c:v>-6.1856999999999997E-3</c:v>
                </c:pt>
                <c:pt idx="37011">
                  <c:v>-5.5345300000000002E-3</c:v>
                </c:pt>
                <c:pt idx="37012">
                  <c:v>-5.7779800000000003E-3</c:v>
                </c:pt>
                <c:pt idx="37013">
                  <c:v>-4.3933899999999996E-3</c:v>
                </c:pt>
                <c:pt idx="37014">
                  <c:v>-2.9947400000000001E-3</c:v>
                </c:pt>
                <c:pt idx="37015">
                  <c:v>9.6031000000000003E-4</c:v>
                </c:pt>
                <c:pt idx="37016">
                  <c:v>5.1517799999999999E-3</c:v>
                </c:pt>
                <c:pt idx="37017">
                  <c:v>5.6408400000000003E-3</c:v>
                </c:pt>
                <c:pt idx="37018">
                  <c:v>6.0099200000000002E-3</c:v>
                </c:pt>
                <c:pt idx="37019">
                  <c:v>7.3023799999999998E-3</c:v>
                </c:pt>
                <c:pt idx="37020">
                  <c:v>4.9188900000000004E-3</c:v>
                </c:pt>
                <c:pt idx="37021">
                  <c:v>5.0100199999999996E-3</c:v>
                </c:pt>
                <c:pt idx="37022">
                  <c:v>6.2284100000000002E-3</c:v>
                </c:pt>
                <c:pt idx="37023">
                  <c:v>5.7516800000000003E-3</c:v>
                </c:pt>
                <c:pt idx="37024">
                  <c:v>5.8673800000000002E-3</c:v>
                </c:pt>
                <c:pt idx="37025">
                  <c:v>4.5712599999999997E-3</c:v>
                </c:pt>
                <c:pt idx="37026">
                  <c:v>5.6044800000000002E-3</c:v>
                </c:pt>
                <c:pt idx="37027">
                  <c:v>4.5515900000000003E-3</c:v>
                </c:pt>
                <c:pt idx="37028">
                  <c:v>5.7879699999999999E-3</c:v>
                </c:pt>
                <c:pt idx="37029">
                  <c:v>6.6642899999999998E-3</c:v>
                </c:pt>
                <c:pt idx="37030">
                  <c:v>5.4659499999999998E-3</c:v>
                </c:pt>
                <c:pt idx="37031">
                  <c:v>5.6961299999999998E-3</c:v>
                </c:pt>
                <c:pt idx="37032">
                  <c:v>4.6022199999999997E-3</c:v>
                </c:pt>
                <c:pt idx="37033">
                  <c:v>3.3263899999999998E-3</c:v>
                </c:pt>
                <c:pt idx="37034">
                  <c:v>2.6007399999999998E-3</c:v>
                </c:pt>
                <c:pt idx="37035">
                  <c:v>-6.4796000000000005E-4</c:v>
                </c:pt>
                <c:pt idx="37036">
                  <c:v>-3.2393399999999998E-3</c:v>
                </c:pt>
                <c:pt idx="37037">
                  <c:v>-4.0148700000000002E-3</c:v>
                </c:pt>
                <c:pt idx="37038">
                  <c:v>-3.9291999999999999E-3</c:v>
                </c:pt>
                <c:pt idx="37039">
                  <c:v>-3.2694E-3</c:v>
                </c:pt>
                <c:pt idx="37040">
                  <c:v>-2.7631399999999999E-3</c:v>
                </c:pt>
                <c:pt idx="37041">
                  <c:v>2.0873799999999998E-3</c:v>
                </c:pt>
                <c:pt idx="37042">
                  <c:v>5.6188499999999999E-3</c:v>
                </c:pt>
                <c:pt idx="37043">
                  <c:v>6.7471700000000003E-3</c:v>
                </c:pt>
                <c:pt idx="37044">
                  <c:v>8.3237999999999993E-3</c:v>
                </c:pt>
                <c:pt idx="37045">
                  <c:v>6.1292300000000003E-3</c:v>
                </c:pt>
                <c:pt idx="37046">
                  <c:v>6.01405E-3</c:v>
                </c:pt>
                <c:pt idx="37047">
                  <c:v>6.9164600000000001E-3</c:v>
                </c:pt>
                <c:pt idx="37048">
                  <c:v>5.0873100000000003E-3</c:v>
                </c:pt>
                <c:pt idx="37049">
                  <c:v>3.7562099999999998E-3</c:v>
                </c:pt>
                <c:pt idx="37050">
                  <c:v>1.2466199999999999E-3</c:v>
                </c:pt>
                <c:pt idx="37051">
                  <c:v>-2.9960199999999998E-3</c:v>
                </c:pt>
                <c:pt idx="37052">
                  <c:v>-5.1641200000000003E-3</c:v>
                </c:pt>
                <c:pt idx="37053">
                  <c:v>-6.0244199999999999E-3</c:v>
                </c:pt>
                <c:pt idx="37054">
                  <c:v>-5.2561500000000002E-3</c:v>
                </c:pt>
                <c:pt idx="37055">
                  <c:v>-3.0235800000000001E-3</c:v>
                </c:pt>
                <c:pt idx="37056" formatCode="0.00E+00">
                  <c:v>5.0439999999999998E-5</c:v>
                </c:pt>
                <c:pt idx="37057">
                  <c:v>3.7537999999999998E-3</c:v>
                </c:pt>
                <c:pt idx="37058">
                  <c:v>6.6614600000000001E-3</c:v>
                </c:pt>
                <c:pt idx="37059">
                  <c:v>7.8959400000000006E-3</c:v>
                </c:pt>
                <c:pt idx="37060">
                  <c:v>7.6641699999999997E-3</c:v>
                </c:pt>
                <c:pt idx="37061">
                  <c:v>5.5274900000000004E-3</c:v>
                </c:pt>
                <c:pt idx="37062">
                  <c:v>6.39844E-3</c:v>
                </c:pt>
                <c:pt idx="37063">
                  <c:v>6.4229999999999999E-3</c:v>
                </c:pt>
                <c:pt idx="37064">
                  <c:v>6.2598300000000001E-3</c:v>
                </c:pt>
                <c:pt idx="37065">
                  <c:v>6.5596200000000004E-3</c:v>
                </c:pt>
                <c:pt idx="37066">
                  <c:v>5.7139399999999998E-3</c:v>
                </c:pt>
                <c:pt idx="37067">
                  <c:v>5.6970099999999997E-3</c:v>
                </c:pt>
                <c:pt idx="37068">
                  <c:v>5.3165E-3</c:v>
                </c:pt>
                <c:pt idx="37069">
                  <c:v>5.4396699999999997E-3</c:v>
                </c:pt>
                <c:pt idx="37070">
                  <c:v>3.4547499999999999E-3</c:v>
                </c:pt>
                <c:pt idx="37071">
                  <c:v>-3.6500999999999998E-4</c:v>
                </c:pt>
                <c:pt idx="37072">
                  <c:v>-3.4476400000000001E-3</c:v>
                </c:pt>
                <c:pt idx="37073">
                  <c:v>-6.2728100000000002E-3</c:v>
                </c:pt>
                <c:pt idx="37074">
                  <c:v>-8.3880799999999991E-3</c:v>
                </c:pt>
                <c:pt idx="37075">
                  <c:v>-7.8267400000000004E-3</c:v>
                </c:pt>
                <c:pt idx="37076">
                  <c:v>-6.0516399999999996E-3</c:v>
                </c:pt>
                <c:pt idx="37077">
                  <c:v>-6.7839600000000003E-3</c:v>
                </c:pt>
                <c:pt idx="37078">
                  <c:v>-6.5282999999999999E-3</c:v>
                </c:pt>
                <c:pt idx="37079">
                  <c:v>-5.3307500000000004E-3</c:v>
                </c:pt>
                <c:pt idx="37080">
                  <c:v>-6.01959E-3</c:v>
                </c:pt>
                <c:pt idx="37081">
                  <c:v>-6.1901400000000002E-3</c:v>
                </c:pt>
                <c:pt idx="37082">
                  <c:v>-4.6330499999999997E-3</c:v>
                </c:pt>
                <c:pt idx="37083">
                  <c:v>-5.7896800000000002E-3</c:v>
                </c:pt>
                <c:pt idx="37084">
                  <c:v>-7.5827000000000004E-3</c:v>
                </c:pt>
                <c:pt idx="37085">
                  <c:v>-6.3709500000000002E-3</c:v>
                </c:pt>
                <c:pt idx="37086">
                  <c:v>-5.6086199999999999E-3</c:v>
                </c:pt>
                <c:pt idx="37087">
                  <c:v>-6.1263200000000002E-3</c:v>
                </c:pt>
                <c:pt idx="37088">
                  <c:v>-4.7782099999999997E-3</c:v>
                </c:pt>
                <c:pt idx="37089">
                  <c:v>-5.5047000000000004E-3</c:v>
                </c:pt>
                <c:pt idx="37090">
                  <c:v>-2.8554700000000001E-3</c:v>
                </c:pt>
                <c:pt idx="37091">
                  <c:v>1.7893099999999999E-3</c:v>
                </c:pt>
                <c:pt idx="37092">
                  <c:v>3.41699E-3</c:v>
                </c:pt>
                <c:pt idx="37093">
                  <c:v>5.4533400000000001E-3</c:v>
                </c:pt>
                <c:pt idx="37094">
                  <c:v>5.7938399999999998E-3</c:v>
                </c:pt>
                <c:pt idx="37095">
                  <c:v>5.1077600000000003E-3</c:v>
                </c:pt>
                <c:pt idx="37096">
                  <c:v>2.67066E-3</c:v>
                </c:pt>
                <c:pt idx="37097">
                  <c:v>-9.0348999999999996E-4</c:v>
                </c:pt>
                <c:pt idx="37098">
                  <c:v>-6.1832199999999997E-3</c:v>
                </c:pt>
                <c:pt idx="37099">
                  <c:v>-7.5197900000000002E-3</c:v>
                </c:pt>
                <c:pt idx="37100">
                  <c:v>-7.5109299999999999E-3</c:v>
                </c:pt>
                <c:pt idx="37101">
                  <c:v>-7.5611599999999999E-3</c:v>
                </c:pt>
                <c:pt idx="37102">
                  <c:v>-5.9149099999999998E-3</c:v>
                </c:pt>
                <c:pt idx="37103">
                  <c:v>-7.5593300000000004E-3</c:v>
                </c:pt>
                <c:pt idx="37104">
                  <c:v>-4.5395699999999997E-3</c:v>
                </c:pt>
                <c:pt idx="37105">
                  <c:v>-3.973E-3</c:v>
                </c:pt>
                <c:pt idx="37106">
                  <c:v>-2.5216000000000003E-4</c:v>
                </c:pt>
                <c:pt idx="37107">
                  <c:v>3.5852100000000001E-3</c:v>
                </c:pt>
                <c:pt idx="37108">
                  <c:v>3.4996799999999998E-3</c:v>
                </c:pt>
                <c:pt idx="37109">
                  <c:v>4.8413099999999997E-3</c:v>
                </c:pt>
                <c:pt idx="37110">
                  <c:v>4.2782499999999999E-3</c:v>
                </c:pt>
                <c:pt idx="37111">
                  <c:v>2.81606E-3</c:v>
                </c:pt>
                <c:pt idx="37112">
                  <c:v>-1.52933E-3</c:v>
                </c:pt>
                <c:pt idx="37113">
                  <c:v>-3.9261900000000004E-3</c:v>
                </c:pt>
                <c:pt idx="37114">
                  <c:v>-5.5714400000000004E-3</c:v>
                </c:pt>
                <c:pt idx="37115">
                  <c:v>-8.1361699999999999E-3</c:v>
                </c:pt>
                <c:pt idx="37116">
                  <c:v>-7.7755599999999999E-3</c:v>
                </c:pt>
                <c:pt idx="37117">
                  <c:v>-6.6344200000000002E-3</c:v>
                </c:pt>
                <c:pt idx="37118">
                  <c:v>-6.5522000000000002E-3</c:v>
                </c:pt>
                <c:pt idx="37119">
                  <c:v>-6.35887E-3</c:v>
                </c:pt>
                <c:pt idx="37120">
                  <c:v>-7.0202099999999998E-3</c:v>
                </c:pt>
                <c:pt idx="37121">
                  <c:v>-7.4618699999999998E-3</c:v>
                </c:pt>
                <c:pt idx="37122">
                  <c:v>-6.0443099999999998E-3</c:v>
                </c:pt>
                <c:pt idx="37123">
                  <c:v>-6.7984600000000001E-3</c:v>
                </c:pt>
                <c:pt idx="37124">
                  <c:v>-5.2452899999999997E-3</c:v>
                </c:pt>
                <c:pt idx="37125">
                  <c:v>-5.5922100000000002E-3</c:v>
                </c:pt>
                <c:pt idx="37126">
                  <c:v>-4.3680100000000003E-3</c:v>
                </c:pt>
                <c:pt idx="37127">
                  <c:v>2.0718400000000001E-3</c:v>
                </c:pt>
                <c:pt idx="37128">
                  <c:v>3.5634199999999999E-3</c:v>
                </c:pt>
                <c:pt idx="37129">
                  <c:v>6.1585499999999996E-3</c:v>
                </c:pt>
                <c:pt idx="37130">
                  <c:v>6.2436000000000002E-3</c:v>
                </c:pt>
                <c:pt idx="37131">
                  <c:v>6.8975E-3</c:v>
                </c:pt>
                <c:pt idx="37132">
                  <c:v>8.9344400000000001E-3</c:v>
                </c:pt>
                <c:pt idx="37133">
                  <c:v>6.41817E-3</c:v>
                </c:pt>
                <c:pt idx="37134">
                  <c:v>6.4799200000000001E-3</c:v>
                </c:pt>
                <c:pt idx="37135">
                  <c:v>7.1589799999999997E-3</c:v>
                </c:pt>
                <c:pt idx="37136">
                  <c:v>7.1370799999999996E-3</c:v>
                </c:pt>
                <c:pt idx="37137">
                  <c:v>5.6914599999999997E-3</c:v>
                </c:pt>
                <c:pt idx="37138">
                  <c:v>6.3802599999999996E-3</c:v>
                </c:pt>
                <c:pt idx="37139">
                  <c:v>4.9402200000000004E-3</c:v>
                </c:pt>
                <c:pt idx="37140">
                  <c:v>5.6955199999999999E-3</c:v>
                </c:pt>
                <c:pt idx="37141">
                  <c:v>6.3221800000000002E-3</c:v>
                </c:pt>
                <c:pt idx="37142">
                  <c:v>6.18886E-3</c:v>
                </c:pt>
                <c:pt idx="37143">
                  <c:v>7.2589400000000002E-3</c:v>
                </c:pt>
                <c:pt idx="37144">
                  <c:v>5.2368600000000003E-3</c:v>
                </c:pt>
                <c:pt idx="37145">
                  <c:v>4.5215400000000001E-3</c:v>
                </c:pt>
                <c:pt idx="37146">
                  <c:v>2.6116500000000001E-3</c:v>
                </c:pt>
                <c:pt idx="37147">
                  <c:v>-7.9022999999999995E-4</c:v>
                </c:pt>
                <c:pt idx="37148">
                  <c:v>-2.5644299999999999E-3</c:v>
                </c:pt>
                <c:pt idx="37149">
                  <c:v>-4.5699E-3</c:v>
                </c:pt>
                <c:pt idx="37150">
                  <c:v>-5.0447000000000001E-3</c:v>
                </c:pt>
                <c:pt idx="37151">
                  <c:v>-3.52966E-3</c:v>
                </c:pt>
                <c:pt idx="37152">
                  <c:v>-1.8889099999999999E-3</c:v>
                </c:pt>
                <c:pt idx="37153">
                  <c:v>3.6468999999999998E-4</c:v>
                </c:pt>
                <c:pt idx="37154">
                  <c:v>4.7884599999999996E-3</c:v>
                </c:pt>
                <c:pt idx="37155">
                  <c:v>7.4997800000000002E-3</c:v>
                </c:pt>
                <c:pt idx="37156">
                  <c:v>8.1319300000000008E-3</c:v>
                </c:pt>
                <c:pt idx="37157">
                  <c:v>7.0178799999999998E-3</c:v>
                </c:pt>
                <c:pt idx="37158">
                  <c:v>7.3046999999999999E-3</c:v>
                </c:pt>
                <c:pt idx="37159">
                  <c:v>7.8565800000000002E-3</c:v>
                </c:pt>
                <c:pt idx="37160">
                  <c:v>5.47161E-3</c:v>
                </c:pt>
                <c:pt idx="37161">
                  <c:v>4.6363400000000001E-3</c:v>
                </c:pt>
                <c:pt idx="37162">
                  <c:v>7.5133000000000003E-4</c:v>
                </c:pt>
                <c:pt idx="37163">
                  <c:v>-2.0788E-3</c:v>
                </c:pt>
                <c:pt idx="37164">
                  <c:v>-4.4258600000000002E-3</c:v>
                </c:pt>
                <c:pt idx="37165">
                  <c:v>-5.9001100000000001E-3</c:v>
                </c:pt>
                <c:pt idx="37166">
                  <c:v>-4.8830899999999997E-3</c:v>
                </c:pt>
                <c:pt idx="37167">
                  <c:v>-3.4624E-3</c:v>
                </c:pt>
                <c:pt idx="37168">
                  <c:v>-1.2584E-4</c:v>
                </c:pt>
                <c:pt idx="37169">
                  <c:v>4.9117299999999996E-3</c:v>
                </c:pt>
                <c:pt idx="37170">
                  <c:v>7.3861500000000002E-3</c:v>
                </c:pt>
                <c:pt idx="37171">
                  <c:v>7.4397200000000004E-3</c:v>
                </c:pt>
                <c:pt idx="37172">
                  <c:v>8.7303799999999994E-3</c:v>
                </c:pt>
                <c:pt idx="37173">
                  <c:v>6.4661600000000003E-3</c:v>
                </c:pt>
                <c:pt idx="37174">
                  <c:v>7.4008199999999998E-3</c:v>
                </c:pt>
                <c:pt idx="37175">
                  <c:v>7.0221199999999998E-3</c:v>
                </c:pt>
                <c:pt idx="37176">
                  <c:v>5.7530400000000001E-3</c:v>
                </c:pt>
                <c:pt idx="37177">
                  <c:v>6.3185000000000003E-3</c:v>
                </c:pt>
                <c:pt idx="37178">
                  <c:v>7.7873100000000004E-3</c:v>
                </c:pt>
                <c:pt idx="37179">
                  <c:v>7.0860100000000002E-3</c:v>
                </c:pt>
                <c:pt idx="37180">
                  <c:v>4.6429499999999999E-3</c:v>
                </c:pt>
                <c:pt idx="37181">
                  <c:v>5.6650199999999998E-3</c:v>
                </c:pt>
                <c:pt idx="37182">
                  <c:v>4.1979900000000004E-3</c:v>
                </c:pt>
                <c:pt idx="37183">
                  <c:v>4.9945000000000002E-4</c:v>
                </c:pt>
                <c:pt idx="37184">
                  <c:v>-2.6391000000000001E-3</c:v>
                </c:pt>
                <c:pt idx="37185">
                  <c:v>-6.46285E-3</c:v>
                </c:pt>
                <c:pt idx="37186">
                  <c:v>-7.5774199999999996E-3</c:v>
                </c:pt>
                <c:pt idx="37187">
                  <c:v>-8.3227800000000001E-3</c:v>
                </c:pt>
                <c:pt idx="37188">
                  <c:v>-7.64439E-3</c:v>
                </c:pt>
                <c:pt idx="37189">
                  <c:v>-6.5858999999999996E-3</c:v>
                </c:pt>
                <c:pt idx="37190">
                  <c:v>-6.3951499999999996E-3</c:v>
                </c:pt>
                <c:pt idx="37191">
                  <c:v>-5.7225699999999997E-3</c:v>
                </c:pt>
                <c:pt idx="37192">
                  <c:v>-7.9393399999999996E-3</c:v>
                </c:pt>
                <c:pt idx="37193">
                  <c:v>-8.3570199999999997E-3</c:v>
                </c:pt>
                <c:pt idx="37194">
                  <c:v>-7.2864599999999998E-3</c:v>
                </c:pt>
                <c:pt idx="37195">
                  <c:v>-7.4617599999999996E-3</c:v>
                </c:pt>
                <c:pt idx="37196">
                  <c:v>-7.8729100000000003E-3</c:v>
                </c:pt>
                <c:pt idx="37197">
                  <c:v>-7.6288399999999996E-3</c:v>
                </c:pt>
                <c:pt idx="37198">
                  <c:v>-6.7750900000000001E-3</c:v>
                </c:pt>
                <c:pt idx="37199">
                  <c:v>-7.2090699999999997E-3</c:v>
                </c:pt>
                <c:pt idx="37200">
                  <c:v>-6.2426199999999999E-3</c:v>
                </c:pt>
                <c:pt idx="37201">
                  <c:v>-4.8417900000000003E-3</c:v>
                </c:pt>
                <c:pt idx="37202">
                  <c:v>-2.6835000000000001E-3</c:v>
                </c:pt>
                <c:pt idx="37203">
                  <c:v>-6.9963000000000002E-4</c:v>
                </c:pt>
                <c:pt idx="37204">
                  <c:v>2.9241699999999998E-3</c:v>
                </c:pt>
                <c:pt idx="37205">
                  <c:v>5.4670400000000003E-3</c:v>
                </c:pt>
                <c:pt idx="37206">
                  <c:v>5.7489699999999999E-3</c:v>
                </c:pt>
                <c:pt idx="37207">
                  <c:v>4.1988800000000003E-3</c:v>
                </c:pt>
                <c:pt idx="37208">
                  <c:v>2.18505E-3</c:v>
                </c:pt>
                <c:pt idx="37209">
                  <c:v>-4.4916999999999998E-4</c:v>
                </c:pt>
                <c:pt idx="37210">
                  <c:v>-5.93926E-3</c:v>
                </c:pt>
                <c:pt idx="37211">
                  <c:v>-7.1446699999999997E-3</c:v>
                </c:pt>
                <c:pt idx="37212">
                  <c:v>-8.1323400000000001E-3</c:v>
                </c:pt>
                <c:pt idx="37213">
                  <c:v>-8.9679400000000006E-3</c:v>
                </c:pt>
                <c:pt idx="37214">
                  <c:v>-6.8055399999999997E-3</c:v>
                </c:pt>
                <c:pt idx="37215">
                  <c:v>-7.3245100000000002E-3</c:v>
                </c:pt>
                <c:pt idx="37216">
                  <c:v>-6.0298299999999999E-3</c:v>
                </c:pt>
                <c:pt idx="37217">
                  <c:v>-3.0118200000000001E-3</c:v>
                </c:pt>
                <c:pt idx="37218">
                  <c:v>1.2168E-4</c:v>
                </c:pt>
                <c:pt idx="37219">
                  <c:v>2.5853899999999999E-3</c:v>
                </c:pt>
                <c:pt idx="37220">
                  <c:v>4.0214500000000002E-3</c:v>
                </c:pt>
                <c:pt idx="37221">
                  <c:v>4.9355400000000004E-3</c:v>
                </c:pt>
                <c:pt idx="37222">
                  <c:v>4.3024700000000001E-3</c:v>
                </c:pt>
                <c:pt idx="37223">
                  <c:v>1.8395200000000001E-3</c:v>
                </c:pt>
                <c:pt idx="37224">
                  <c:v>-8.0758000000000002E-4</c:v>
                </c:pt>
                <c:pt idx="37225">
                  <c:v>-3.53784E-3</c:v>
                </c:pt>
                <c:pt idx="37226">
                  <c:v>-6.2860600000000004E-3</c:v>
                </c:pt>
                <c:pt idx="37227">
                  <c:v>-7.9293799999999998E-3</c:v>
                </c:pt>
                <c:pt idx="37228">
                  <c:v>-7.7348399999999998E-3</c:v>
                </c:pt>
                <c:pt idx="37229">
                  <c:v>-7.7858299999999997E-3</c:v>
                </c:pt>
                <c:pt idx="37230">
                  <c:v>-7.2248199999999999E-3</c:v>
                </c:pt>
                <c:pt idx="37231">
                  <c:v>-7.37566E-3</c:v>
                </c:pt>
                <c:pt idx="37232">
                  <c:v>-7.0973399999999997E-3</c:v>
                </c:pt>
                <c:pt idx="37233">
                  <c:v>-7.2618099999999996E-3</c:v>
                </c:pt>
                <c:pt idx="37234">
                  <c:v>-7.8255100000000008E-3</c:v>
                </c:pt>
                <c:pt idx="37235">
                  <c:v>-6.6300700000000001E-3</c:v>
                </c:pt>
                <c:pt idx="37236">
                  <c:v>-5.1292500000000001E-3</c:v>
                </c:pt>
                <c:pt idx="37237">
                  <c:v>-5.3158499999999996E-3</c:v>
                </c:pt>
                <c:pt idx="37238">
                  <c:v>-4.7256099999999999E-3</c:v>
                </c:pt>
                <c:pt idx="37239">
                  <c:v>-4.0204999999999999E-4</c:v>
                </c:pt>
                <c:pt idx="37240">
                  <c:v>4.0774299999999999E-3</c:v>
                </c:pt>
                <c:pt idx="37241">
                  <c:v>5.7625000000000003E-3</c:v>
                </c:pt>
                <c:pt idx="37242">
                  <c:v>6.1240499999999998E-3</c:v>
                </c:pt>
                <c:pt idx="37243">
                  <c:v>7.9472099999999997E-3</c:v>
                </c:pt>
                <c:pt idx="37244">
                  <c:v>8.4930100000000005E-3</c:v>
                </c:pt>
                <c:pt idx="37245">
                  <c:v>8.1637600000000008E-3</c:v>
                </c:pt>
                <c:pt idx="37246">
                  <c:v>7.5608100000000003E-3</c:v>
                </c:pt>
                <c:pt idx="37247">
                  <c:v>6.5082500000000001E-3</c:v>
                </c:pt>
                <c:pt idx="37248">
                  <c:v>5.99331E-3</c:v>
                </c:pt>
                <c:pt idx="37249">
                  <c:v>5.7567E-3</c:v>
                </c:pt>
                <c:pt idx="37250">
                  <c:v>7.3493600000000001E-3</c:v>
                </c:pt>
                <c:pt idx="37251">
                  <c:v>7.0586499999999996E-3</c:v>
                </c:pt>
                <c:pt idx="37252">
                  <c:v>6.3251999999999996E-3</c:v>
                </c:pt>
                <c:pt idx="37253">
                  <c:v>7.6998300000000004E-3</c:v>
                </c:pt>
                <c:pt idx="37254">
                  <c:v>8.1644000000000005E-3</c:v>
                </c:pt>
                <c:pt idx="37255">
                  <c:v>7.2535000000000004E-3</c:v>
                </c:pt>
                <c:pt idx="37256">
                  <c:v>6.9201999999999996E-3</c:v>
                </c:pt>
                <c:pt idx="37257">
                  <c:v>4.91122E-3</c:v>
                </c:pt>
                <c:pt idx="37258">
                  <c:v>3.7744900000000001E-3</c:v>
                </c:pt>
                <c:pt idx="37259">
                  <c:v>5.9188999999999997E-4</c:v>
                </c:pt>
                <c:pt idx="37260">
                  <c:v>-2.8964199999999998E-3</c:v>
                </c:pt>
                <c:pt idx="37261">
                  <c:v>-4.6734599999999999E-3</c:v>
                </c:pt>
                <c:pt idx="37262">
                  <c:v>-4.95751E-3</c:v>
                </c:pt>
                <c:pt idx="37263">
                  <c:v>-3.0680799999999999E-3</c:v>
                </c:pt>
                <c:pt idx="37264">
                  <c:v>-1.52422E-3</c:v>
                </c:pt>
                <c:pt idx="37265">
                  <c:v>6.2217000000000001E-4</c:v>
                </c:pt>
                <c:pt idx="37266">
                  <c:v>3.2689400000000001E-3</c:v>
                </c:pt>
                <c:pt idx="37267">
                  <c:v>6.9703999999999999E-3</c:v>
                </c:pt>
                <c:pt idx="37268">
                  <c:v>9.0096099999999995E-3</c:v>
                </c:pt>
                <c:pt idx="37269">
                  <c:v>7.7709299999999997E-3</c:v>
                </c:pt>
                <c:pt idx="37270">
                  <c:v>7.5089600000000003E-3</c:v>
                </c:pt>
                <c:pt idx="37271">
                  <c:v>5.92115E-3</c:v>
                </c:pt>
                <c:pt idx="37272">
                  <c:v>5.0779800000000002E-3</c:v>
                </c:pt>
                <c:pt idx="37273">
                  <c:v>4.5990299999999996E-3</c:v>
                </c:pt>
                <c:pt idx="37274">
                  <c:v>1.56335E-3</c:v>
                </c:pt>
                <c:pt idx="37275">
                  <c:v>-1.2771E-3</c:v>
                </c:pt>
                <c:pt idx="37276">
                  <c:v>-3.6828E-3</c:v>
                </c:pt>
                <c:pt idx="37277">
                  <c:v>-5.6453800000000002E-3</c:v>
                </c:pt>
                <c:pt idx="37278">
                  <c:v>-4.2269500000000002E-3</c:v>
                </c:pt>
                <c:pt idx="37279">
                  <c:v>-2.38843E-3</c:v>
                </c:pt>
                <c:pt idx="37280">
                  <c:v>1.359E-3</c:v>
                </c:pt>
                <c:pt idx="37281">
                  <c:v>4.4889300000000004E-3</c:v>
                </c:pt>
                <c:pt idx="37282">
                  <c:v>6.4104699999999997E-3</c:v>
                </c:pt>
                <c:pt idx="37283">
                  <c:v>8.3347300000000003E-3</c:v>
                </c:pt>
                <c:pt idx="37284">
                  <c:v>7.4583599999999998E-3</c:v>
                </c:pt>
                <c:pt idx="37285">
                  <c:v>8.7833800000000004E-3</c:v>
                </c:pt>
                <c:pt idx="37286">
                  <c:v>7.5655899999999996E-3</c:v>
                </c:pt>
                <c:pt idx="37287">
                  <c:v>5.76518E-3</c:v>
                </c:pt>
                <c:pt idx="37288">
                  <c:v>7.7989399999999999E-3</c:v>
                </c:pt>
                <c:pt idx="37289">
                  <c:v>7.3269900000000002E-3</c:v>
                </c:pt>
                <c:pt idx="37290">
                  <c:v>7.0307399999999997E-3</c:v>
                </c:pt>
                <c:pt idx="37291">
                  <c:v>5.9354200000000003E-3</c:v>
                </c:pt>
                <c:pt idx="37292">
                  <c:v>5.7603200000000002E-3</c:v>
                </c:pt>
                <c:pt idx="37293">
                  <c:v>6.2135300000000001E-3</c:v>
                </c:pt>
                <c:pt idx="37294">
                  <c:v>2.5765499999999999E-3</c:v>
                </c:pt>
                <c:pt idx="37295">
                  <c:v>-3.5691E-4</c:v>
                </c:pt>
                <c:pt idx="37296">
                  <c:v>-4.1243900000000003E-3</c:v>
                </c:pt>
                <c:pt idx="37297">
                  <c:v>-6.6069500000000003E-3</c:v>
                </c:pt>
                <c:pt idx="37298">
                  <c:v>-7.01141E-3</c:v>
                </c:pt>
                <c:pt idx="37299">
                  <c:v>-8.4271899999999993E-3</c:v>
                </c:pt>
                <c:pt idx="37300">
                  <c:v>-6.2062799999999998E-3</c:v>
                </c:pt>
                <c:pt idx="37301">
                  <c:v>-6.9123700000000001E-3</c:v>
                </c:pt>
                <c:pt idx="37302">
                  <c:v>-7.9734699999999999E-3</c:v>
                </c:pt>
                <c:pt idx="37303">
                  <c:v>-6.9865400000000003E-3</c:v>
                </c:pt>
                <c:pt idx="37304">
                  <c:v>-8.2833899999999999E-3</c:v>
                </c:pt>
                <c:pt idx="37305">
                  <c:v>-7.78899E-3</c:v>
                </c:pt>
                <c:pt idx="37306">
                  <c:v>-6.20216E-3</c:v>
                </c:pt>
                <c:pt idx="37307">
                  <c:v>-5.7176400000000004E-3</c:v>
                </c:pt>
                <c:pt idx="37308">
                  <c:v>-4.8736200000000004E-3</c:v>
                </c:pt>
                <c:pt idx="37309">
                  <c:v>-3.2311000000000002E-3</c:v>
                </c:pt>
                <c:pt idx="37310">
                  <c:v>1.8275999999999999E-4</c:v>
                </c:pt>
                <c:pt idx="37311">
                  <c:v>3.0998599999999999E-3</c:v>
                </c:pt>
                <c:pt idx="37312">
                  <c:v>5.8243599999999998E-3</c:v>
                </c:pt>
                <c:pt idx="37313">
                  <c:v>4.0894700000000004E-3</c:v>
                </c:pt>
                <c:pt idx="37314">
                  <c:v>2.0826799999999999E-3</c:v>
                </c:pt>
                <c:pt idx="37315">
                  <c:v>1.37937E-3</c:v>
                </c:pt>
                <c:pt idx="37316">
                  <c:v>-1.6211699999999999E-3</c:v>
                </c:pt>
                <c:pt idx="37317">
                  <c:v>-3.4597500000000002E-3</c:v>
                </c:pt>
                <c:pt idx="37318">
                  <c:v>-4.16535E-3</c:v>
                </c:pt>
                <c:pt idx="37319">
                  <c:v>-3.75859E-3</c:v>
                </c:pt>
                <c:pt idx="37320">
                  <c:v>-2.1036700000000002E-3</c:v>
                </c:pt>
                <c:pt idx="37321">
                  <c:v>1.2944600000000001E-3</c:v>
                </c:pt>
                <c:pt idx="37322">
                  <c:v>5.1721800000000002E-3</c:v>
                </c:pt>
                <c:pt idx="37323">
                  <c:v>7.0405099999999998E-3</c:v>
                </c:pt>
                <c:pt idx="37324">
                  <c:v>7.4312199999999997E-3</c:v>
                </c:pt>
                <c:pt idx="37325">
                  <c:v>6.89092E-3</c:v>
                </c:pt>
                <c:pt idx="37326">
                  <c:v>7.8051199999999996E-3</c:v>
                </c:pt>
                <c:pt idx="37327">
                  <c:v>6.9816899999999996E-3</c:v>
                </c:pt>
                <c:pt idx="37328">
                  <c:v>5.8236700000000004E-3</c:v>
                </c:pt>
                <c:pt idx="37329">
                  <c:v>4.5558100000000004E-3</c:v>
                </c:pt>
                <c:pt idx="37330">
                  <c:v>6.7621999999999995E-4</c:v>
                </c:pt>
                <c:pt idx="37331">
                  <c:v>-1.8757299999999999E-3</c:v>
                </c:pt>
                <c:pt idx="37332">
                  <c:v>-4.5468399999999999E-3</c:v>
                </c:pt>
                <c:pt idx="37333">
                  <c:v>-4.1730300000000003E-3</c:v>
                </c:pt>
                <c:pt idx="37334">
                  <c:v>-3.5882599999999998E-3</c:v>
                </c:pt>
                <c:pt idx="37335">
                  <c:v>-3.2041499999999998E-3</c:v>
                </c:pt>
                <c:pt idx="37336">
                  <c:v>1.1533100000000001E-3</c:v>
                </c:pt>
                <c:pt idx="37337">
                  <c:v>3.2559099999999999E-3</c:v>
                </c:pt>
                <c:pt idx="37338">
                  <c:v>5.5739400000000003E-3</c:v>
                </c:pt>
                <c:pt idx="37339">
                  <c:v>6.9238800000000003E-3</c:v>
                </c:pt>
                <c:pt idx="37340">
                  <c:v>7.0391799999999999E-3</c:v>
                </c:pt>
                <c:pt idx="37341">
                  <c:v>6.4081600000000004E-3</c:v>
                </c:pt>
                <c:pt idx="37342">
                  <c:v>6.3677899999999999E-3</c:v>
                </c:pt>
                <c:pt idx="37343">
                  <c:v>7.0878299999999998E-3</c:v>
                </c:pt>
                <c:pt idx="37344">
                  <c:v>5.7676000000000003E-3</c:v>
                </c:pt>
                <c:pt idx="37345">
                  <c:v>6.3360500000000002E-3</c:v>
                </c:pt>
                <c:pt idx="37346">
                  <c:v>7.0708200000000002E-3</c:v>
                </c:pt>
                <c:pt idx="37347">
                  <c:v>6.7501899999999997E-3</c:v>
                </c:pt>
                <c:pt idx="37348">
                  <c:v>7.0334300000000002E-3</c:v>
                </c:pt>
                <c:pt idx="37349">
                  <c:v>4.2208300000000001E-3</c:v>
                </c:pt>
                <c:pt idx="37350">
                  <c:v>1.6492799999999999E-3</c:v>
                </c:pt>
                <c:pt idx="37351">
                  <c:v>4.9268999999999995E-4</c:v>
                </c:pt>
                <c:pt idx="37352">
                  <c:v>-1.99935E-3</c:v>
                </c:pt>
                <c:pt idx="37353">
                  <c:v>-4.8356099999999997E-3</c:v>
                </c:pt>
                <c:pt idx="37354">
                  <c:v>-6.49265E-3</c:v>
                </c:pt>
                <c:pt idx="37355">
                  <c:v>-6.6431099999999998E-3</c:v>
                </c:pt>
                <c:pt idx="37356">
                  <c:v>-7.0483100000000003E-3</c:v>
                </c:pt>
                <c:pt idx="37357">
                  <c:v>-6.5530199999999997E-3</c:v>
                </c:pt>
                <c:pt idx="37358">
                  <c:v>-6.7936999999999997E-3</c:v>
                </c:pt>
                <c:pt idx="37359">
                  <c:v>-7.1956700000000004E-3</c:v>
                </c:pt>
                <c:pt idx="37360">
                  <c:v>-7.3698000000000001E-3</c:v>
                </c:pt>
                <c:pt idx="37361">
                  <c:v>-7.5195799999999997E-3</c:v>
                </c:pt>
                <c:pt idx="37362">
                  <c:v>-6.6889200000000001E-3</c:v>
                </c:pt>
                <c:pt idx="37363">
                  <c:v>-7.2029399999999997E-3</c:v>
                </c:pt>
                <c:pt idx="37364">
                  <c:v>-5.1882500000000002E-3</c:v>
                </c:pt>
                <c:pt idx="37365">
                  <c:v>-2.3170500000000002E-3</c:v>
                </c:pt>
                <c:pt idx="37366">
                  <c:v>2.0021000000000001E-4</c:v>
                </c:pt>
                <c:pt idx="37367">
                  <c:v>2.0383100000000002E-3</c:v>
                </c:pt>
                <c:pt idx="37368">
                  <c:v>3.7843799999999999E-3</c:v>
                </c:pt>
                <c:pt idx="37369">
                  <c:v>3.3262700000000001E-3</c:v>
                </c:pt>
                <c:pt idx="37370">
                  <c:v>2.24289E-3</c:v>
                </c:pt>
                <c:pt idx="37371">
                  <c:v>1.0261000000000001E-3</c:v>
                </c:pt>
                <c:pt idx="37372">
                  <c:v>-2.9974799999999998E-3</c:v>
                </c:pt>
                <c:pt idx="37373">
                  <c:v>-3.0465900000000001E-3</c:v>
                </c:pt>
                <c:pt idx="37374">
                  <c:v>-1.9852099999999998E-3</c:v>
                </c:pt>
                <c:pt idx="37375">
                  <c:v>-3.5276000000000001E-3</c:v>
                </c:pt>
                <c:pt idx="37376">
                  <c:v>-7.45E-4</c:v>
                </c:pt>
                <c:pt idx="37377">
                  <c:v>8.3449000000000001E-4</c:v>
                </c:pt>
                <c:pt idx="37378">
                  <c:v>2.8748799999999998E-3</c:v>
                </c:pt>
                <c:pt idx="37379">
                  <c:v>6.3110500000000003E-3</c:v>
                </c:pt>
                <c:pt idx="37380">
                  <c:v>5.34192E-3</c:v>
                </c:pt>
                <c:pt idx="37381">
                  <c:v>6.5028799999999999E-3</c:v>
                </c:pt>
                <c:pt idx="37382">
                  <c:v>6.4271099999999998E-3</c:v>
                </c:pt>
                <c:pt idx="37383">
                  <c:v>5.42152E-3</c:v>
                </c:pt>
                <c:pt idx="37384">
                  <c:v>6.2900600000000001E-3</c:v>
                </c:pt>
                <c:pt idx="37385">
                  <c:v>2.2999499999999998E-3</c:v>
                </c:pt>
                <c:pt idx="37386">
                  <c:v>-1.7149999999999999E-4</c:v>
                </c:pt>
                <c:pt idx="37387">
                  <c:v>-9.9165999999999989E-4</c:v>
                </c:pt>
                <c:pt idx="37388">
                  <c:v>-2.9668099999999998E-3</c:v>
                </c:pt>
                <c:pt idx="37389">
                  <c:v>-3.52762E-3</c:v>
                </c:pt>
                <c:pt idx="37390">
                  <c:v>-2.1785699999999999E-3</c:v>
                </c:pt>
                <c:pt idx="37391">
                  <c:v>-1.7943900000000001E-3</c:v>
                </c:pt>
                <c:pt idx="37392" formatCode="0.00E+00">
                  <c:v>-1.6779999999999999E-5</c:v>
                </c:pt>
                <c:pt idx="37393">
                  <c:v>3.06793E-3</c:v>
                </c:pt>
                <c:pt idx="37394">
                  <c:v>4.9099299999999999E-3</c:v>
                </c:pt>
                <c:pt idx="37395">
                  <c:v>6.8661700000000004E-3</c:v>
                </c:pt>
                <c:pt idx="37396">
                  <c:v>6.6982999999999999E-3</c:v>
                </c:pt>
                <c:pt idx="37397">
                  <c:v>6.5348100000000003E-3</c:v>
                </c:pt>
                <c:pt idx="37398">
                  <c:v>7.2685500000000004E-3</c:v>
                </c:pt>
                <c:pt idx="37399">
                  <c:v>6.5026499999999996E-3</c:v>
                </c:pt>
                <c:pt idx="37400">
                  <c:v>5.95738E-3</c:v>
                </c:pt>
                <c:pt idx="37401">
                  <c:v>5.4471900000000002E-3</c:v>
                </c:pt>
                <c:pt idx="37402">
                  <c:v>5.3924899999999998E-3</c:v>
                </c:pt>
                <c:pt idx="37403">
                  <c:v>5.0929699999999996E-3</c:v>
                </c:pt>
                <c:pt idx="37404">
                  <c:v>5.6559699999999997E-3</c:v>
                </c:pt>
                <c:pt idx="37405">
                  <c:v>3.9087599999999998E-3</c:v>
                </c:pt>
                <c:pt idx="37406">
                  <c:v>2.02155E-3</c:v>
                </c:pt>
                <c:pt idx="37407">
                  <c:v>-1.7867E-4</c:v>
                </c:pt>
                <c:pt idx="37408">
                  <c:v>-3.6269399999999999E-3</c:v>
                </c:pt>
                <c:pt idx="37409">
                  <c:v>-4.0052400000000002E-3</c:v>
                </c:pt>
                <c:pt idx="37410">
                  <c:v>-5.5630200000000001E-3</c:v>
                </c:pt>
                <c:pt idx="37411">
                  <c:v>-6.4650300000000001E-3</c:v>
                </c:pt>
                <c:pt idx="37412">
                  <c:v>-5.4174999999999996E-3</c:v>
                </c:pt>
                <c:pt idx="37413">
                  <c:v>-5.7685200000000001E-3</c:v>
                </c:pt>
                <c:pt idx="37414">
                  <c:v>-5.8212400000000001E-3</c:v>
                </c:pt>
                <c:pt idx="37415">
                  <c:v>-6.4128800000000001E-3</c:v>
                </c:pt>
                <c:pt idx="37416">
                  <c:v>-6.57064E-3</c:v>
                </c:pt>
                <c:pt idx="37417">
                  <c:v>-6.6821299999999997E-3</c:v>
                </c:pt>
                <c:pt idx="37418">
                  <c:v>-5.0790499999999999E-3</c:v>
                </c:pt>
                <c:pt idx="37419">
                  <c:v>-6.3114199999999999E-3</c:v>
                </c:pt>
                <c:pt idx="37420">
                  <c:v>-5.26378E-3</c:v>
                </c:pt>
                <c:pt idx="37421">
                  <c:v>-2.6745699999999998E-3</c:v>
                </c:pt>
                <c:pt idx="37422">
                  <c:v>-2.9820999999999998E-4</c:v>
                </c:pt>
                <c:pt idx="37423">
                  <c:v>2.9425800000000002E-3</c:v>
                </c:pt>
                <c:pt idx="37424">
                  <c:v>3.21813E-3</c:v>
                </c:pt>
                <c:pt idx="37425">
                  <c:v>2.60948E-3</c:v>
                </c:pt>
                <c:pt idx="37426">
                  <c:v>8.9961999999999996E-4</c:v>
                </c:pt>
                <c:pt idx="37427" formatCode="0.00E+00">
                  <c:v>-9.1130000000000003E-5</c:v>
                </c:pt>
                <c:pt idx="37428">
                  <c:v>-2.16124E-3</c:v>
                </c:pt>
                <c:pt idx="37429">
                  <c:v>-2.89332E-3</c:v>
                </c:pt>
                <c:pt idx="37430">
                  <c:v>-2.6186500000000001E-3</c:v>
                </c:pt>
                <c:pt idx="37431">
                  <c:v>-2.4655699999999998E-3</c:v>
                </c:pt>
                <c:pt idx="37432">
                  <c:v>-1.2135E-4</c:v>
                </c:pt>
                <c:pt idx="37433">
                  <c:v>1.5264E-3</c:v>
                </c:pt>
                <c:pt idx="37434">
                  <c:v>3.48797E-3</c:v>
                </c:pt>
                <c:pt idx="37435">
                  <c:v>5.08779E-3</c:v>
                </c:pt>
                <c:pt idx="37436">
                  <c:v>6.1787500000000002E-3</c:v>
                </c:pt>
                <c:pt idx="37437">
                  <c:v>5.8880800000000004E-3</c:v>
                </c:pt>
                <c:pt idx="37438">
                  <c:v>6.4607800000000002E-3</c:v>
                </c:pt>
                <c:pt idx="37439">
                  <c:v>6.6683599999999999E-3</c:v>
                </c:pt>
                <c:pt idx="37440">
                  <c:v>4.64673E-3</c:v>
                </c:pt>
                <c:pt idx="37441">
                  <c:v>2.4735299999999998E-3</c:v>
                </c:pt>
                <c:pt idx="37442">
                  <c:v>2.6939999999999999E-4</c:v>
                </c:pt>
                <c:pt idx="37443">
                  <c:v>-1.6321E-3</c:v>
                </c:pt>
                <c:pt idx="37444">
                  <c:v>-2.0205900000000001E-3</c:v>
                </c:pt>
                <c:pt idx="37445">
                  <c:v>-3.3217899999999998E-3</c:v>
                </c:pt>
                <c:pt idx="37446">
                  <c:v>-4.0273599999999998E-3</c:v>
                </c:pt>
                <c:pt idx="37447">
                  <c:v>-1.06449E-3</c:v>
                </c:pt>
                <c:pt idx="37448">
                  <c:v>9.9573000000000001E-4</c:v>
                </c:pt>
                <c:pt idx="37449">
                  <c:v>2.4313999999999998E-3</c:v>
                </c:pt>
                <c:pt idx="37450">
                  <c:v>3.9324499999999997E-3</c:v>
                </c:pt>
                <c:pt idx="37451">
                  <c:v>5.3161700000000003E-3</c:v>
                </c:pt>
                <c:pt idx="37452">
                  <c:v>5.5113599999999999E-3</c:v>
                </c:pt>
                <c:pt idx="37453">
                  <c:v>5.1438100000000004E-3</c:v>
                </c:pt>
                <c:pt idx="37454">
                  <c:v>6.4927400000000003E-3</c:v>
                </c:pt>
                <c:pt idx="37455">
                  <c:v>5.8266999999999998E-3</c:v>
                </c:pt>
                <c:pt idx="37456">
                  <c:v>5.2213700000000004E-3</c:v>
                </c:pt>
                <c:pt idx="37457">
                  <c:v>5.6972000000000004E-3</c:v>
                </c:pt>
                <c:pt idx="37458">
                  <c:v>6.3154999999999999E-3</c:v>
                </c:pt>
                <c:pt idx="37459">
                  <c:v>4.7611600000000004E-3</c:v>
                </c:pt>
                <c:pt idx="37460">
                  <c:v>4.7637699999999996E-3</c:v>
                </c:pt>
                <c:pt idx="37461">
                  <c:v>5.0844000000000002E-3</c:v>
                </c:pt>
                <c:pt idx="37462">
                  <c:v>1.3969900000000001E-3</c:v>
                </c:pt>
                <c:pt idx="37463">
                  <c:v>-1.8167599999999999E-3</c:v>
                </c:pt>
                <c:pt idx="37464">
                  <c:v>-2.2379100000000001E-3</c:v>
                </c:pt>
                <c:pt idx="37465">
                  <c:v>-3.0868599999999999E-3</c:v>
                </c:pt>
                <c:pt idx="37466">
                  <c:v>-4.2920600000000003E-3</c:v>
                </c:pt>
                <c:pt idx="37467">
                  <c:v>-6.2019600000000003E-3</c:v>
                </c:pt>
                <c:pt idx="37468">
                  <c:v>-6.1659699999999998E-3</c:v>
                </c:pt>
                <c:pt idx="37469">
                  <c:v>-5.0016100000000001E-3</c:v>
                </c:pt>
                <c:pt idx="37470">
                  <c:v>-5.4909900000000003E-3</c:v>
                </c:pt>
                <c:pt idx="37471">
                  <c:v>-5.6828399999999998E-3</c:v>
                </c:pt>
                <c:pt idx="37472">
                  <c:v>-5.3086699999999997E-3</c:v>
                </c:pt>
                <c:pt idx="37473">
                  <c:v>-6.04194E-3</c:v>
                </c:pt>
                <c:pt idx="37474">
                  <c:v>-6.136E-3</c:v>
                </c:pt>
                <c:pt idx="37475">
                  <c:v>-4.88873E-3</c:v>
                </c:pt>
                <c:pt idx="37476">
                  <c:v>-4.6963600000000001E-3</c:v>
                </c:pt>
                <c:pt idx="37477">
                  <c:v>-4.5670600000000004E-3</c:v>
                </c:pt>
                <c:pt idx="37478">
                  <c:v>-5.7752100000000002E-3</c:v>
                </c:pt>
                <c:pt idx="37479">
                  <c:v>-4.2918799999999997E-3</c:v>
                </c:pt>
                <c:pt idx="37480">
                  <c:v>-3.67476E-3</c:v>
                </c:pt>
                <c:pt idx="37481">
                  <c:v>-4.3562899999999996E-3</c:v>
                </c:pt>
                <c:pt idx="37482">
                  <c:v>-3.9229999999999999E-4</c:v>
                </c:pt>
                <c:pt idx="37483">
                  <c:v>-1.1896000000000001E-3</c:v>
                </c:pt>
                <c:pt idx="37484">
                  <c:v>5.107E-4</c:v>
                </c:pt>
                <c:pt idx="37485">
                  <c:v>2.0861E-3</c:v>
                </c:pt>
                <c:pt idx="37486">
                  <c:v>1.48708E-3</c:v>
                </c:pt>
                <c:pt idx="37487">
                  <c:v>2.4712599999999999E-3</c:v>
                </c:pt>
                <c:pt idx="37488">
                  <c:v>1.30083E-3</c:v>
                </c:pt>
                <c:pt idx="37489" formatCode="0.00E+00">
                  <c:v>-8.9959999999999999E-5</c:v>
                </c:pt>
                <c:pt idx="37490">
                  <c:v>-2.6402299999999999E-3</c:v>
                </c:pt>
                <c:pt idx="37491">
                  <c:v>-4.0141999999999999E-3</c:v>
                </c:pt>
                <c:pt idx="37492">
                  <c:v>-4.3721899999999998E-3</c:v>
                </c:pt>
                <c:pt idx="37493">
                  <c:v>-5.6507800000000002E-3</c:v>
                </c:pt>
                <c:pt idx="37494">
                  <c:v>-5.2091699999999999E-3</c:v>
                </c:pt>
                <c:pt idx="37495">
                  <c:v>-4.4295200000000002E-3</c:v>
                </c:pt>
                <c:pt idx="37496">
                  <c:v>-2.6798500000000001E-3</c:v>
                </c:pt>
                <c:pt idx="37497">
                  <c:v>-5.4885999999999997E-4</c:v>
                </c:pt>
                <c:pt idx="37498">
                  <c:v>-3.6584999999999998E-4</c:v>
                </c:pt>
                <c:pt idx="37499">
                  <c:v>1.07405E-3</c:v>
                </c:pt>
                <c:pt idx="37500">
                  <c:v>2.1328599999999999E-3</c:v>
                </c:pt>
                <c:pt idx="37501">
                  <c:v>1.51121E-3</c:v>
                </c:pt>
                <c:pt idx="37502">
                  <c:v>1.6484900000000001E-3</c:v>
                </c:pt>
                <c:pt idx="37503">
                  <c:v>2.5479000000000002E-4</c:v>
                </c:pt>
                <c:pt idx="37504">
                  <c:v>-2.3419000000000001E-4</c:v>
                </c:pt>
                <c:pt idx="37505">
                  <c:v>-9.5162000000000003E-4</c:v>
                </c:pt>
                <c:pt idx="37506">
                  <c:v>-2.7534899999999999E-3</c:v>
                </c:pt>
                <c:pt idx="37507">
                  <c:v>-2.9903400000000002E-3</c:v>
                </c:pt>
                <c:pt idx="37508">
                  <c:v>-3.4174399999999999E-3</c:v>
                </c:pt>
                <c:pt idx="37509">
                  <c:v>-4.45146E-3</c:v>
                </c:pt>
                <c:pt idx="37510">
                  <c:v>-4.3293699999999999E-3</c:v>
                </c:pt>
                <c:pt idx="37511">
                  <c:v>-4.0341500000000002E-3</c:v>
                </c:pt>
                <c:pt idx="37512">
                  <c:v>-4.8222400000000002E-3</c:v>
                </c:pt>
                <c:pt idx="37513">
                  <c:v>-3.8998700000000002E-3</c:v>
                </c:pt>
                <c:pt idx="37514">
                  <c:v>-2.8021399999999998E-3</c:v>
                </c:pt>
                <c:pt idx="37515">
                  <c:v>-5.75159E-3</c:v>
                </c:pt>
                <c:pt idx="37516">
                  <c:v>-3.5033600000000001E-3</c:v>
                </c:pt>
                <c:pt idx="37517" formatCode="0.00E+00">
                  <c:v>-1.6330000000000001E-5</c:v>
                </c:pt>
                <c:pt idx="37518">
                  <c:v>-9.8029999999999992E-4</c:v>
                </c:pt>
                <c:pt idx="37519">
                  <c:v>-2.4532999999999998E-4</c:v>
                </c:pt>
                <c:pt idx="37520">
                  <c:v>8.1170999999999999E-4</c:v>
                </c:pt>
                <c:pt idx="37521">
                  <c:v>1.0934199999999999E-3</c:v>
                </c:pt>
                <c:pt idx="37522">
                  <c:v>3.0070100000000001E-3</c:v>
                </c:pt>
                <c:pt idx="37523">
                  <c:v>4.3936100000000001E-3</c:v>
                </c:pt>
                <c:pt idx="37524">
                  <c:v>4.1802999999999996E-3</c:v>
                </c:pt>
                <c:pt idx="37525">
                  <c:v>5.3439300000000002E-3</c:v>
                </c:pt>
                <c:pt idx="37526">
                  <c:v>5.2625399999999996E-3</c:v>
                </c:pt>
                <c:pt idx="37527">
                  <c:v>2.5514700000000001E-3</c:v>
                </c:pt>
                <c:pt idx="37528">
                  <c:v>3.2681799999999999E-3</c:v>
                </c:pt>
                <c:pt idx="37529">
                  <c:v>4.1317400000000001E-3</c:v>
                </c:pt>
                <c:pt idx="37530">
                  <c:v>3.7773300000000002E-3</c:v>
                </c:pt>
                <c:pt idx="37531">
                  <c:v>4.1298100000000003E-3</c:v>
                </c:pt>
                <c:pt idx="37532">
                  <c:v>3.65483E-3</c:v>
                </c:pt>
                <c:pt idx="37533">
                  <c:v>5.3597699999999998E-3</c:v>
                </c:pt>
                <c:pt idx="37534">
                  <c:v>5.7062199999999997E-3</c:v>
                </c:pt>
                <c:pt idx="37535">
                  <c:v>2.88463E-3</c:v>
                </c:pt>
                <c:pt idx="37536">
                  <c:v>3.8480699999999999E-3</c:v>
                </c:pt>
                <c:pt idx="37537">
                  <c:v>2.2722599999999999E-3</c:v>
                </c:pt>
                <c:pt idx="37538">
                  <c:v>-2.9053999999999999E-4</c:v>
                </c:pt>
                <c:pt idx="37539">
                  <c:v>-1.5535799999999999E-3</c:v>
                </c:pt>
                <c:pt idx="37540">
                  <c:v>-1.8222500000000001E-3</c:v>
                </c:pt>
                <c:pt idx="37541">
                  <c:v>-1.77648E-3</c:v>
                </c:pt>
                <c:pt idx="37542">
                  <c:v>-7.2942000000000005E-4</c:v>
                </c:pt>
                <c:pt idx="37543">
                  <c:v>-9.8167000000000003E-4</c:v>
                </c:pt>
                <c:pt idx="37544">
                  <c:v>-2.7708000000000002E-4</c:v>
                </c:pt>
                <c:pt idx="37545">
                  <c:v>1.67655E-3</c:v>
                </c:pt>
                <c:pt idx="37546">
                  <c:v>1.1277399999999999E-3</c:v>
                </c:pt>
                <c:pt idx="37547">
                  <c:v>2.3554100000000001E-3</c:v>
                </c:pt>
                <c:pt idx="37548">
                  <c:v>1.9029299999999999E-3</c:v>
                </c:pt>
                <c:pt idx="37549">
                  <c:v>3.2444000000000001E-3</c:v>
                </c:pt>
                <c:pt idx="37550">
                  <c:v>4.4441400000000001E-3</c:v>
                </c:pt>
                <c:pt idx="37551">
                  <c:v>2.1483600000000002E-3</c:v>
                </c:pt>
                <c:pt idx="37552">
                  <c:v>1.9935700000000001E-3</c:v>
                </c:pt>
                <c:pt idx="37553">
                  <c:v>1.7450600000000001E-3</c:v>
                </c:pt>
                <c:pt idx="37554">
                  <c:v>-1.20995E-3</c:v>
                </c:pt>
                <c:pt idx="37555">
                  <c:v>-1.83234E-3</c:v>
                </c:pt>
                <c:pt idx="37556">
                  <c:v>-1.10162E-3</c:v>
                </c:pt>
                <c:pt idx="37557">
                  <c:v>-1.51205E-3</c:v>
                </c:pt>
                <c:pt idx="37558">
                  <c:v>-1.1576799999999999E-3</c:v>
                </c:pt>
                <c:pt idx="37559">
                  <c:v>-1.15037E-3</c:v>
                </c:pt>
                <c:pt idx="37560">
                  <c:v>1.29411E-3</c:v>
                </c:pt>
                <c:pt idx="37561">
                  <c:v>2.01154E-3</c:v>
                </c:pt>
                <c:pt idx="37562">
                  <c:v>1.6133E-3</c:v>
                </c:pt>
                <c:pt idx="37563">
                  <c:v>3.1358100000000002E-3</c:v>
                </c:pt>
                <c:pt idx="37564">
                  <c:v>3.51637E-3</c:v>
                </c:pt>
                <c:pt idx="37565">
                  <c:v>3.6317400000000001E-3</c:v>
                </c:pt>
                <c:pt idx="37566">
                  <c:v>4.4229200000000003E-3</c:v>
                </c:pt>
                <c:pt idx="37567">
                  <c:v>4.0463499999999998E-3</c:v>
                </c:pt>
                <c:pt idx="37568">
                  <c:v>3.76005E-3</c:v>
                </c:pt>
                <c:pt idx="37569">
                  <c:v>3.25384E-3</c:v>
                </c:pt>
                <c:pt idx="37570">
                  <c:v>3.5565800000000002E-3</c:v>
                </c:pt>
                <c:pt idx="37571">
                  <c:v>2.7702600000000001E-3</c:v>
                </c:pt>
                <c:pt idx="37572">
                  <c:v>4.3825000000000001E-3</c:v>
                </c:pt>
                <c:pt idx="37573">
                  <c:v>3.50688E-3</c:v>
                </c:pt>
                <c:pt idx="37574" formatCode="0.00E+00">
                  <c:v>-6.5510000000000001E-5</c:v>
                </c:pt>
                <c:pt idx="37575">
                  <c:v>1.5794999999999999E-4</c:v>
                </c:pt>
                <c:pt idx="37576">
                  <c:v>-5.3432999999999996E-4</c:v>
                </c:pt>
                <c:pt idx="37577">
                  <c:v>-8.9251E-4</c:v>
                </c:pt>
                <c:pt idx="37578">
                  <c:v>-2.2255999999999999E-3</c:v>
                </c:pt>
                <c:pt idx="37579">
                  <c:v>-3.0924899999999998E-3</c:v>
                </c:pt>
                <c:pt idx="37580">
                  <c:v>-3.21959E-3</c:v>
                </c:pt>
                <c:pt idx="37581">
                  <c:v>-3.8762100000000002E-3</c:v>
                </c:pt>
                <c:pt idx="37582">
                  <c:v>-2.9924999999999999E-3</c:v>
                </c:pt>
                <c:pt idx="37583">
                  <c:v>-2.8117300000000001E-3</c:v>
                </c:pt>
                <c:pt idx="37584">
                  <c:v>-3.4996200000000002E-3</c:v>
                </c:pt>
                <c:pt idx="37585">
                  <c:v>-2.9472299999999999E-3</c:v>
                </c:pt>
                <c:pt idx="37586">
                  <c:v>-2.3607200000000002E-3</c:v>
                </c:pt>
                <c:pt idx="37587">
                  <c:v>-4.3883500000000001E-3</c:v>
                </c:pt>
                <c:pt idx="37588">
                  <c:v>-3.4460799999999998E-3</c:v>
                </c:pt>
                <c:pt idx="37589">
                  <c:v>-2.8655999999999998E-3</c:v>
                </c:pt>
                <c:pt idx="37590">
                  <c:v>-2.5505900000000001E-3</c:v>
                </c:pt>
                <c:pt idx="37591">
                  <c:v>-3.1934899999999998E-3</c:v>
                </c:pt>
                <c:pt idx="37592">
                  <c:v>-3.1212900000000001E-3</c:v>
                </c:pt>
                <c:pt idx="37593">
                  <c:v>-2.4848700000000001E-3</c:v>
                </c:pt>
                <c:pt idx="37594">
                  <c:v>-1.5811600000000001E-3</c:v>
                </c:pt>
                <c:pt idx="37595">
                  <c:v>1.56577E-3</c:v>
                </c:pt>
                <c:pt idx="37596">
                  <c:v>1.26494E-3</c:v>
                </c:pt>
                <c:pt idx="37597">
                  <c:v>2.9956999999999998E-4</c:v>
                </c:pt>
                <c:pt idx="37598">
                  <c:v>7.8215000000000001E-4</c:v>
                </c:pt>
                <c:pt idx="37599" formatCode="0.00E+00">
                  <c:v>-5.1839999999999998E-5</c:v>
                </c:pt>
                <c:pt idx="37600">
                  <c:v>-5.1159000000000003E-4</c:v>
                </c:pt>
                <c:pt idx="37601">
                  <c:v>-2.1280999999999999E-4</c:v>
                </c:pt>
                <c:pt idx="37602">
                  <c:v>-6.3391000000000001E-4</c:v>
                </c:pt>
                <c:pt idx="37603">
                  <c:v>-7.8195000000000001E-4</c:v>
                </c:pt>
                <c:pt idx="37604">
                  <c:v>-2.4508799999999999E-3</c:v>
                </c:pt>
                <c:pt idx="37605">
                  <c:v>-3.2903899999999998E-3</c:v>
                </c:pt>
                <c:pt idx="37606">
                  <c:v>-3.0452600000000002E-3</c:v>
                </c:pt>
                <c:pt idx="37607">
                  <c:v>-3.0787599999999998E-3</c:v>
                </c:pt>
                <c:pt idx="37608">
                  <c:v>-1.61147E-3</c:v>
                </c:pt>
                <c:pt idx="37609">
                  <c:v>-1.9860099999999999E-3</c:v>
                </c:pt>
                <c:pt idx="37610">
                  <c:v>1.5058000000000001E-3</c:v>
                </c:pt>
                <c:pt idx="37611">
                  <c:v>1.99584E-3</c:v>
                </c:pt>
                <c:pt idx="37612" formatCode="0.00E+00">
                  <c:v>9.7380000000000006E-5</c:v>
                </c:pt>
                <c:pt idx="37613">
                  <c:v>1.0268999999999999E-4</c:v>
                </c:pt>
                <c:pt idx="37614">
                  <c:v>-1.14796E-3</c:v>
                </c:pt>
                <c:pt idx="37615">
                  <c:v>-6.0966999999999998E-4</c:v>
                </c:pt>
                <c:pt idx="37616">
                  <c:v>4.2177000000000002E-4</c:v>
                </c:pt>
                <c:pt idx="37617">
                  <c:v>-1.7175E-4</c:v>
                </c:pt>
                <c:pt idx="37618">
                  <c:v>-5.2528000000000004E-4</c:v>
                </c:pt>
                <c:pt idx="37619">
                  <c:v>-8.7283E-4</c:v>
                </c:pt>
                <c:pt idx="37620">
                  <c:v>-2.4327099999999998E-3</c:v>
                </c:pt>
                <c:pt idx="37621">
                  <c:v>-2.7347299999999999E-3</c:v>
                </c:pt>
                <c:pt idx="37622">
                  <c:v>-3.25443E-3</c:v>
                </c:pt>
                <c:pt idx="37623">
                  <c:v>-2.5221800000000002E-3</c:v>
                </c:pt>
                <c:pt idx="37624">
                  <c:v>-1.91759E-3</c:v>
                </c:pt>
                <c:pt idx="37625">
                  <c:v>-2.7593100000000001E-3</c:v>
                </c:pt>
                <c:pt idx="37626">
                  <c:v>-2.1955199999999999E-3</c:v>
                </c:pt>
                <c:pt idx="37627">
                  <c:v>-1.9335400000000001E-3</c:v>
                </c:pt>
                <c:pt idx="37628">
                  <c:v>-2.4179599999999998E-3</c:v>
                </c:pt>
                <c:pt idx="37629">
                  <c:v>-2.77757E-3</c:v>
                </c:pt>
                <c:pt idx="37630">
                  <c:v>-3.5564E-4</c:v>
                </c:pt>
                <c:pt idx="37631">
                  <c:v>-5.1451000000000003E-4</c:v>
                </c:pt>
                <c:pt idx="37632">
                  <c:v>-1.2525100000000001E-3</c:v>
                </c:pt>
                <c:pt idx="37633">
                  <c:v>-7.4425000000000001E-4</c:v>
                </c:pt>
                <c:pt idx="37634" formatCode="0.00E+00">
                  <c:v>-5.1159999999999998E-5</c:v>
                </c:pt>
                <c:pt idx="37635">
                  <c:v>2.1352200000000002E-3</c:v>
                </c:pt>
                <c:pt idx="37636">
                  <c:v>2.0265299999999999E-3</c:v>
                </c:pt>
                <c:pt idx="37637">
                  <c:v>1.5785899999999999E-3</c:v>
                </c:pt>
                <c:pt idx="37638">
                  <c:v>1.71452E-3</c:v>
                </c:pt>
                <c:pt idx="37639">
                  <c:v>1.54729E-3</c:v>
                </c:pt>
                <c:pt idx="37640">
                  <c:v>1.05232E-3</c:v>
                </c:pt>
                <c:pt idx="37641">
                  <c:v>1.47061E-3</c:v>
                </c:pt>
                <c:pt idx="37642">
                  <c:v>2.84023E-3</c:v>
                </c:pt>
                <c:pt idx="37643">
                  <c:v>1.5224100000000001E-3</c:v>
                </c:pt>
                <c:pt idx="37644">
                  <c:v>1.3289899999999999E-3</c:v>
                </c:pt>
                <c:pt idx="37645">
                  <c:v>2.0096799999999998E-3</c:v>
                </c:pt>
                <c:pt idx="37646">
                  <c:v>1.9122200000000001E-3</c:v>
                </c:pt>
                <c:pt idx="37647">
                  <c:v>2.1145000000000001E-3</c:v>
                </c:pt>
                <c:pt idx="37648">
                  <c:v>2.0273800000000001E-3</c:v>
                </c:pt>
                <c:pt idx="37649">
                  <c:v>1.02374E-3</c:v>
                </c:pt>
                <c:pt idx="37650">
                  <c:v>4.2109E-4</c:v>
                </c:pt>
                <c:pt idx="37651">
                  <c:v>-7.6526999999999997E-4</c:v>
                </c:pt>
                <c:pt idx="37652" formatCode="0.00E+00">
                  <c:v>3.9099999999999998E-6</c:v>
                </c:pt>
                <c:pt idx="37653">
                  <c:v>1.22281E-3</c:v>
                </c:pt>
                <c:pt idx="37654" formatCode="0.00E+00">
                  <c:v>-6.3830000000000004E-5</c:v>
                </c:pt>
                <c:pt idx="37655">
                  <c:v>4.2198000000000002E-4</c:v>
                </c:pt>
                <c:pt idx="37656">
                  <c:v>1.5906399999999999E-3</c:v>
                </c:pt>
                <c:pt idx="37657">
                  <c:v>1.13795E-3</c:v>
                </c:pt>
                <c:pt idx="37658">
                  <c:v>4.7814E-4</c:v>
                </c:pt>
                <c:pt idx="37659">
                  <c:v>-4.4696999999999998E-4</c:v>
                </c:pt>
                <c:pt idx="37660" formatCode="0.00E+00">
                  <c:v>-4.1730000000000002E-5</c:v>
                </c:pt>
                <c:pt idx="37661">
                  <c:v>1.0213399999999999E-3</c:v>
                </c:pt>
                <c:pt idx="37662">
                  <c:v>2.0583400000000001E-3</c:v>
                </c:pt>
                <c:pt idx="37663">
                  <c:v>2.1201499999999999E-3</c:v>
                </c:pt>
                <c:pt idx="37664">
                  <c:v>9.8298999999999999E-4</c:v>
                </c:pt>
                <c:pt idx="37665">
                  <c:v>6.6575E-4</c:v>
                </c:pt>
                <c:pt idx="37666">
                  <c:v>-2.5478000000000002E-4</c:v>
                </c:pt>
                <c:pt idx="37667">
                  <c:v>-1.06901E-3</c:v>
                </c:pt>
                <c:pt idx="37668">
                  <c:v>1.70801E-3</c:v>
                </c:pt>
                <c:pt idx="37669">
                  <c:v>8.8126000000000003E-4</c:v>
                </c:pt>
                <c:pt idx="37670">
                  <c:v>3.1809999999999998E-4</c:v>
                </c:pt>
                <c:pt idx="37671">
                  <c:v>1.0425300000000001E-3</c:v>
                </c:pt>
                <c:pt idx="37672" formatCode="0.00E+00">
                  <c:v>-4.3350000000000003E-5</c:v>
                </c:pt>
                <c:pt idx="37673">
                  <c:v>-1.3548999999999999E-4</c:v>
                </c:pt>
                <c:pt idx="37674">
                  <c:v>-2.9203999999999998E-4</c:v>
                </c:pt>
                <c:pt idx="37675" formatCode="0.00E+00">
                  <c:v>2.9100000000000001E-6</c:v>
                </c:pt>
                <c:pt idx="37676">
                  <c:v>2.8541999999999999E-4</c:v>
                </c:pt>
                <c:pt idx="37677">
                  <c:v>1.3091000000000001E-4</c:v>
                </c:pt>
                <c:pt idx="37678" formatCode="0.00E+00">
                  <c:v>6.2920000000000001E-5</c:v>
                </c:pt>
                <c:pt idx="37679">
                  <c:v>6.7431000000000001E-4</c:v>
                </c:pt>
                <c:pt idx="37680">
                  <c:v>1.5337E-3</c:v>
                </c:pt>
                <c:pt idx="37681">
                  <c:v>1.3798199999999999E-3</c:v>
                </c:pt>
                <c:pt idx="37682">
                  <c:v>2.07529E-3</c:v>
                </c:pt>
                <c:pt idx="37683">
                  <c:v>1.6942400000000001E-3</c:v>
                </c:pt>
                <c:pt idx="37684">
                  <c:v>9.2285999999999996E-4</c:v>
                </c:pt>
                <c:pt idx="37685">
                  <c:v>3.7383000000000002E-4</c:v>
                </c:pt>
                <c:pt idx="37686">
                  <c:v>2.2062000000000001E-4</c:v>
                </c:pt>
                <c:pt idx="37687">
                  <c:v>-5.6362999999999997E-4</c:v>
                </c:pt>
                <c:pt idx="37688">
                  <c:v>-2.3839E-4</c:v>
                </c:pt>
                <c:pt idx="37689">
                  <c:v>9.3669999999999995E-4</c:v>
                </c:pt>
                <c:pt idx="37690">
                  <c:v>-2.1624E-4</c:v>
                </c:pt>
                <c:pt idx="37691">
                  <c:v>-6.2545000000000005E-4</c:v>
                </c:pt>
                <c:pt idx="37692">
                  <c:v>-9.2643000000000001E-4</c:v>
                </c:pt>
                <c:pt idx="37693">
                  <c:v>-1.4267100000000001E-3</c:v>
                </c:pt>
                <c:pt idx="37694">
                  <c:v>-5.7441999999999997E-4</c:v>
                </c:pt>
                <c:pt idx="37695">
                  <c:v>-5.8726999999999998E-4</c:v>
                </c:pt>
                <c:pt idx="37696" formatCode="0.00E+00">
                  <c:v>5.2649999999999999E-5</c:v>
                </c:pt>
                <c:pt idx="37697">
                  <c:v>2.3118999999999999E-4</c:v>
                </c:pt>
                <c:pt idx="37698">
                  <c:v>-1.0328500000000001E-3</c:v>
                </c:pt>
                <c:pt idx="37699">
                  <c:v>-1.5201800000000001E-3</c:v>
                </c:pt>
                <c:pt idx="37700">
                  <c:v>-1.13536E-3</c:v>
                </c:pt>
                <c:pt idx="37701">
                  <c:v>-1.0642200000000001E-3</c:v>
                </c:pt>
                <c:pt idx="37702">
                  <c:v>-1.70575E-3</c:v>
                </c:pt>
                <c:pt idx="37703">
                  <c:v>-1.0751700000000001E-3</c:v>
                </c:pt>
                <c:pt idx="37704">
                  <c:v>1.6934E-4</c:v>
                </c:pt>
                <c:pt idx="37705">
                  <c:v>-3.3222999999999998E-4</c:v>
                </c:pt>
                <c:pt idx="37706">
                  <c:v>7.8047000000000001E-4</c:v>
                </c:pt>
                <c:pt idx="37707">
                  <c:v>-3.3969000000000002E-4</c:v>
                </c:pt>
                <c:pt idx="37708">
                  <c:v>-1.5589499999999999E-3</c:v>
                </c:pt>
                <c:pt idx="37709">
                  <c:v>-9.9502000000000011E-4</c:v>
                </c:pt>
                <c:pt idx="37710">
                  <c:v>-7.2135999999999999E-4</c:v>
                </c:pt>
                <c:pt idx="37711">
                  <c:v>-4.9587000000000003E-4</c:v>
                </c:pt>
                <c:pt idx="37712">
                  <c:v>5.4266999999999998E-4</c:v>
                </c:pt>
                <c:pt idx="37713">
                  <c:v>1.08158E-3</c:v>
                </c:pt>
                <c:pt idx="37714">
                  <c:v>-1.3153000000000001E-4</c:v>
                </c:pt>
                <c:pt idx="37715">
                  <c:v>1.8892500000000001E-3</c:v>
                </c:pt>
                <c:pt idx="37716">
                  <c:v>1.93619E-3</c:v>
                </c:pt>
                <c:pt idx="37717">
                  <c:v>-1.4137500000000001E-3</c:v>
                </c:pt>
                <c:pt idx="37718">
                  <c:v>-5.3702000000000003E-4</c:v>
                </c:pt>
                <c:pt idx="37719">
                  <c:v>2.4836999999999998E-4</c:v>
                </c:pt>
                <c:pt idx="37720">
                  <c:v>5.9378999999999996E-4</c:v>
                </c:pt>
                <c:pt idx="37721">
                  <c:v>3.8437999999999998E-4</c:v>
                </c:pt>
                <c:pt idx="37722">
                  <c:v>4.5688E-4</c:v>
                </c:pt>
                <c:pt idx="37723">
                  <c:v>6.7049999999999998E-4</c:v>
                </c:pt>
                <c:pt idx="37724">
                  <c:v>-1.7167300000000001E-3</c:v>
                </c:pt>
                <c:pt idx="37725">
                  <c:v>-2.3425199999999998E-3</c:v>
                </c:pt>
                <c:pt idx="37726">
                  <c:v>-1.6956899999999999E-3</c:v>
                </c:pt>
                <c:pt idx="37727">
                  <c:v>-3.4398000000000002E-4</c:v>
                </c:pt>
                <c:pt idx="37728">
                  <c:v>1.3825E-4</c:v>
                </c:pt>
                <c:pt idx="37729">
                  <c:v>1.22496E-3</c:v>
                </c:pt>
                <c:pt idx="37730">
                  <c:v>2.6417200000000002E-3</c:v>
                </c:pt>
                <c:pt idx="37731">
                  <c:v>1.94133E-3</c:v>
                </c:pt>
                <c:pt idx="37732">
                  <c:v>1.16562E-3</c:v>
                </c:pt>
                <c:pt idx="37733">
                  <c:v>4.9538000000000002E-4</c:v>
                </c:pt>
                <c:pt idx="37734">
                  <c:v>2.2641E-4</c:v>
                </c:pt>
                <c:pt idx="37735">
                  <c:v>-9.2329E-4</c:v>
                </c:pt>
                <c:pt idx="37736" formatCode="0.00E+00">
                  <c:v>-9.8800000000000003E-5</c:v>
                </c:pt>
                <c:pt idx="37737">
                  <c:v>-1.9087999999999999E-4</c:v>
                </c:pt>
                <c:pt idx="37738">
                  <c:v>3.3263999999999999E-4</c:v>
                </c:pt>
                <c:pt idx="37739">
                  <c:v>8.1349999999999999E-4</c:v>
                </c:pt>
                <c:pt idx="37740">
                  <c:v>2.0666E-4</c:v>
                </c:pt>
                <c:pt idx="37741">
                  <c:v>3.3369999999999998E-4</c:v>
                </c:pt>
                <c:pt idx="37742">
                  <c:v>8.9650999999999999E-4</c:v>
                </c:pt>
                <c:pt idx="37743">
                  <c:v>-8.0462000000000003E-4</c:v>
                </c:pt>
                <c:pt idx="37744">
                  <c:v>-1.41041E-3</c:v>
                </c:pt>
                <c:pt idx="37745">
                  <c:v>-2.1914600000000001E-3</c:v>
                </c:pt>
                <c:pt idx="37746">
                  <c:v>-2.71448E-3</c:v>
                </c:pt>
                <c:pt idx="37747">
                  <c:v>-1.1994900000000001E-3</c:v>
                </c:pt>
                <c:pt idx="37748">
                  <c:v>-1.8277499999999999E-3</c:v>
                </c:pt>
                <c:pt idx="37749">
                  <c:v>-9.5136000000000005E-4</c:v>
                </c:pt>
                <c:pt idx="37750">
                  <c:v>5.9904999999999995E-4</c:v>
                </c:pt>
                <c:pt idx="37751">
                  <c:v>-1.6002099999999999E-3</c:v>
                </c:pt>
                <c:pt idx="37752">
                  <c:v>-1.51391E-3</c:v>
                </c:pt>
                <c:pt idx="37753">
                  <c:v>1.4388000000000001E-4</c:v>
                </c:pt>
                <c:pt idx="37754">
                  <c:v>7.5276E-4</c:v>
                </c:pt>
                <c:pt idx="37755">
                  <c:v>-8.0752000000000005E-4</c:v>
                </c:pt>
                <c:pt idx="37756">
                  <c:v>-1.48986E-3</c:v>
                </c:pt>
                <c:pt idx="37757">
                  <c:v>6.0017000000000002E-4</c:v>
                </c:pt>
                <c:pt idx="37758">
                  <c:v>-3.3715999999999998E-4</c:v>
                </c:pt>
                <c:pt idx="37759">
                  <c:v>-7.5117999999999995E-4</c:v>
                </c:pt>
                <c:pt idx="37760">
                  <c:v>4.3138999999999997E-4</c:v>
                </c:pt>
                <c:pt idx="37761">
                  <c:v>-1.4734000000000001E-4</c:v>
                </c:pt>
                <c:pt idx="37762">
                  <c:v>-9.9634000000000007E-4</c:v>
                </c:pt>
                <c:pt idx="37763">
                  <c:v>-8.4225999999999995E-4</c:v>
                </c:pt>
                <c:pt idx="37764" formatCode="0.00E+00">
                  <c:v>-3.8949999999999998E-5</c:v>
                </c:pt>
                <c:pt idx="37765">
                  <c:v>2.0754800000000002E-3</c:v>
                </c:pt>
                <c:pt idx="37766">
                  <c:v>3.5419499999999999E-3</c:v>
                </c:pt>
                <c:pt idx="37767">
                  <c:v>2.7357900000000001E-3</c:v>
                </c:pt>
                <c:pt idx="37768">
                  <c:v>7.4777000000000003E-4</c:v>
                </c:pt>
                <c:pt idx="37769">
                  <c:v>1.07949E-3</c:v>
                </c:pt>
                <c:pt idx="37770">
                  <c:v>-1.0766E-3</c:v>
                </c:pt>
                <c:pt idx="37771">
                  <c:v>-4.7107399999999997E-3</c:v>
                </c:pt>
                <c:pt idx="37772">
                  <c:v>-1.83051E-3</c:v>
                </c:pt>
                <c:pt idx="37773">
                  <c:v>-1.14189E-3</c:v>
                </c:pt>
                <c:pt idx="37774">
                  <c:v>-1.43264E-3</c:v>
                </c:pt>
                <c:pt idx="37775">
                  <c:v>-7.8516999999999997E-4</c:v>
                </c:pt>
                <c:pt idx="37776">
                  <c:v>-1.3459100000000001E-3</c:v>
                </c:pt>
                <c:pt idx="37777">
                  <c:v>-1.1636400000000001E-3</c:v>
                </c:pt>
                <c:pt idx="37778">
                  <c:v>1.7615999999999999E-4</c:v>
                </c:pt>
                <c:pt idx="37779">
                  <c:v>1.3566699999999999E-3</c:v>
                </c:pt>
                <c:pt idx="37780">
                  <c:v>1.89223E-3</c:v>
                </c:pt>
                <c:pt idx="37781">
                  <c:v>1.7693400000000001E-3</c:v>
                </c:pt>
                <c:pt idx="37782">
                  <c:v>2.5036099999999999E-3</c:v>
                </c:pt>
                <c:pt idx="37783">
                  <c:v>1.7051900000000001E-3</c:v>
                </c:pt>
                <c:pt idx="37784">
                  <c:v>-6.8798999999999998E-4</c:v>
                </c:pt>
                <c:pt idx="37785">
                  <c:v>-8.7976000000000005E-4</c:v>
                </c:pt>
                <c:pt idx="37786">
                  <c:v>-2.7218199999999998E-3</c:v>
                </c:pt>
                <c:pt idx="37787">
                  <c:v>-3.1581999999999999E-3</c:v>
                </c:pt>
                <c:pt idx="37788" formatCode="0.00E+00">
                  <c:v>5.0880000000000001E-5</c:v>
                </c:pt>
                <c:pt idx="37789">
                  <c:v>5.7576999999999997E-4</c:v>
                </c:pt>
                <c:pt idx="37790">
                  <c:v>-9.4109E-4</c:v>
                </c:pt>
                <c:pt idx="37791">
                  <c:v>-6.4720000000000001E-4</c:v>
                </c:pt>
                <c:pt idx="37792">
                  <c:v>-6.6867000000000001E-4</c:v>
                </c:pt>
                <c:pt idx="37793">
                  <c:v>-1.9213100000000001E-3</c:v>
                </c:pt>
                <c:pt idx="37794">
                  <c:v>-1.75611E-3</c:v>
                </c:pt>
                <c:pt idx="37795">
                  <c:v>-2.4299899999999999E-3</c:v>
                </c:pt>
                <c:pt idx="37796">
                  <c:v>-1.1217E-3</c:v>
                </c:pt>
                <c:pt idx="37797">
                  <c:v>-5.0392999999999998E-4</c:v>
                </c:pt>
                <c:pt idx="37798">
                  <c:v>-1.21452E-3</c:v>
                </c:pt>
                <c:pt idx="37799">
                  <c:v>-8.4643999999999995E-4</c:v>
                </c:pt>
                <c:pt idx="37800">
                  <c:v>1.90547E-3</c:v>
                </c:pt>
                <c:pt idx="37801">
                  <c:v>2.6511299999999998E-3</c:v>
                </c:pt>
                <c:pt idx="37802">
                  <c:v>2.9388600000000002E-3</c:v>
                </c:pt>
                <c:pt idx="37803">
                  <c:v>3.2836100000000002E-3</c:v>
                </c:pt>
                <c:pt idx="37804">
                  <c:v>1.86601E-3</c:v>
                </c:pt>
                <c:pt idx="37805">
                  <c:v>2.7680299999999999E-3</c:v>
                </c:pt>
                <c:pt idx="37806">
                  <c:v>1.92604E-3</c:v>
                </c:pt>
                <c:pt idx="37807">
                  <c:v>4.3894000000000002E-4</c:v>
                </c:pt>
                <c:pt idx="37808">
                  <c:v>2.0111399999999998E-3</c:v>
                </c:pt>
                <c:pt idx="37809">
                  <c:v>1.17921E-3</c:v>
                </c:pt>
                <c:pt idx="37810">
                  <c:v>1.0241600000000001E-3</c:v>
                </c:pt>
                <c:pt idx="37811">
                  <c:v>2.1716800000000001E-3</c:v>
                </c:pt>
                <c:pt idx="37812">
                  <c:v>2.2787599999999999E-3</c:v>
                </c:pt>
                <c:pt idx="37813">
                  <c:v>9.3050999999999995E-4</c:v>
                </c:pt>
                <c:pt idx="37814">
                  <c:v>1.42633E-3</c:v>
                </c:pt>
                <c:pt idx="37815">
                  <c:v>2.34848E-3</c:v>
                </c:pt>
                <c:pt idx="37816">
                  <c:v>1.39785E-3</c:v>
                </c:pt>
                <c:pt idx="37817">
                  <c:v>1.8516999999999999E-4</c:v>
                </c:pt>
                <c:pt idx="37818">
                  <c:v>1.21298E-3</c:v>
                </c:pt>
                <c:pt idx="37819">
                  <c:v>1.26531E-3</c:v>
                </c:pt>
                <c:pt idx="37820">
                  <c:v>-2.88164E-3</c:v>
                </c:pt>
                <c:pt idx="37821">
                  <c:v>-3.0402300000000001E-3</c:v>
                </c:pt>
                <c:pt idx="37822">
                  <c:v>-2.9646999999999998E-3</c:v>
                </c:pt>
                <c:pt idx="37823">
                  <c:v>-2.3110399999999999E-3</c:v>
                </c:pt>
                <c:pt idx="37824">
                  <c:v>-2.3357E-4</c:v>
                </c:pt>
                <c:pt idx="37825">
                  <c:v>7.7393000000000004E-4</c:v>
                </c:pt>
                <c:pt idx="37826">
                  <c:v>2.6790300000000002E-3</c:v>
                </c:pt>
                <c:pt idx="37827">
                  <c:v>3.68841E-3</c:v>
                </c:pt>
                <c:pt idx="37828">
                  <c:v>3.64511E-3</c:v>
                </c:pt>
                <c:pt idx="37829">
                  <c:v>7.3925E-4</c:v>
                </c:pt>
                <c:pt idx="37830">
                  <c:v>9.5887999999999995E-4</c:v>
                </c:pt>
                <c:pt idx="37831">
                  <c:v>3.17009E-3</c:v>
                </c:pt>
                <c:pt idx="37832">
                  <c:v>3.0939299999999999E-3</c:v>
                </c:pt>
                <c:pt idx="37833">
                  <c:v>1.6659299999999999E-3</c:v>
                </c:pt>
                <c:pt idx="37834">
                  <c:v>4.1497000000000002E-4</c:v>
                </c:pt>
                <c:pt idx="37835">
                  <c:v>-8.9574999999999995E-4</c:v>
                </c:pt>
                <c:pt idx="37836">
                  <c:v>-2.6215399999999999E-3</c:v>
                </c:pt>
                <c:pt idx="37837">
                  <c:v>-3.5523799999999999E-3</c:v>
                </c:pt>
                <c:pt idx="37838">
                  <c:v>-3.0864400000000002E-3</c:v>
                </c:pt>
                <c:pt idx="37839">
                  <c:v>-2.3347799999999998E-3</c:v>
                </c:pt>
                <c:pt idx="37840">
                  <c:v>-1.1334800000000001E-3</c:v>
                </c:pt>
                <c:pt idx="37841">
                  <c:v>2.15788E-3</c:v>
                </c:pt>
                <c:pt idx="37842">
                  <c:v>4.9979500000000001E-3</c:v>
                </c:pt>
                <c:pt idx="37843">
                  <c:v>5.8062900000000004E-3</c:v>
                </c:pt>
                <c:pt idx="37844">
                  <c:v>4.83965E-3</c:v>
                </c:pt>
                <c:pt idx="37845">
                  <c:v>2.4356299999999998E-3</c:v>
                </c:pt>
                <c:pt idx="37846">
                  <c:v>1.49913E-3</c:v>
                </c:pt>
                <c:pt idx="37847">
                  <c:v>1.3435400000000001E-3</c:v>
                </c:pt>
                <c:pt idx="37848">
                  <c:v>2.9153500000000001E-3</c:v>
                </c:pt>
                <c:pt idx="37849">
                  <c:v>2.7635899999999998E-3</c:v>
                </c:pt>
                <c:pt idx="37850">
                  <c:v>1.5784E-3</c:v>
                </c:pt>
                <c:pt idx="37851">
                  <c:v>2.4461700000000001E-3</c:v>
                </c:pt>
                <c:pt idx="37852">
                  <c:v>2.7557200000000001E-3</c:v>
                </c:pt>
                <c:pt idx="37853">
                  <c:v>2.32606E-3</c:v>
                </c:pt>
                <c:pt idx="37854">
                  <c:v>1.5562900000000001E-3</c:v>
                </c:pt>
                <c:pt idx="37855">
                  <c:v>1.7516999999999999E-4</c:v>
                </c:pt>
                <c:pt idx="37856">
                  <c:v>-2.0921099999999999E-3</c:v>
                </c:pt>
                <c:pt idx="37857">
                  <c:v>-4.4594999999999999E-3</c:v>
                </c:pt>
                <c:pt idx="37858">
                  <c:v>-4.1217199999999997E-3</c:v>
                </c:pt>
                <c:pt idx="37859">
                  <c:v>-2.1753800000000002E-3</c:v>
                </c:pt>
                <c:pt idx="37860">
                  <c:v>-2.5025199999999998E-3</c:v>
                </c:pt>
                <c:pt idx="37861">
                  <c:v>-3.5916300000000002E-3</c:v>
                </c:pt>
                <c:pt idx="37862">
                  <c:v>-2.4891599999999998E-3</c:v>
                </c:pt>
                <c:pt idx="37863">
                  <c:v>-2.5102700000000002E-3</c:v>
                </c:pt>
                <c:pt idx="37864">
                  <c:v>-1.9644900000000002E-3</c:v>
                </c:pt>
                <c:pt idx="37865">
                  <c:v>-2.6159899999999999E-3</c:v>
                </c:pt>
                <c:pt idx="37866">
                  <c:v>-4.0131100000000003E-3</c:v>
                </c:pt>
                <c:pt idx="37867">
                  <c:v>-2.6383299999999999E-3</c:v>
                </c:pt>
                <c:pt idx="37868">
                  <c:v>-1.2856199999999999E-3</c:v>
                </c:pt>
                <c:pt idx="37869">
                  <c:v>-9.2725999999999995E-4</c:v>
                </c:pt>
                <c:pt idx="37870">
                  <c:v>2.7315E-4</c:v>
                </c:pt>
                <c:pt idx="37871">
                  <c:v>2.1247699999999998E-3</c:v>
                </c:pt>
                <c:pt idx="37872">
                  <c:v>4.2782000000000002E-3</c:v>
                </c:pt>
                <c:pt idx="37873">
                  <c:v>5.0788200000000004E-3</c:v>
                </c:pt>
                <c:pt idx="37874">
                  <c:v>3.0632900000000002E-3</c:v>
                </c:pt>
                <c:pt idx="37875" formatCode="0.00E+00">
                  <c:v>9.9630000000000007E-5</c:v>
                </c:pt>
                <c:pt idx="37876">
                  <c:v>-1.53265E-3</c:v>
                </c:pt>
                <c:pt idx="37877">
                  <c:v>-3.8870599999999999E-3</c:v>
                </c:pt>
                <c:pt idx="37878">
                  <c:v>-4.0635799999999998E-3</c:v>
                </c:pt>
                <c:pt idx="37879">
                  <c:v>-1.6842999999999999E-3</c:v>
                </c:pt>
                <c:pt idx="37880">
                  <c:v>-9.4251999999999997E-4</c:v>
                </c:pt>
                <c:pt idx="37881">
                  <c:v>1.06021E-3</c:v>
                </c:pt>
                <c:pt idx="37882">
                  <c:v>2.3474400000000001E-3</c:v>
                </c:pt>
                <c:pt idx="37883">
                  <c:v>3.9130500000000004E-3</c:v>
                </c:pt>
                <c:pt idx="37884">
                  <c:v>4.5257099999999996E-3</c:v>
                </c:pt>
                <c:pt idx="37885">
                  <c:v>3.4729299999999999E-3</c:v>
                </c:pt>
                <c:pt idx="37886">
                  <c:v>4.1653999999999997E-3</c:v>
                </c:pt>
                <c:pt idx="37887">
                  <c:v>3.48139E-3</c:v>
                </c:pt>
                <c:pt idx="37888">
                  <c:v>3.5841200000000001E-3</c:v>
                </c:pt>
                <c:pt idx="37889">
                  <c:v>2.0253799999999998E-3</c:v>
                </c:pt>
                <c:pt idx="37890">
                  <c:v>8.5421E-4</c:v>
                </c:pt>
                <c:pt idx="37891">
                  <c:v>-1.57416E-3</c:v>
                </c:pt>
                <c:pt idx="37892">
                  <c:v>-4.4313900000000003E-3</c:v>
                </c:pt>
                <c:pt idx="37893">
                  <c:v>-4.2260400000000004E-3</c:v>
                </c:pt>
                <c:pt idx="37894">
                  <c:v>-3.3633500000000002E-3</c:v>
                </c:pt>
                <c:pt idx="37895">
                  <c:v>-1.3804799999999999E-3</c:v>
                </c:pt>
                <c:pt idx="37896">
                  <c:v>7.7837999999999996E-4</c:v>
                </c:pt>
                <c:pt idx="37897">
                  <c:v>2.9231600000000002E-3</c:v>
                </c:pt>
                <c:pt idx="37898">
                  <c:v>3.9227200000000002E-3</c:v>
                </c:pt>
                <c:pt idx="37899">
                  <c:v>5.0868800000000002E-3</c:v>
                </c:pt>
                <c:pt idx="37900">
                  <c:v>6.03332E-3</c:v>
                </c:pt>
                <c:pt idx="37901">
                  <c:v>3.52301E-3</c:v>
                </c:pt>
                <c:pt idx="37902">
                  <c:v>2.4798899999999998E-3</c:v>
                </c:pt>
                <c:pt idx="37903">
                  <c:v>2.4750599999999998E-3</c:v>
                </c:pt>
                <c:pt idx="37904">
                  <c:v>3.4671599999999999E-3</c:v>
                </c:pt>
                <c:pt idx="37905">
                  <c:v>2.99344E-3</c:v>
                </c:pt>
                <c:pt idx="37906">
                  <c:v>2.6862700000000002E-3</c:v>
                </c:pt>
                <c:pt idx="37907">
                  <c:v>4.2768700000000003E-3</c:v>
                </c:pt>
                <c:pt idx="37908">
                  <c:v>2.2005100000000001E-3</c:v>
                </c:pt>
                <c:pt idx="37909">
                  <c:v>2.8234800000000002E-3</c:v>
                </c:pt>
                <c:pt idx="37910">
                  <c:v>3.2651300000000002E-3</c:v>
                </c:pt>
                <c:pt idx="37911">
                  <c:v>-8.4194000000000001E-4</c:v>
                </c:pt>
                <c:pt idx="37912">
                  <c:v>-2.01023E-3</c:v>
                </c:pt>
                <c:pt idx="37913">
                  <c:v>-4.5619900000000001E-3</c:v>
                </c:pt>
                <c:pt idx="37914">
                  <c:v>-5.2836100000000002E-3</c:v>
                </c:pt>
                <c:pt idx="37915">
                  <c:v>-3.9431600000000002E-3</c:v>
                </c:pt>
                <c:pt idx="37916">
                  <c:v>-3.55894E-3</c:v>
                </c:pt>
                <c:pt idx="37917">
                  <c:v>-3.2548199999999998E-3</c:v>
                </c:pt>
                <c:pt idx="37918">
                  <c:v>-4.4484700000000004E-3</c:v>
                </c:pt>
                <c:pt idx="37919">
                  <c:v>-4.3366100000000003E-3</c:v>
                </c:pt>
                <c:pt idx="37920">
                  <c:v>-2.4470899999999999E-3</c:v>
                </c:pt>
                <c:pt idx="37921">
                  <c:v>-3.1466300000000001E-3</c:v>
                </c:pt>
                <c:pt idx="37922">
                  <c:v>-2.94663E-3</c:v>
                </c:pt>
                <c:pt idx="37923">
                  <c:v>-3.1135799999999999E-3</c:v>
                </c:pt>
                <c:pt idx="37924">
                  <c:v>-4.8701200000000004E-3</c:v>
                </c:pt>
                <c:pt idx="37925">
                  <c:v>-4.2591599999999997E-3</c:v>
                </c:pt>
                <c:pt idx="37926">
                  <c:v>-3.6707699999999998E-3</c:v>
                </c:pt>
                <c:pt idx="37927">
                  <c:v>-4.4898000000000004E-3</c:v>
                </c:pt>
                <c:pt idx="37928">
                  <c:v>-3.9469700000000002E-3</c:v>
                </c:pt>
                <c:pt idx="37929">
                  <c:v>-2.9513899999999999E-3</c:v>
                </c:pt>
                <c:pt idx="37930">
                  <c:v>-2.7298700000000001E-3</c:v>
                </c:pt>
                <c:pt idx="37931">
                  <c:v>-7.3424000000000004E-4</c:v>
                </c:pt>
                <c:pt idx="37932">
                  <c:v>2.09114E-3</c:v>
                </c:pt>
                <c:pt idx="37933">
                  <c:v>2.6621599999999998E-3</c:v>
                </c:pt>
                <c:pt idx="37934">
                  <c:v>3.2188799999999999E-3</c:v>
                </c:pt>
                <c:pt idx="37935">
                  <c:v>4.2189599999999999E-3</c:v>
                </c:pt>
                <c:pt idx="37936">
                  <c:v>1.89824E-3</c:v>
                </c:pt>
                <c:pt idx="37937">
                  <c:v>-1.1253299999999999E-3</c:v>
                </c:pt>
                <c:pt idx="37938">
                  <c:v>-4.3888399999999998E-3</c:v>
                </c:pt>
                <c:pt idx="37939">
                  <c:v>-6.7091299999999998E-3</c:v>
                </c:pt>
                <c:pt idx="37940">
                  <c:v>-5.54318E-3</c:v>
                </c:pt>
                <c:pt idx="37941">
                  <c:v>-5.2579200000000001E-3</c:v>
                </c:pt>
                <c:pt idx="37942">
                  <c:v>-5.3821600000000004E-3</c:v>
                </c:pt>
                <c:pt idx="37943">
                  <c:v>-4.4680299999999996E-3</c:v>
                </c:pt>
                <c:pt idx="37944">
                  <c:v>-3.9327700000000004E-3</c:v>
                </c:pt>
                <c:pt idx="37945">
                  <c:v>-4.1022000000000003E-3</c:v>
                </c:pt>
                <c:pt idx="37946">
                  <c:v>-3.8615999999999998E-4</c:v>
                </c:pt>
                <c:pt idx="37947">
                  <c:v>2.8608700000000002E-3</c:v>
                </c:pt>
                <c:pt idx="37948">
                  <c:v>3.8888199999999999E-3</c:v>
                </c:pt>
                <c:pt idx="37949">
                  <c:v>4.2438500000000004E-3</c:v>
                </c:pt>
                <c:pt idx="37950">
                  <c:v>3.15029E-3</c:v>
                </c:pt>
                <c:pt idx="37951">
                  <c:v>1.3670799999999999E-3</c:v>
                </c:pt>
                <c:pt idx="37952">
                  <c:v>2.4185E-4</c:v>
                </c:pt>
                <c:pt idx="37953">
                  <c:v>-1.95517E-3</c:v>
                </c:pt>
                <c:pt idx="37954">
                  <c:v>-5.8436399999999998E-3</c:v>
                </c:pt>
                <c:pt idx="37955">
                  <c:v>-6.0977000000000002E-3</c:v>
                </c:pt>
                <c:pt idx="37956">
                  <c:v>-5.10109E-3</c:v>
                </c:pt>
                <c:pt idx="37957">
                  <c:v>-3.3582199999999999E-3</c:v>
                </c:pt>
                <c:pt idx="37958">
                  <c:v>-4.23151E-3</c:v>
                </c:pt>
                <c:pt idx="37959">
                  <c:v>-6.1587500000000002E-3</c:v>
                </c:pt>
                <c:pt idx="37960">
                  <c:v>-3.5117899999999999E-3</c:v>
                </c:pt>
                <c:pt idx="37961">
                  <c:v>-4.80854E-3</c:v>
                </c:pt>
                <c:pt idx="37962">
                  <c:v>-5.2971499999999996E-3</c:v>
                </c:pt>
                <c:pt idx="37963">
                  <c:v>-4.3373800000000001E-3</c:v>
                </c:pt>
                <c:pt idx="37964">
                  <c:v>-4.1454100000000004E-3</c:v>
                </c:pt>
                <c:pt idx="37965">
                  <c:v>-3.37316E-3</c:v>
                </c:pt>
                <c:pt idx="37966">
                  <c:v>-1.4052299999999999E-3</c:v>
                </c:pt>
                <c:pt idx="37967">
                  <c:v>9.7236000000000002E-4</c:v>
                </c:pt>
                <c:pt idx="37968">
                  <c:v>5.0850499999999998E-3</c:v>
                </c:pt>
                <c:pt idx="37969">
                  <c:v>7.1735699999999998E-3</c:v>
                </c:pt>
                <c:pt idx="37970">
                  <c:v>5.76663E-3</c:v>
                </c:pt>
                <c:pt idx="37971">
                  <c:v>6.6488600000000004E-3</c:v>
                </c:pt>
                <c:pt idx="37972">
                  <c:v>5.2166599999999997E-3</c:v>
                </c:pt>
                <c:pt idx="37973">
                  <c:v>5.1522399999999998E-3</c:v>
                </c:pt>
                <c:pt idx="37974">
                  <c:v>5.4960199999999999E-3</c:v>
                </c:pt>
                <c:pt idx="37975">
                  <c:v>3.5237900000000002E-3</c:v>
                </c:pt>
                <c:pt idx="37976">
                  <c:v>5.2211000000000002E-3</c:v>
                </c:pt>
                <c:pt idx="37977">
                  <c:v>5.1460500000000001E-3</c:v>
                </c:pt>
                <c:pt idx="37978">
                  <c:v>4.2419900000000002E-3</c:v>
                </c:pt>
                <c:pt idx="37979">
                  <c:v>4.6327699999999996E-3</c:v>
                </c:pt>
                <c:pt idx="37980">
                  <c:v>2.25464E-3</c:v>
                </c:pt>
                <c:pt idx="37981">
                  <c:v>1.5050599999999999E-3</c:v>
                </c:pt>
                <c:pt idx="37982">
                  <c:v>1.52257E-3</c:v>
                </c:pt>
                <c:pt idx="37983">
                  <c:v>-3.4244499999999999E-3</c:v>
                </c:pt>
                <c:pt idx="37984">
                  <c:v>-4.4027199999999997E-3</c:v>
                </c:pt>
                <c:pt idx="37985">
                  <c:v>-4.1721600000000003E-3</c:v>
                </c:pt>
                <c:pt idx="37986">
                  <c:v>-3.2737299999999999E-3</c:v>
                </c:pt>
                <c:pt idx="37987" formatCode="0.00E+00">
                  <c:v>-8.4660000000000006E-5</c:v>
                </c:pt>
                <c:pt idx="37988">
                  <c:v>2.20637E-3</c:v>
                </c:pt>
                <c:pt idx="37989">
                  <c:v>4.4298200000000001E-3</c:v>
                </c:pt>
                <c:pt idx="37990">
                  <c:v>4.9653600000000003E-3</c:v>
                </c:pt>
                <c:pt idx="37991">
                  <c:v>3.7016699999999998E-3</c:v>
                </c:pt>
                <c:pt idx="37992">
                  <c:v>1.7063499999999999E-3</c:v>
                </c:pt>
                <c:pt idx="37993">
                  <c:v>-1.44396E-3</c:v>
                </c:pt>
                <c:pt idx="37994">
                  <c:v>-4.0830500000000004E-3</c:v>
                </c:pt>
                <c:pt idx="37995">
                  <c:v>-7.1896900000000003E-3</c:v>
                </c:pt>
                <c:pt idx="37996">
                  <c:v>-9.0654599999999991E-3</c:v>
                </c:pt>
                <c:pt idx="37997">
                  <c:v>-5.8853999999999998E-3</c:v>
                </c:pt>
                <c:pt idx="37998">
                  <c:v>-5.0423000000000004E-3</c:v>
                </c:pt>
                <c:pt idx="37999">
                  <c:v>-5.2616399999999997E-3</c:v>
                </c:pt>
                <c:pt idx="38000">
                  <c:v>-3.3758400000000002E-3</c:v>
                </c:pt>
                <c:pt idx="38001">
                  <c:v>-3.5629500000000001E-3</c:v>
                </c:pt>
                <c:pt idx="38002">
                  <c:v>-8.8464000000000001E-4</c:v>
                </c:pt>
                <c:pt idx="38003">
                  <c:v>2.9431700000000002E-3</c:v>
                </c:pt>
                <c:pt idx="38004">
                  <c:v>3.9877200000000002E-3</c:v>
                </c:pt>
                <c:pt idx="38005">
                  <c:v>4.7893500000000004E-3</c:v>
                </c:pt>
                <c:pt idx="38006">
                  <c:v>3.29679E-3</c:v>
                </c:pt>
                <c:pt idx="38007">
                  <c:v>1.89321E-3</c:v>
                </c:pt>
                <c:pt idx="38008">
                  <c:v>-1.1290499999999999E-3</c:v>
                </c:pt>
                <c:pt idx="38009">
                  <c:v>-4.9395000000000003E-3</c:v>
                </c:pt>
                <c:pt idx="38010">
                  <c:v>-5.2473499999999996E-3</c:v>
                </c:pt>
                <c:pt idx="38011">
                  <c:v>-7.8977100000000005E-3</c:v>
                </c:pt>
                <c:pt idx="38012">
                  <c:v>-7.2860599999999996E-3</c:v>
                </c:pt>
                <c:pt idx="38013">
                  <c:v>-4.4497800000000004E-3</c:v>
                </c:pt>
                <c:pt idx="38014">
                  <c:v>-5.4289100000000003E-3</c:v>
                </c:pt>
                <c:pt idx="38015">
                  <c:v>-5.9312000000000002E-3</c:v>
                </c:pt>
                <c:pt idx="38016">
                  <c:v>-4.7440800000000003E-3</c:v>
                </c:pt>
                <c:pt idx="38017">
                  <c:v>-5.3654599999999998E-3</c:v>
                </c:pt>
                <c:pt idx="38018">
                  <c:v>-5.4287900000000002E-3</c:v>
                </c:pt>
                <c:pt idx="38019">
                  <c:v>-5.5039099999999999E-3</c:v>
                </c:pt>
                <c:pt idx="38020">
                  <c:v>-4.10284E-3</c:v>
                </c:pt>
                <c:pt idx="38021">
                  <c:v>-3.6207600000000002E-3</c:v>
                </c:pt>
                <c:pt idx="38022">
                  <c:v>-3.20382E-3</c:v>
                </c:pt>
                <c:pt idx="38023">
                  <c:v>4.0608000000000002E-4</c:v>
                </c:pt>
                <c:pt idx="38024">
                  <c:v>3.8182099999999998E-3</c:v>
                </c:pt>
                <c:pt idx="38025">
                  <c:v>6.56305E-3</c:v>
                </c:pt>
                <c:pt idx="38026">
                  <c:v>7.4494899999999996E-3</c:v>
                </c:pt>
                <c:pt idx="38027">
                  <c:v>5.9780199999999997E-3</c:v>
                </c:pt>
                <c:pt idx="38028">
                  <c:v>5.4143500000000001E-3</c:v>
                </c:pt>
                <c:pt idx="38029">
                  <c:v>6.5776699999999999E-3</c:v>
                </c:pt>
                <c:pt idx="38030">
                  <c:v>5.6056600000000002E-3</c:v>
                </c:pt>
                <c:pt idx="38031">
                  <c:v>5.6157300000000002E-3</c:v>
                </c:pt>
                <c:pt idx="38032">
                  <c:v>6.8984500000000004E-3</c:v>
                </c:pt>
                <c:pt idx="38033">
                  <c:v>6.764E-3</c:v>
                </c:pt>
                <c:pt idx="38034">
                  <c:v>6.9669600000000003E-3</c:v>
                </c:pt>
                <c:pt idx="38035">
                  <c:v>5.2955700000000003E-3</c:v>
                </c:pt>
                <c:pt idx="38036">
                  <c:v>3.8987700000000002E-3</c:v>
                </c:pt>
                <c:pt idx="38037">
                  <c:v>2.5323899999999998E-3</c:v>
                </c:pt>
                <c:pt idx="38038">
                  <c:v>6.7177000000000003E-4</c:v>
                </c:pt>
                <c:pt idx="38039">
                  <c:v>-3.0174199999999998E-3</c:v>
                </c:pt>
                <c:pt idx="38040">
                  <c:v>-4.5245499999999996E-3</c:v>
                </c:pt>
                <c:pt idx="38041">
                  <c:v>-5.6230200000000003E-3</c:v>
                </c:pt>
                <c:pt idx="38042">
                  <c:v>-4.9053100000000004E-3</c:v>
                </c:pt>
                <c:pt idx="38043">
                  <c:v>-5.6860999999999999E-4</c:v>
                </c:pt>
                <c:pt idx="38044">
                  <c:v>1.72481E-3</c:v>
                </c:pt>
                <c:pt idx="38045">
                  <c:v>3.5100499999999998E-3</c:v>
                </c:pt>
                <c:pt idx="38046">
                  <c:v>5.4151399999999997E-3</c:v>
                </c:pt>
                <c:pt idx="38047">
                  <c:v>4.4153999999999999E-3</c:v>
                </c:pt>
                <c:pt idx="38048">
                  <c:v>1.86396E-3</c:v>
                </c:pt>
                <c:pt idx="38049">
                  <c:v>-7.2455000000000002E-4</c:v>
                </c:pt>
                <c:pt idx="38050">
                  <c:v>-4.5819099999999998E-3</c:v>
                </c:pt>
                <c:pt idx="38051">
                  <c:v>-7.2932200000000004E-3</c:v>
                </c:pt>
                <c:pt idx="38052">
                  <c:v>-8.3794400000000002E-3</c:v>
                </c:pt>
                <c:pt idx="38053">
                  <c:v>-7.1181400000000002E-3</c:v>
                </c:pt>
                <c:pt idx="38054">
                  <c:v>-6.5206300000000003E-3</c:v>
                </c:pt>
                <c:pt idx="38055">
                  <c:v>-6.30235E-3</c:v>
                </c:pt>
                <c:pt idx="38056">
                  <c:v>-3.88734E-3</c:v>
                </c:pt>
                <c:pt idx="38057">
                  <c:v>-3.2970299999999998E-3</c:v>
                </c:pt>
                <c:pt idx="38058">
                  <c:v>-8.7109000000000004E-4</c:v>
                </c:pt>
                <c:pt idx="38059">
                  <c:v>3.3695499999999998E-3</c:v>
                </c:pt>
                <c:pt idx="38060">
                  <c:v>6.0109999999999999E-3</c:v>
                </c:pt>
                <c:pt idx="38061">
                  <c:v>4.6525799999999999E-3</c:v>
                </c:pt>
                <c:pt idx="38062">
                  <c:v>4.1292999999999998E-3</c:v>
                </c:pt>
                <c:pt idx="38063">
                  <c:v>2.7619900000000002E-3</c:v>
                </c:pt>
                <c:pt idx="38064" formatCode="0.00E+00">
                  <c:v>-5.3260000000000002E-5</c:v>
                </c:pt>
                <c:pt idx="38065">
                  <c:v>-3.1678600000000002E-3</c:v>
                </c:pt>
                <c:pt idx="38066">
                  <c:v>-6.2361099999999996E-3</c:v>
                </c:pt>
                <c:pt idx="38067">
                  <c:v>-6.5559600000000004E-3</c:v>
                </c:pt>
                <c:pt idx="38068">
                  <c:v>-7.3234199999999998E-3</c:v>
                </c:pt>
                <c:pt idx="38069">
                  <c:v>-6.9038099999999998E-3</c:v>
                </c:pt>
                <c:pt idx="38070">
                  <c:v>-7.3490300000000003E-3</c:v>
                </c:pt>
                <c:pt idx="38071">
                  <c:v>-7.32353E-3</c:v>
                </c:pt>
                <c:pt idx="38072">
                  <c:v>-5.9261100000000001E-3</c:v>
                </c:pt>
                <c:pt idx="38073">
                  <c:v>-7.0035799999999997E-3</c:v>
                </c:pt>
                <c:pt idx="38074">
                  <c:v>-6.5592899999999997E-3</c:v>
                </c:pt>
                <c:pt idx="38075">
                  <c:v>-5.3128699999999999E-3</c:v>
                </c:pt>
                <c:pt idx="38076">
                  <c:v>-3.9466400000000004E-3</c:v>
                </c:pt>
                <c:pt idx="38077">
                  <c:v>-4.2008000000000002E-3</c:v>
                </c:pt>
                <c:pt idx="38078">
                  <c:v>-3.0546499999999999E-3</c:v>
                </c:pt>
                <c:pt idx="38079">
                  <c:v>7.5257000000000004E-4</c:v>
                </c:pt>
                <c:pt idx="38080">
                  <c:v>3.9380500000000002E-3</c:v>
                </c:pt>
                <c:pt idx="38081">
                  <c:v>5.3088900000000001E-3</c:v>
                </c:pt>
                <c:pt idx="38082">
                  <c:v>7.00602E-3</c:v>
                </c:pt>
                <c:pt idx="38083">
                  <c:v>7.3488700000000004E-3</c:v>
                </c:pt>
                <c:pt idx="38084">
                  <c:v>6.4506900000000002E-3</c:v>
                </c:pt>
                <c:pt idx="38085">
                  <c:v>7.2439699999999997E-3</c:v>
                </c:pt>
                <c:pt idx="38086">
                  <c:v>6.5323999999999998E-3</c:v>
                </c:pt>
                <c:pt idx="38087">
                  <c:v>6.3358499999999996E-3</c:v>
                </c:pt>
                <c:pt idx="38088">
                  <c:v>6.25985E-3</c:v>
                </c:pt>
                <c:pt idx="38089">
                  <c:v>5.81293E-3</c:v>
                </c:pt>
                <c:pt idx="38090">
                  <c:v>6.0924400000000002E-3</c:v>
                </c:pt>
                <c:pt idx="38091">
                  <c:v>6.2116799999999998E-3</c:v>
                </c:pt>
                <c:pt idx="38092">
                  <c:v>5.8608499999999999E-3</c:v>
                </c:pt>
                <c:pt idx="38093">
                  <c:v>5.9034200000000004E-3</c:v>
                </c:pt>
                <c:pt idx="38094">
                  <c:v>6.8528499999999997E-3</c:v>
                </c:pt>
                <c:pt idx="38095">
                  <c:v>4.9202999999999998E-3</c:v>
                </c:pt>
                <c:pt idx="38096">
                  <c:v>5.5107699999999999E-3</c:v>
                </c:pt>
                <c:pt idx="38097">
                  <c:v>4.8982599999999998E-3</c:v>
                </c:pt>
                <c:pt idx="38098">
                  <c:v>1.0982100000000001E-3</c:v>
                </c:pt>
                <c:pt idx="38099">
                  <c:v>3.8906999999999999E-4</c:v>
                </c:pt>
                <c:pt idx="38100">
                  <c:v>-2.4951499999999998E-3</c:v>
                </c:pt>
                <c:pt idx="38101">
                  <c:v>-6.4331500000000003E-3</c:v>
                </c:pt>
                <c:pt idx="38102">
                  <c:v>-4.8546800000000001E-3</c:v>
                </c:pt>
                <c:pt idx="38103">
                  <c:v>-4.1801700000000004E-3</c:v>
                </c:pt>
                <c:pt idx="38104">
                  <c:v>-2.7844900000000001E-3</c:v>
                </c:pt>
                <c:pt idx="38105">
                  <c:v>2.3410699999999998E-3</c:v>
                </c:pt>
                <c:pt idx="38106">
                  <c:v>4.9119300000000001E-3</c:v>
                </c:pt>
                <c:pt idx="38107">
                  <c:v>6.8977300000000004E-3</c:v>
                </c:pt>
                <c:pt idx="38108">
                  <c:v>8.4139699999999998E-3</c:v>
                </c:pt>
                <c:pt idx="38109">
                  <c:v>7.8234299999999993E-3</c:v>
                </c:pt>
                <c:pt idx="38110">
                  <c:v>7.18039E-3</c:v>
                </c:pt>
                <c:pt idx="38111">
                  <c:v>7.0958599999999998E-3</c:v>
                </c:pt>
                <c:pt idx="38112">
                  <c:v>5.2735200000000003E-3</c:v>
                </c:pt>
                <c:pt idx="38113">
                  <c:v>2.16343E-3</c:v>
                </c:pt>
                <c:pt idx="38114">
                  <c:v>1.71773E-3</c:v>
                </c:pt>
                <c:pt idx="38115">
                  <c:v>-2.5217899999999999E-3</c:v>
                </c:pt>
                <c:pt idx="38116">
                  <c:v>-4.9007E-3</c:v>
                </c:pt>
                <c:pt idx="38117">
                  <c:v>-5.3732900000000002E-3</c:v>
                </c:pt>
                <c:pt idx="38118">
                  <c:v>-6.5808100000000003E-3</c:v>
                </c:pt>
                <c:pt idx="38119">
                  <c:v>-2.3349299999999998E-3</c:v>
                </c:pt>
                <c:pt idx="38120">
                  <c:v>3.079E-4</c:v>
                </c:pt>
                <c:pt idx="38121">
                  <c:v>4.5471699999999997E-3</c:v>
                </c:pt>
                <c:pt idx="38122">
                  <c:v>8.1880100000000008E-3</c:v>
                </c:pt>
                <c:pt idx="38123">
                  <c:v>8.7746899999999999E-3</c:v>
                </c:pt>
                <c:pt idx="38124">
                  <c:v>9.7242400000000003E-3</c:v>
                </c:pt>
                <c:pt idx="38125">
                  <c:v>7.7416100000000003E-3</c:v>
                </c:pt>
                <c:pt idx="38126">
                  <c:v>7.7872999999999996E-3</c:v>
                </c:pt>
                <c:pt idx="38127">
                  <c:v>6.0535099999999998E-3</c:v>
                </c:pt>
                <c:pt idx="38128">
                  <c:v>5.4151199999999998E-3</c:v>
                </c:pt>
                <c:pt idx="38129">
                  <c:v>6.47162E-3</c:v>
                </c:pt>
                <c:pt idx="38130">
                  <c:v>7.2753100000000001E-3</c:v>
                </c:pt>
                <c:pt idx="38131">
                  <c:v>7.2575199999999999E-3</c:v>
                </c:pt>
                <c:pt idx="38132">
                  <c:v>5.2551999999999998E-3</c:v>
                </c:pt>
                <c:pt idx="38133">
                  <c:v>3.7335300000000001E-3</c:v>
                </c:pt>
                <c:pt idx="38134">
                  <c:v>2.6170099999999999E-3</c:v>
                </c:pt>
                <c:pt idx="38135">
                  <c:v>-3.0449999999999997E-4</c:v>
                </c:pt>
                <c:pt idx="38136">
                  <c:v>-4.7732900000000003E-3</c:v>
                </c:pt>
                <c:pt idx="38137">
                  <c:v>-7.3336E-3</c:v>
                </c:pt>
                <c:pt idx="38138">
                  <c:v>-8.0743399999999993E-3</c:v>
                </c:pt>
                <c:pt idx="38139">
                  <c:v>-7.4536899999999998E-3</c:v>
                </c:pt>
                <c:pt idx="38140">
                  <c:v>-7.0691E-3</c:v>
                </c:pt>
                <c:pt idx="38141">
                  <c:v>-6.6746000000000002E-3</c:v>
                </c:pt>
                <c:pt idx="38142">
                  <c:v>-6.7810600000000002E-3</c:v>
                </c:pt>
                <c:pt idx="38143">
                  <c:v>-6.8512499999999997E-3</c:v>
                </c:pt>
                <c:pt idx="38144">
                  <c:v>-6.66308E-3</c:v>
                </c:pt>
                <c:pt idx="38145">
                  <c:v>-8.9197400000000007E-3</c:v>
                </c:pt>
                <c:pt idx="38146">
                  <c:v>-6.9366000000000002E-3</c:v>
                </c:pt>
                <c:pt idx="38147">
                  <c:v>-5.20039E-3</c:v>
                </c:pt>
                <c:pt idx="38148">
                  <c:v>-5.1970000000000002E-3</c:v>
                </c:pt>
                <c:pt idx="38149">
                  <c:v>-2.24515E-3</c:v>
                </c:pt>
                <c:pt idx="38150">
                  <c:v>1.2011299999999999E-3</c:v>
                </c:pt>
                <c:pt idx="38151">
                  <c:v>3.7057599999999998E-3</c:v>
                </c:pt>
                <c:pt idx="38152">
                  <c:v>6.0000599999999998E-3</c:v>
                </c:pt>
                <c:pt idx="38153">
                  <c:v>6.0784899999999998E-3</c:v>
                </c:pt>
                <c:pt idx="38154">
                  <c:v>3.0429699999999999E-3</c:v>
                </c:pt>
                <c:pt idx="38155">
                  <c:v>-1.1538E-4</c:v>
                </c:pt>
                <c:pt idx="38156">
                  <c:v>-3.1504900000000001E-3</c:v>
                </c:pt>
                <c:pt idx="38157">
                  <c:v>-6.1178999999999999E-3</c:v>
                </c:pt>
                <c:pt idx="38158">
                  <c:v>-6.0418399999999997E-3</c:v>
                </c:pt>
                <c:pt idx="38159">
                  <c:v>-4.2327900000000002E-3</c:v>
                </c:pt>
                <c:pt idx="38160">
                  <c:v>-2.3881000000000002E-3</c:v>
                </c:pt>
                <c:pt idx="38161">
                  <c:v>9.4877999999999998E-4</c:v>
                </c:pt>
                <c:pt idx="38162">
                  <c:v>4.6209399999999996E-3</c:v>
                </c:pt>
                <c:pt idx="38163">
                  <c:v>7.65258E-3</c:v>
                </c:pt>
                <c:pt idx="38164">
                  <c:v>9.1632899999999993E-3</c:v>
                </c:pt>
                <c:pt idx="38165">
                  <c:v>7.3309600000000001E-3</c:v>
                </c:pt>
                <c:pt idx="38166">
                  <c:v>6.7164099999999999E-3</c:v>
                </c:pt>
                <c:pt idx="38167">
                  <c:v>6.60146E-3</c:v>
                </c:pt>
                <c:pt idx="38168">
                  <c:v>6.1008E-3</c:v>
                </c:pt>
                <c:pt idx="38169">
                  <c:v>4.4619000000000004E-3</c:v>
                </c:pt>
                <c:pt idx="38170">
                  <c:v>2.2622000000000001E-4</c:v>
                </c:pt>
                <c:pt idx="38171">
                  <c:v>-3.0037100000000001E-3</c:v>
                </c:pt>
                <c:pt idx="38172">
                  <c:v>-4.13205E-3</c:v>
                </c:pt>
                <c:pt idx="38173">
                  <c:v>-5.2188499999999997E-3</c:v>
                </c:pt>
                <c:pt idx="38174">
                  <c:v>-5.03784E-3</c:v>
                </c:pt>
                <c:pt idx="38175">
                  <c:v>-2.64116E-3</c:v>
                </c:pt>
                <c:pt idx="38176">
                  <c:v>4.9699E-4</c:v>
                </c:pt>
                <c:pt idx="38177">
                  <c:v>4.0070699999999997E-3</c:v>
                </c:pt>
                <c:pt idx="38178">
                  <c:v>7.8026199999999997E-3</c:v>
                </c:pt>
                <c:pt idx="38179">
                  <c:v>9.0014399999999994E-3</c:v>
                </c:pt>
                <c:pt idx="38180">
                  <c:v>7.5408799999999998E-3</c:v>
                </c:pt>
                <c:pt idx="38181">
                  <c:v>8.0340399999999992E-3</c:v>
                </c:pt>
                <c:pt idx="38182">
                  <c:v>8.9241800000000003E-3</c:v>
                </c:pt>
                <c:pt idx="38183">
                  <c:v>6.1139999999999996E-3</c:v>
                </c:pt>
                <c:pt idx="38184">
                  <c:v>5.6604000000000003E-3</c:v>
                </c:pt>
                <c:pt idx="38185">
                  <c:v>7.1602699999999998E-3</c:v>
                </c:pt>
                <c:pt idx="38186">
                  <c:v>6.5317300000000003E-3</c:v>
                </c:pt>
                <c:pt idx="38187">
                  <c:v>7.1358999999999997E-3</c:v>
                </c:pt>
                <c:pt idx="38188">
                  <c:v>6.3073900000000004E-3</c:v>
                </c:pt>
                <c:pt idx="38189">
                  <c:v>5.5542400000000002E-3</c:v>
                </c:pt>
                <c:pt idx="38190">
                  <c:v>3.83738E-3</c:v>
                </c:pt>
                <c:pt idx="38191">
                  <c:v>-4.8224999999999999E-4</c:v>
                </c:pt>
                <c:pt idx="38192">
                  <c:v>-3.6472700000000002E-3</c:v>
                </c:pt>
                <c:pt idx="38193">
                  <c:v>-6.3428099999999999E-3</c:v>
                </c:pt>
                <c:pt idx="38194">
                  <c:v>-7.7694900000000004E-3</c:v>
                </c:pt>
                <c:pt idx="38195">
                  <c:v>-8.6376400000000002E-3</c:v>
                </c:pt>
                <c:pt idx="38196">
                  <c:v>-6.2205799999999999E-3</c:v>
                </c:pt>
                <c:pt idx="38197">
                  <c:v>-7.1172500000000003E-3</c:v>
                </c:pt>
                <c:pt idx="38198">
                  <c:v>-6.4430499999999996E-3</c:v>
                </c:pt>
                <c:pt idx="38199">
                  <c:v>-6.2090799999999996E-3</c:v>
                </c:pt>
                <c:pt idx="38200">
                  <c:v>-7.8701699999999992E-3</c:v>
                </c:pt>
                <c:pt idx="38201">
                  <c:v>-6.7054100000000002E-3</c:v>
                </c:pt>
                <c:pt idx="38202">
                  <c:v>-7.0540899999999998E-3</c:v>
                </c:pt>
                <c:pt idx="38203">
                  <c:v>-6.1848099999999998E-3</c:v>
                </c:pt>
                <c:pt idx="38204">
                  <c:v>-7.4728599999999996E-3</c:v>
                </c:pt>
                <c:pt idx="38205">
                  <c:v>-7.6211400000000002E-3</c:v>
                </c:pt>
                <c:pt idx="38206">
                  <c:v>-5.8529200000000002E-3</c:v>
                </c:pt>
                <c:pt idx="38207">
                  <c:v>-8.1232500000000003E-3</c:v>
                </c:pt>
                <c:pt idx="38208">
                  <c:v>-7.2517700000000003E-3</c:v>
                </c:pt>
                <c:pt idx="38209">
                  <c:v>-4.3540599999999999E-3</c:v>
                </c:pt>
                <c:pt idx="38210">
                  <c:v>-3.6807300000000001E-3</c:v>
                </c:pt>
                <c:pt idx="38211">
                  <c:v>5.5968000000000001E-4</c:v>
                </c:pt>
                <c:pt idx="38212">
                  <c:v>3.8422E-3</c:v>
                </c:pt>
                <c:pt idx="38213">
                  <c:v>4.56595E-3</c:v>
                </c:pt>
                <c:pt idx="38214">
                  <c:v>6.1681100000000001E-3</c:v>
                </c:pt>
                <c:pt idx="38215">
                  <c:v>4.5033299999999998E-3</c:v>
                </c:pt>
                <c:pt idx="38216">
                  <c:v>1.55956E-3</c:v>
                </c:pt>
                <c:pt idx="38217">
                  <c:v>-7.7523999999999996E-4</c:v>
                </c:pt>
                <c:pt idx="38218">
                  <c:v>-4.5421300000000001E-3</c:v>
                </c:pt>
                <c:pt idx="38219">
                  <c:v>-7.8712499999999998E-3</c:v>
                </c:pt>
                <c:pt idx="38220">
                  <c:v>-8.6270500000000007E-3</c:v>
                </c:pt>
                <c:pt idx="38221">
                  <c:v>-9.4529499999999999E-3</c:v>
                </c:pt>
                <c:pt idx="38222">
                  <c:v>-8.7189099999999999E-3</c:v>
                </c:pt>
                <c:pt idx="38223">
                  <c:v>-7.3366600000000001E-3</c:v>
                </c:pt>
                <c:pt idx="38224">
                  <c:v>-4.83293E-3</c:v>
                </c:pt>
                <c:pt idx="38225">
                  <c:v>-3.0973900000000002E-3</c:v>
                </c:pt>
                <c:pt idx="38226" formatCode="0.00E+00">
                  <c:v>-7.7919999999999999E-5</c:v>
                </c:pt>
                <c:pt idx="38227">
                  <c:v>3.3860100000000001E-3</c:v>
                </c:pt>
                <c:pt idx="38228">
                  <c:v>5.6615900000000002E-3</c:v>
                </c:pt>
                <c:pt idx="38229">
                  <c:v>5.8999100000000004E-3</c:v>
                </c:pt>
                <c:pt idx="38230">
                  <c:v>3.8789900000000001E-3</c:v>
                </c:pt>
                <c:pt idx="38231">
                  <c:v>2.30182E-3</c:v>
                </c:pt>
                <c:pt idx="38232">
                  <c:v>-1.2521699999999999E-3</c:v>
                </c:pt>
                <c:pt idx="38233">
                  <c:v>-4.2958299999999996E-3</c:v>
                </c:pt>
                <c:pt idx="38234">
                  <c:v>-5.6132200000000004E-3</c:v>
                </c:pt>
                <c:pt idx="38235">
                  <c:v>-7.5265799999999997E-3</c:v>
                </c:pt>
                <c:pt idx="38236">
                  <c:v>-8.22231E-3</c:v>
                </c:pt>
                <c:pt idx="38237">
                  <c:v>-6.7694699999999997E-3</c:v>
                </c:pt>
                <c:pt idx="38238">
                  <c:v>-6.5770200000000003E-3</c:v>
                </c:pt>
                <c:pt idx="38239">
                  <c:v>-7.9063399999999995E-3</c:v>
                </c:pt>
                <c:pt idx="38240">
                  <c:v>-6.2030499999999999E-3</c:v>
                </c:pt>
                <c:pt idx="38241">
                  <c:v>-7.3149E-3</c:v>
                </c:pt>
                <c:pt idx="38242">
                  <c:v>-8.2096900000000004E-3</c:v>
                </c:pt>
                <c:pt idx="38243">
                  <c:v>-7.2207900000000004E-3</c:v>
                </c:pt>
                <c:pt idx="38244">
                  <c:v>-6.9037999999999999E-3</c:v>
                </c:pt>
                <c:pt idx="38245">
                  <c:v>-4.6908899999999996E-3</c:v>
                </c:pt>
                <c:pt idx="38246">
                  <c:v>-3.4529000000000001E-3</c:v>
                </c:pt>
                <c:pt idx="38247">
                  <c:v>4.8378000000000001E-4</c:v>
                </c:pt>
                <c:pt idx="38248">
                  <c:v>3.5802899999999999E-3</c:v>
                </c:pt>
                <c:pt idx="38249">
                  <c:v>4.6920499999999997E-3</c:v>
                </c:pt>
                <c:pt idx="38250">
                  <c:v>7.0992299999999998E-3</c:v>
                </c:pt>
                <c:pt idx="38251">
                  <c:v>8.83602E-3</c:v>
                </c:pt>
                <c:pt idx="38252">
                  <c:v>8.3134200000000002E-3</c:v>
                </c:pt>
                <c:pt idx="38253">
                  <c:v>7.3529700000000003E-3</c:v>
                </c:pt>
                <c:pt idx="38254">
                  <c:v>9.0839700000000002E-3</c:v>
                </c:pt>
                <c:pt idx="38255">
                  <c:v>7.3392300000000004E-3</c:v>
                </c:pt>
                <c:pt idx="38256">
                  <c:v>8.0602699999999996E-3</c:v>
                </c:pt>
                <c:pt idx="38257">
                  <c:v>8.3032699999999997E-3</c:v>
                </c:pt>
                <c:pt idx="38258">
                  <c:v>6.69186E-3</c:v>
                </c:pt>
                <c:pt idx="38259">
                  <c:v>6.6843299999999996E-3</c:v>
                </c:pt>
                <c:pt idx="38260">
                  <c:v>4.9378699999999996E-3</c:v>
                </c:pt>
                <c:pt idx="38261">
                  <c:v>2.9051300000000001E-3</c:v>
                </c:pt>
                <c:pt idx="38262">
                  <c:v>-1.1825500000000001E-3</c:v>
                </c:pt>
                <c:pt idx="38263">
                  <c:v>-4.2837400000000003E-3</c:v>
                </c:pt>
                <c:pt idx="38264">
                  <c:v>-5.1416099999999996E-3</c:v>
                </c:pt>
                <c:pt idx="38265">
                  <c:v>-5.0745E-3</c:v>
                </c:pt>
                <c:pt idx="38266">
                  <c:v>-3.9572499999999998E-3</c:v>
                </c:pt>
                <c:pt idx="38267">
                  <c:v>-1.3366299999999999E-3</c:v>
                </c:pt>
                <c:pt idx="38268">
                  <c:v>3.3815300000000002E-3</c:v>
                </c:pt>
                <c:pt idx="38269">
                  <c:v>5.1424499999999998E-3</c:v>
                </c:pt>
                <c:pt idx="38270">
                  <c:v>4.53573E-3</c:v>
                </c:pt>
                <c:pt idx="38271">
                  <c:v>3.60597E-3</c:v>
                </c:pt>
                <c:pt idx="38272">
                  <c:v>1.9990099999999998E-3</c:v>
                </c:pt>
                <c:pt idx="38273">
                  <c:v>-1.6722900000000001E-3</c:v>
                </c:pt>
                <c:pt idx="38274">
                  <c:v>-4.6809299999999998E-3</c:v>
                </c:pt>
                <c:pt idx="38275">
                  <c:v>-7.6284600000000001E-3</c:v>
                </c:pt>
                <c:pt idx="38276">
                  <c:v>-9.2047899999999992E-3</c:v>
                </c:pt>
                <c:pt idx="38277">
                  <c:v>-7.0571399999999999E-3</c:v>
                </c:pt>
                <c:pt idx="38278">
                  <c:v>-7.3199099999999998E-3</c:v>
                </c:pt>
                <c:pt idx="38279">
                  <c:v>-7.7107E-3</c:v>
                </c:pt>
                <c:pt idx="38280">
                  <c:v>-4.9011000000000002E-3</c:v>
                </c:pt>
                <c:pt idx="38281">
                  <c:v>-2.5773599999999999E-3</c:v>
                </c:pt>
                <c:pt idx="38282">
                  <c:v>-9.7283999999999999E-4</c:v>
                </c:pt>
                <c:pt idx="38283">
                  <c:v>1.8981200000000001E-3</c:v>
                </c:pt>
                <c:pt idx="38284">
                  <c:v>4.2323300000000003E-3</c:v>
                </c:pt>
                <c:pt idx="38285">
                  <c:v>6.1816199999999996E-3</c:v>
                </c:pt>
                <c:pt idx="38286">
                  <c:v>5.2680799999999996E-3</c:v>
                </c:pt>
                <c:pt idx="38287">
                  <c:v>4.0761999999999998E-4</c:v>
                </c:pt>
                <c:pt idx="38288">
                  <c:v>-1.1434500000000001E-3</c:v>
                </c:pt>
                <c:pt idx="38289">
                  <c:v>-3.0556699999999999E-3</c:v>
                </c:pt>
                <c:pt idx="38290">
                  <c:v>-6.6574900000000003E-3</c:v>
                </c:pt>
                <c:pt idx="38291">
                  <c:v>-7.06852E-3</c:v>
                </c:pt>
                <c:pt idx="38292">
                  <c:v>-7.2163000000000001E-3</c:v>
                </c:pt>
                <c:pt idx="38293">
                  <c:v>-8.2326699999999992E-3</c:v>
                </c:pt>
                <c:pt idx="38294">
                  <c:v>-7.8219699999999993E-3</c:v>
                </c:pt>
                <c:pt idx="38295">
                  <c:v>-7.0486899999999998E-3</c:v>
                </c:pt>
                <c:pt idx="38296">
                  <c:v>-6.8318299999999997E-3</c:v>
                </c:pt>
                <c:pt idx="38297">
                  <c:v>-7.1820399999999998E-3</c:v>
                </c:pt>
                <c:pt idx="38298">
                  <c:v>-7.9075800000000009E-3</c:v>
                </c:pt>
                <c:pt idx="38299">
                  <c:v>-7.0656399999999998E-3</c:v>
                </c:pt>
                <c:pt idx="38300">
                  <c:v>-4.2073500000000003E-3</c:v>
                </c:pt>
                <c:pt idx="38301">
                  <c:v>-4.6533499999999997E-3</c:v>
                </c:pt>
                <c:pt idx="38302">
                  <c:v>-3.03638E-3</c:v>
                </c:pt>
                <c:pt idx="38303">
                  <c:v>1.4286E-4</c:v>
                </c:pt>
                <c:pt idx="38304">
                  <c:v>3.9537499999999998E-3</c:v>
                </c:pt>
                <c:pt idx="38305">
                  <c:v>6.30833E-3</c:v>
                </c:pt>
                <c:pt idx="38306">
                  <c:v>6.0495499999999999E-3</c:v>
                </c:pt>
                <c:pt idx="38307">
                  <c:v>7.9773399999999994E-3</c:v>
                </c:pt>
                <c:pt idx="38308">
                  <c:v>7.4190200000000001E-3</c:v>
                </c:pt>
                <c:pt idx="38309">
                  <c:v>6.7498899999999997E-3</c:v>
                </c:pt>
                <c:pt idx="38310">
                  <c:v>8.5671700000000007E-3</c:v>
                </c:pt>
                <c:pt idx="38311">
                  <c:v>6.6941600000000002E-3</c:v>
                </c:pt>
                <c:pt idx="38312">
                  <c:v>7.1307599999999999E-3</c:v>
                </c:pt>
                <c:pt idx="38313">
                  <c:v>8.4396999999999996E-3</c:v>
                </c:pt>
                <c:pt idx="38314">
                  <c:v>7.5352500000000003E-3</c:v>
                </c:pt>
                <c:pt idx="38315">
                  <c:v>6.0841699999999999E-3</c:v>
                </c:pt>
                <c:pt idx="38316">
                  <c:v>5.5864900000000004E-3</c:v>
                </c:pt>
                <c:pt idx="38317">
                  <c:v>3.7599199999999999E-3</c:v>
                </c:pt>
                <c:pt idx="38318">
                  <c:v>-8.9435000000000003E-4</c:v>
                </c:pt>
                <c:pt idx="38319">
                  <c:v>-2.5167000000000002E-3</c:v>
                </c:pt>
                <c:pt idx="38320">
                  <c:v>-4.3587000000000001E-3</c:v>
                </c:pt>
                <c:pt idx="38321">
                  <c:v>-4.4892999999999999E-3</c:v>
                </c:pt>
                <c:pt idx="38322">
                  <c:v>-2.41449E-3</c:v>
                </c:pt>
                <c:pt idx="38323" formatCode="0.00E+00">
                  <c:v>-9.1089999999999997E-5</c:v>
                </c:pt>
                <c:pt idx="38324">
                  <c:v>3.4736599999999999E-3</c:v>
                </c:pt>
                <c:pt idx="38325">
                  <c:v>4.0481299999999996E-3</c:v>
                </c:pt>
                <c:pt idx="38326">
                  <c:v>3.9154599999999999E-3</c:v>
                </c:pt>
                <c:pt idx="38327">
                  <c:v>4.4940300000000004E-3</c:v>
                </c:pt>
                <c:pt idx="38328">
                  <c:v>2.9073300000000001E-3</c:v>
                </c:pt>
                <c:pt idx="38329">
                  <c:v>-1.0132400000000001E-3</c:v>
                </c:pt>
                <c:pt idx="38330">
                  <c:v>-3.6546999999999999E-3</c:v>
                </c:pt>
                <c:pt idx="38331">
                  <c:v>-6.44811E-3</c:v>
                </c:pt>
                <c:pt idx="38332">
                  <c:v>-7.8353099999999998E-3</c:v>
                </c:pt>
                <c:pt idx="38333">
                  <c:v>-7.2655999999999997E-3</c:v>
                </c:pt>
                <c:pt idx="38334">
                  <c:v>-6.7398700000000002E-3</c:v>
                </c:pt>
                <c:pt idx="38335">
                  <c:v>-6.3841200000000001E-3</c:v>
                </c:pt>
                <c:pt idx="38336">
                  <c:v>-5.0593699999999997E-3</c:v>
                </c:pt>
                <c:pt idx="38337">
                  <c:v>-2.7207300000000002E-3</c:v>
                </c:pt>
                <c:pt idx="38338">
                  <c:v>-1.1325E-4</c:v>
                </c:pt>
                <c:pt idx="38339">
                  <c:v>2.1218999999999999E-3</c:v>
                </c:pt>
                <c:pt idx="38340">
                  <c:v>2.3993899999999999E-3</c:v>
                </c:pt>
                <c:pt idx="38341">
                  <c:v>5.0221399999999996E-3</c:v>
                </c:pt>
                <c:pt idx="38342">
                  <c:v>5.14037E-3</c:v>
                </c:pt>
                <c:pt idx="38343">
                  <c:v>1.3274599999999999E-3</c:v>
                </c:pt>
                <c:pt idx="38344">
                  <c:v>1.8458999999999999E-4</c:v>
                </c:pt>
                <c:pt idx="38345">
                  <c:v>-3.4681600000000001E-3</c:v>
                </c:pt>
                <c:pt idx="38346">
                  <c:v>-5.8191600000000003E-3</c:v>
                </c:pt>
                <c:pt idx="38347">
                  <c:v>-6.5944100000000002E-3</c:v>
                </c:pt>
                <c:pt idx="38348">
                  <c:v>-7.0890700000000003E-3</c:v>
                </c:pt>
                <c:pt idx="38349">
                  <c:v>-7.0024099999999997E-3</c:v>
                </c:pt>
                <c:pt idx="38350">
                  <c:v>-7.4546500000000002E-3</c:v>
                </c:pt>
                <c:pt idx="38351">
                  <c:v>-5.97578E-3</c:v>
                </c:pt>
                <c:pt idx="38352">
                  <c:v>-5.7316299999999997E-3</c:v>
                </c:pt>
                <c:pt idx="38353">
                  <c:v>-7.2250400000000003E-3</c:v>
                </c:pt>
                <c:pt idx="38354">
                  <c:v>-7.2622199999999998E-3</c:v>
                </c:pt>
                <c:pt idx="38355">
                  <c:v>-5.8824899999999998E-3</c:v>
                </c:pt>
                <c:pt idx="38356">
                  <c:v>-5.0078199999999996E-3</c:v>
                </c:pt>
                <c:pt idx="38357">
                  <c:v>-4.1696099999999998E-3</c:v>
                </c:pt>
                <c:pt idx="38358">
                  <c:v>-1.10085E-3</c:v>
                </c:pt>
                <c:pt idx="38359">
                  <c:v>-1.8834E-4</c:v>
                </c:pt>
                <c:pt idx="38360">
                  <c:v>3.1850400000000001E-3</c:v>
                </c:pt>
                <c:pt idx="38361">
                  <c:v>5.6131999999999996E-3</c:v>
                </c:pt>
                <c:pt idx="38362">
                  <c:v>5.5462300000000001E-3</c:v>
                </c:pt>
                <c:pt idx="38363">
                  <c:v>7.8882199999999996E-3</c:v>
                </c:pt>
                <c:pt idx="38364">
                  <c:v>7.4798E-3</c:v>
                </c:pt>
                <c:pt idx="38365">
                  <c:v>6.1088499999999999E-3</c:v>
                </c:pt>
                <c:pt idx="38366">
                  <c:v>7.1578600000000003E-3</c:v>
                </c:pt>
                <c:pt idx="38367">
                  <c:v>7.9587500000000005E-3</c:v>
                </c:pt>
                <c:pt idx="38368">
                  <c:v>5.9108399999999997E-3</c:v>
                </c:pt>
                <c:pt idx="38369">
                  <c:v>5.1514899999999999E-3</c:v>
                </c:pt>
                <c:pt idx="38370">
                  <c:v>7.0050199999999998E-3</c:v>
                </c:pt>
                <c:pt idx="38371">
                  <c:v>5.0278900000000001E-3</c:v>
                </c:pt>
                <c:pt idx="38372">
                  <c:v>3.5901800000000001E-3</c:v>
                </c:pt>
                <c:pt idx="38373">
                  <c:v>2.4786999999999999E-3</c:v>
                </c:pt>
                <c:pt idx="38374">
                  <c:v>-9.5651000000000004E-4</c:v>
                </c:pt>
                <c:pt idx="38375">
                  <c:v>-2.3660299999999999E-3</c:v>
                </c:pt>
                <c:pt idx="38376">
                  <c:v>-3.0128899999999998E-3</c:v>
                </c:pt>
                <c:pt idx="38377">
                  <c:v>-4.8387400000000002E-3</c:v>
                </c:pt>
                <c:pt idx="38378">
                  <c:v>-3.7398700000000002E-3</c:v>
                </c:pt>
                <c:pt idx="38379" formatCode="0.00E+00">
                  <c:v>-4.6220000000000001E-5</c:v>
                </c:pt>
                <c:pt idx="38380">
                  <c:v>2.02119E-3</c:v>
                </c:pt>
                <c:pt idx="38381">
                  <c:v>2.6367199999999999E-3</c:v>
                </c:pt>
                <c:pt idx="38382">
                  <c:v>3.41347E-3</c:v>
                </c:pt>
                <c:pt idx="38383">
                  <c:v>4.7309700000000001E-3</c:v>
                </c:pt>
                <c:pt idx="38384">
                  <c:v>2.13993E-3</c:v>
                </c:pt>
                <c:pt idx="38385">
                  <c:v>-1.5750600000000001E-3</c:v>
                </c:pt>
                <c:pt idx="38386">
                  <c:v>-2.5637099999999999E-3</c:v>
                </c:pt>
                <c:pt idx="38387">
                  <c:v>-5.5649300000000001E-3</c:v>
                </c:pt>
                <c:pt idx="38388">
                  <c:v>-7.9428499999999996E-3</c:v>
                </c:pt>
                <c:pt idx="38389">
                  <c:v>-7.3956999999999998E-3</c:v>
                </c:pt>
                <c:pt idx="38390">
                  <c:v>-5.7486100000000004E-3</c:v>
                </c:pt>
                <c:pt idx="38391">
                  <c:v>-6.5349199999999996E-3</c:v>
                </c:pt>
                <c:pt idx="38392">
                  <c:v>-5.1039600000000003E-3</c:v>
                </c:pt>
                <c:pt idx="38393">
                  <c:v>-2.7082299999999998E-3</c:v>
                </c:pt>
                <c:pt idx="38394">
                  <c:v>-3.9462999999999998E-4</c:v>
                </c:pt>
                <c:pt idx="38395">
                  <c:v>1.5315299999999999E-3</c:v>
                </c:pt>
                <c:pt idx="38396">
                  <c:v>2.4980200000000001E-3</c:v>
                </c:pt>
                <c:pt idx="38397">
                  <c:v>3.7602600000000001E-3</c:v>
                </c:pt>
                <c:pt idx="38398">
                  <c:v>2.21608E-3</c:v>
                </c:pt>
                <c:pt idx="38399">
                  <c:v>3.7694999999999997E-4</c:v>
                </c:pt>
                <c:pt idx="38400">
                  <c:v>-6.6638999999999999E-4</c:v>
                </c:pt>
                <c:pt idx="38401">
                  <c:v>-3.9212199999999996E-3</c:v>
                </c:pt>
                <c:pt idx="38402">
                  <c:v>-4.8431000000000004E-3</c:v>
                </c:pt>
                <c:pt idx="38403">
                  <c:v>-4.95065E-3</c:v>
                </c:pt>
                <c:pt idx="38404">
                  <c:v>-7.59211E-3</c:v>
                </c:pt>
                <c:pt idx="38405">
                  <c:v>-7.38019E-3</c:v>
                </c:pt>
                <c:pt idx="38406">
                  <c:v>-5.8832199999999998E-3</c:v>
                </c:pt>
                <c:pt idx="38407">
                  <c:v>-5.6695900000000004E-3</c:v>
                </c:pt>
                <c:pt idx="38408">
                  <c:v>-5.8089300000000003E-3</c:v>
                </c:pt>
                <c:pt idx="38409">
                  <c:v>-7.25356E-3</c:v>
                </c:pt>
                <c:pt idx="38410">
                  <c:v>-6.3748700000000004E-3</c:v>
                </c:pt>
                <c:pt idx="38411">
                  <c:v>-5.0162100000000001E-3</c:v>
                </c:pt>
                <c:pt idx="38412">
                  <c:v>-4.2525499999999999E-3</c:v>
                </c:pt>
                <c:pt idx="38413">
                  <c:v>-3.4489400000000002E-3</c:v>
                </c:pt>
                <c:pt idx="38414">
                  <c:v>-2.06514E-3</c:v>
                </c:pt>
                <c:pt idx="38415">
                  <c:v>1.7599E-4</c:v>
                </c:pt>
                <c:pt idx="38416">
                  <c:v>2.8265500000000002E-3</c:v>
                </c:pt>
                <c:pt idx="38417">
                  <c:v>5.0168799999999996E-3</c:v>
                </c:pt>
                <c:pt idx="38418">
                  <c:v>4.6825800000000004E-3</c:v>
                </c:pt>
                <c:pt idx="38419">
                  <c:v>4.8832499999999996E-3</c:v>
                </c:pt>
                <c:pt idx="38420">
                  <c:v>5.9802500000000003E-3</c:v>
                </c:pt>
                <c:pt idx="38421">
                  <c:v>6.52507E-3</c:v>
                </c:pt>
                <c:pt idx="38422">
                  <c:v>6.4175400000000002E-3</c:v>
                </c:pt>
                <c:pt idx="38423">
                  <c:v>5.5385800000000004E-3</c:v>
                </c:pt>
                <c:pt idx="38424">
                  <c:v>6.0191000000000003E-3</c:v>
                </c:pt>
                <c:pt idx="38425">
                  <c:v>4.6951099999999997E-3</c:v>
                </c:pt>
                <c:pt idx="38426">
                  <c:v>5.4524300000000003E-3</c:v>
                </c:pt>
                <c:pt idx="38427">
                  <c:v>6.0601800000000001E-3</c:v>
                </c:pt>
                <c:pt idx="38428">
                  <c:v>6.59429E-3</c:v>
                </c:pt>
                <c:pt idx="38429">
                  <c:v>6.9451499999999998E-3</c:v>
                </c:pt>
                <c:pt idx="38430">
                  <c:v>5.8538699999999997E-3</c:v>
                </c:pt>
                <c:pt idx="38431">
                  <c:v>6.1650300000000002E-3</c:v>
                </c:pt>
                <c:pt idx="38432">
                  <c:v>5.1295799999999999E-3</c:v>
                </c:pt>
                <c:pt idx="38433">
                  <c:v>4.5851099999999999E-3</c:v>
                </c:pt>
                <c:pt idx="38434">
                  <c:v>2.0652499999999998E-3</c:v>
                </c:pt>
                <c:pt idx="38435">
                  <c:v>-8.0431999999999997E-4</c:v>
                </c:pt>
                <c:pt idx="38436">
                  <c:v>-2.59713E-3</c:v>
                </c:pt>
                <c:pt idx="38437">
                  <c:v>-3.9011699999999998E-3</c:v>
                </c:pt>
                <c:pt idx="38438">
                  <c:v>-2.1259500000000001E-3</c:v>
                </c:pt>
                <c:pt idx="38439">
                  <c:v>-1.93811E-3</c:v>
                </c:pt>
                <c:pt idx="38440">
                  <c:v>-1.7674800000000001E-3</c:v>
                </c:pt>
                <c:pt idx="38441">
                  <c:v>1.2776E-3</c:v>
                </c:pt>
                <c:pt idx="38442">
                  <c:v>3.0218699999999999E-3</c:v>
                </c:pt>
                <c:pt idx="38443">
                  <c:v>4.4013200000000002E-3</c:v>
                </c:pt>
                <c:pt idx="38444">
                  <c:v>5.2539300000000004E-3</c:v>
                </c:pt>
                <c:pt idx="38445">
                  <c:v>5.3267100000000001E-3</c:v>
                </c:pt>
                <c:pt idx="38446">
                  <c:v>7.3108599999999998E-3</c:v>
                </c:pt>
                <c:pt idx="38447">
                  <c:v>6.2008000000000002E-3</c:v>
                </c:pt>
                <c:pt idx="38448">
                  <c:v>3.59129E-3</c:v>
                </c:pt>
                <c:pt idx="38449">
                  <c:v>2.8052799999999998E-3</c:v>
                </c:pt>
                <c:pt idx="38450">
                  <c:v>1.9747800000000002E-3</c:v>
                </c:pt>
                <c:pt idx="38451">
                  <c:v>-1.2923100000000001E-3</c:v>
                </c:pt>
                <c:pt idx="38452">
                  <c:v>-2.2858499999999999E-3</c:v>
                </c:pt>
                <c:pt idx="38453">
                  <c:v>-2.7826700000000001E-3</c:v>
                </c:pt>
                <c:pt idx="38454">
                  <c:v>-2.6593400000000001E-3</c:v>
                </c:pt>
                <c:pt idx="38455">
                  <c:v>-9.9902999999999993E-4</c:v>
                </c:pt>
                <c:pt idx="38456">
                  <c:v>-9.2686999999999999E-4</c:v>
                </c:pt>
                <c:pt idx="38457">
                  <c:v>3.3404000000000002E-4</c:v>
                </c:pt>
                <c:pt idx="38458">
                  <c:v>3.4581199999999999E-3</c:v>
                </c:pt>
                <c:pt idx="38459">
                  <c:v>6.3811199999999997E-3</c:v>
                </c:pt>
                <c:pt idx="38460">
                  <c:v>6.8489700000000002E-3</c:v>
                </c:pt>
                <c:pt idx="38461">
                  <c:v>5.7033500000000003E-3</c:v>
                </c:pt>
                <c:pt idx="38462">
                  <c:v>6.2712799999999997E-3</c:v>
                </c:pt>
                <c:pt idx="38463">
                  <c:v>4.9692699999999996E-3</c:v>
                </c:pt>
                <c:pt idx="38464">
                  <c:v>5.3216299999999999E-3</c:v>
                </c:pt>
                <c:pt idx="38465">
                  <c:v>6.8473199999999996E-3</c:v>
                </c:pt>
                <c:pt idx="38466">
                  <c:v>5.5969699999999997E-3</c:v>
                </c:pt>
                <c:pt idx="38467">
                  <c:v>4.3964599999999996E-3</c:v>
                </c:pt>
                <c:pt idx="38468">
                  <c:v>3.9246400000000001E-3</c:v>
                </c:pt>
                <c:pt idx="38469">
                  <c:v>3.6006200000000001E-3</c:v>
                </c:pt>
                <c:pt idx="38470">
                  <c:v>1.8965399999999999E-3</c:v>
                </c:pt>
                <c:pt idx="38471">
                  <c:v>-6.1488999999999999E-4</c:v>
                </c:pt>
                <c:pt idx="38472">
                  <c:v>-2.3860299999999999E-3</c:v>
                </c:pt>
                <c:pt idx="38473">
                  <c:v>-3.3812500000000001E-3</c:v>
                </c:pt>
                <c:pt idx="38474">
                  <c:v>-4.9411899999999998E-3</c:v>
                </c:pt>
                <c:pt idx="38475">
                  <c:v>-6.1601700000000004E-3</c:v>
                </c:pt>
                <c:pt idx="38476">
                  <c:v>-5.79424E-3</c:v>
                </c:pt>
                <c:pt idx="38477">
                  <c:v>-4.7893600000000003E-3</c:v>
                </c:pt>
                <c:pt idx="38478">
                  <c:v>-4.5055499999999997E-3</c:v>
                </c:pt>
                <c:pt idx="38479">
                  <c:v>-5.8064800000000001E-3</c:v>
                </c:pt>
                <c:pt idx="38480">
                  <c:v>-5.6205500000000002E-3</c:v>
                </c:pt>
                <c:pt idx="38481">
                  <c:v>-5.6859500000000004E-3</c:v>
                </c:pt>
                <c:pt idx="38482">
                  <c:v>-5.60656E-3</c:v>
                </c:pt>
                <c:pt idx="38483">
                  <c:v>-6.2638199999999998E-3</c:v>
                </c:pt>
                <c:pt idx="38484">
                  <c:v>-5.60963E-3</c:v>
                </c:pt>
                <c:pt idx="38485">
                  <c:v>-4.5163599999999996E-3</c:v>
                </c:pt>
                <c:pt idx="38486">
                  <c:v>-4.8689600000000003E-3</c:v>
                </c:pt>
                <c:pt idx="38487">
                  <c:v>-5.4184599999999999E-3</c:v>
                </c:pt>
                <c:pt idx="38488">
                  <c:v>-4.4686600000000002E-3</c:v>
                </c:pt>
                <c:pt idx="38489">
                  <c:v>-3.7491999999999998E-3</c:v>
                </c:pt>
                <c:pt idx="38490">
                  <c:v>-1.6047699999999999E-3</c:v>
                </c:pt>
                <c:pt idx="38491">
                  <c:v>5.8430999999999999E-4</c:v>
                </c:pt>
                <c:pt idx="38492">
                  <c:v>1.16928E-3</c:v>
                </c:pt>
                <c:pt idx="38493">
                  <c:v>2.3827800000000001E-3</c:v>
                </c:pt>
                <c:pt idx="38494">
                  <c:v>2.3296300000000001E-3</c:v>
                </c:pt>
                <c:pt idx="38495">
                  <c:v>2.4964200000000001E-3</c:v>
                </c:pt>
                <c:pt idx="38496">
                  <c:v>1.4895500000000001E-3</c:v>
                </c:pt>
                <c:pt idx="38497" formatCode="0.00E+00">
                  <c:v>-7.6879999999999996E-5</c:v>
                </c:pt>
                <c:pt idx="38498">
                  <c:v>-1.60198E-3</c:v>
                </c:pt>
                <c:pt idx="38499">
                  <c:v>-4.45628E-3</c:v>
                </c:pt>
                <c:pt idx="38500">
                  <c:v>-5.1486400000000003E-3</c:v>
                </c:pt>
                <c:pt idx="38501">
                  <c:v>-6.3473000000000002E-3</c:v>
                </c:pt>
                <c:pt idx="38502">
                  <c:v>-5.2360999999999996E-3</c:v>
                </c:pt>
                <c:pt idx="38503">
                  <c:v>-2.9210799999999999E-3</c:v>
                </c:pt>
                <c:pt idx="38504">
                  <c:v>-3.18462E-3</c:v>
                </c:pt>
                <c:pt idx="38505">
                  <c:v>-2.58515E-3</c:v>
                </c:pt>
                <c:pt idx="38506">
                  <c:v>-3.6651000000000001E-4</c:v>
                </c:pt>
                <c:pt idx="38507">
                  <c:v>5.1225000000000001E-4</c:v>
                </c:pt>
                <c:pt idx="38508">
                  <c:v>6.8526999999999998E-4</c:v>
                </c:pt>
                <c:pt idx="38509">
                  <c:v>2.6578700000000001E-3</c:v>
                </c:pt>
                <c:pt idx="38510">
                  <c:v>1.81423E-3</c:v>
                </c:pt>
                <c:pt idx="38511">
                  <c:v>-2.6056000000000001E-4</c:v>
                </c:pt>
                <c:pt idx="38512">
                  <c:v>-2.3745999999999999E-4</c:v>
                </c:pt>
                <c:pt idx="38513">
                  <c:v>-1.0806500000000001E-3</c:v>
                </c:pt>
                <c:pt idx="38514">
                  <c:v>-2.9751600000000001E-3</c:v>
                </c:pt>
                <c:pt idx="38515">
                  <c:v>-3.7336000000000001E-3</c:v>
                </c:pt>
                <c:pt idx="38516">
                  <c:v>-3.62101E-3</c:v>
                </c:pt>
                <c:pt idx="38517">
                  <c:v>-4.1637599999999999E-3</c:v>
                </c:pt>
                <c:pt idx="38518">
                  <c:v>-5.6060900000000002E-3</c:v>
                </c:pt>
                <c:pt idx="38519">
                  <c:v>-6.7278700000000004E-3</c:v>
                </c:pt>
                <c:pt idx="38520">
                  <c:v>-5.0426999999999998E-3</c:v>
                </c:pt>
                <c:pt idx="38521">
                  <c:v>-3.4481500000000001E-3</c:v>
                </c:pt>
                <c:pt idx="38522">
                  <c:v>-2.9677599999999998E-3</c:v>
                </c:pt>
                <c:pt idx="38523">
                  <c:v>-3.9790199999999998E-3</c:v>
                </c:pt>
                <c:pt idx="38524">
                  <c:v>-3.88873E-3</c:v>
                </c:pt>
                <c:pt idx="38525">
                  <c:v>-3.28715E-3</c:v>
                </c:pt>
                <c:pt idx="38526">
                  <c:v>-1.88674E-3</c:v>
                </c:pt>
                <c:pt idx="38527" formatCode="0.00E+00">
                  <c:v>4.8600000000000002E-5</c:v>
                </c:pt>
                <c:pt idx="38528">
                  <c:v>1.05098E-3</c:v>
                </c:pt>
                <c:pt idx="38529">
                  <c:v>2.33746E-3</c:v>
                </c:pt>
                <c:pt idx="38530">
                  <c:v>3.1757999999999999E-3</c:v>
                </c:pt>
                <c:pt idx="38531">
                  <c:v>3.8209699999999999E-3</c:v>
                </c:pt>
                <c:pt idx="38532">
                  <c:v>4.9109699999999997E-3</c:v>
                </c:pt>
                <c:pt idx="38533">
                  <c:v>3.95795E-3</c:v>
                </c:pt>
                <c:pt idx="38534">
                  <c:v>4.1434200000000001E-3</c:v>
                </c:pt>
                <c:pt idx="38535">
                  <c:v>4.9246000000000003E-3</c:v>
                </c:pt>
                <c:pt idx="38536">
                  <c:v>4.3499300000000001E-3</c:v>
                </c:pt>
                <c:pt idx="38537">
                  <c:v>4.6502000000000002E-3</c:v>
                </c:pt>
                <c:pt idx="38538">
                  <c:v>4.5659000000000003E-3</c:v>
                </c:pt>
                <c:pt idx="38539">
                  <c:v>3.8017400000000001E-3</c:v>
                </c:pt>
                <c:pt idx="38540">
                  <c:v>3.4024699999999999E-3</c:v>
                </c:pt>
                <c:pt idx="38541">
                  <c:v>1.0921399999999999E-3</c:v>
                </c:pt>
                <c:pt idx="38542">
                  <c:v>8.3445000000000004E-4</c:v>
                </c:pt>
                <c:pt idx="38543">
                  <c:v>-9.5699000000000001E-4</c:v>
                </c:pt>
                <c:pt idx="38544">
                  <c:v>-1.50825E-3</c:v>
                </c:pt>
                <c:pt idx="38545">
                  <c:v>1.8556000000000001E-4</c:v>
                </c:pt>
                <c:pt idx="38546">
                  <c:v>-3.3925999999999997E-4</c:v>
                </c:pt>
                <c:pt idx="38547">
                  <c:v>4.4046999999999999E-4</c:v>
                </c:pt>
                <c:pt idx="38548">
                  <c:v>1.1907899999999999E-3</c:v>
                </c:pt>
                <c:pt idx="38549">
                  <c:v>9.4289999999999999E-4</c:v>
                </c:pt>
                <c:pt idx="38550">
                  <c:v>1.7166900000000001E-3</c:v>
                </c:pt>
                <c:pt idx="38551">
                  <c:v>1.67757E-3</c:v>
                </c:pt>
                <c:pt idx="38552">
                  <c:v>4.7512999999999999E-4</c:v>
                </c:pt>
                <c:pt idx="38553">
                  <c:v>-4.6988999999999999E-4</c:v>
                </c:pt>
                <c:pt idx="38554">
                  <c:v>-2.25852E-3</c:v>
                </c:pt>
                <c:pt idx="38555">
                  <c:v>-2.60976E-3</c:v>
                </c:pt>
                <c:pt idx="38556">
                  <c:v>-2.51133E-3</c:v>
                </c:pt>
                <c:pt idx="38557">
                  <c:v>-2.97263E-3</c:v>
                </c:pt>
                <c:pt idx="38558">
                  <c:v>-3.7657400000000001E-3</c:v>
                </c:pt>
                <c:pt idx="38559">
                  <c:v>-3.9767099999999996E-3</c:v>
                </c:pt>
                <c:pt idx="38560">
                  <c:v>-1.76202E-3</c:v>
                </c:pt>
                <c:pt idx="38561">
                  <c:v>-1.45286E-3</c:v>
                </c:pt>
                <c:pt idx="38562">
                  <c:v>3.0584999999999998E-4</c:v>
                </c:pt>
                <c:pt idx="38563">
                  <c:v>1.0185999999999999E-3</c:v>
                </c:pt>
                <c:pt idx="38564">
                  <c:v>9.0753999999999997E-4</c:v>
                </c:pt>
                <c:pt idx="38565">
                  <c:v>1.66296E-3</c:v>
                </c:pt>
                <c:pt idx="38566">
                  <c:v>7.8846000000000005E-4</c:v>
                </c:pt>
                <c:pt idx="38567">
                  <c:v>1.3688699999999999E-3</c:v>
                </c:pt>
                <c:pt idx="38568" formatCode="0.00E+00">
                  <c:v>-7.2899999999999997E-5</c:v>
                </c:pt>
                <c:pt idx="38569">
                  <c:v>-1.9339400000000001E-3</c:v>
                </c:pt>
                <c:pt idx="38570">
                  <c:v>-2.30671E-3</c:v>
                </c:pt>
                <c:pt idx="38571">
                  <c:v>-2.6517400000000001E-3</c:v>
                </c:pt>
                <c:pt idx="38572">
                  <c:v>-2.3597499999999999E-3</c:v>
                </c:pt>
                <c:pt idx="38573">
                  <c:v>-4.1800600000000002E-3</c:v>
                </c:pt>
                <c:pt idx="38574">
                  <c:v>-4.2078000000000003E-3</c:v>
                </c:pt>
                <c:pt idx="38575">
                  <c:v>-4.1212899999999997E-3</c:v>
                </c:pt>
                <c:pt idx="38576">
                  <c:v>-4.6442100000000002E-3</c:v>
                </c:pt>
                <c:pt idx="38577">
                  <c:v>-3.3509500000000001E-3</c:v>
                </c:pt>
                <c:pt idx="38578">
                  <c:v>-2.7229400000000001E-3</c:v>
                </c:pt>
                <c:pt idx="38579">
                  <c:v>-3.5175599999999999E-3</c:v>
                </c:pt>
                <c:pt idx="38580">
                  <c:v>-2.0434199999999998E-3</c:v>
                </c:pt>
                <c:pt idx="38581">
                  <c:v>-8.1742000000000002E-4</c:v>
                </c:pt>
                <c:pt idx="38582">
                  <c:v>-3.4831E-4</c:v>
                </c:pt>
                <c:pt idx="38583">
                  <c:v>5.1604000000000005E-4</c:v>
                </c:pt>
                <c:pt idx="38584">
                  <c:v>5.6444000000000004E-4</c:v>
                </c:pt>
                <c:pt idx="38585">
                  <c:v>5.2503999999999995E-4</c:v>
                </c:pt>
                <c:pt idx="38586">
                  <c:v>2.0787000000000002E-3</c:v>
                </c:pt>
                <c:pt idx="38587">
                  <c:v>2.1938399999999999E-3</c:v>
                </c:pt>
                <c:pt idx="38588">
                  <c:v>1.7353900000000001E-3</c:v>
                </c:pt>
                <c:pt idx="38589">
                  <c:v>3.0403600000000002E-3</c:v>
                </c:pt>
                <c:pt idx="38590">
                  <c:v>2.88609E-3</c:v>
                </c:pt>
                <c:pt idx="38591">
                  <c:v>3.0783999999999998E-3</c:v>
                </c:pt>
                <c:pt idx="38592">
                  <c:v>3.3935300000000001E-3</c:v>
                </c:pt>
                <c:pt idx="38593">
                  <c:v>2.5460399999999998E-3</c:v>
                </c:pt>
                <c:pt idx="38594">
                  <c:v>2.7539700000000001E-3</c:v>
                </c:pt>
                <c:pt idx="38595">
                  <c:v>2.7195000000000001E-3</c:v>
                </c:pt>
                <c:pt idx="38596">
                  <c:v>2.00365E-3</c:v>
                </c:pt>
                <c:pt idx="38597">
                  <c:v>1.9078000000000001E-3</c:v>
                </c:pt>
                <c:pt idx="38598">
                  <c:v>3.6239499999999999E-3</c:v>
                </c:pt>
                <c:pt idx="38599">
                  <c:v>2.8839199999999999E-3</c:v>
                </c:pt>
                <c:pt idx="38600">
                  <c:v>2.222E-3</c:v>
                </c:pt>
                <c:pt idx="38601">
                  <c:v>2.1788900000000002E-3</c:v>
                </c:pt>
                <c:pt idx="38602" formatCode="0.00E+00">
                  <c:v>-7.9029999999999994E-5</c:v>
                </c:pt>
                <c:pt idx="38603">
                  <c:v>-1.34885E-3</c:v>
                </c:pt>
                <c:pt idx="38604">
                  <c:v>-6.7865000000000004E-4</c:v>
                </c:pt>
                <c:pt idx="38605">
                  <c:v>-1.1158999999999999E-4</c:v>
                </c:pt>
                <c:pt idx="38606">
                  <c:v>-3.0818000000000002E-4</c:v>
                </c:pt>
                <c:pt idx="38607">
                  <c:v>-3.8379000000000001E-4</c:v>
                </c:pt>
                <c:pt idx="38608" formatCode="0.00E+00">
                  <c:v>-2.1500000000000001E-5</c:v>
                </c:pt>
                <c:pt idx="38609" formatCode="0.00E+00">
                  <c:v>3.235E-5</c:v>
                </c:pt>
                <c:pt idx="38610">
                  <c:v>4.0540999999999998E-4</c:v>
                </c:pt>
                <c:pt idx="38611">
                  <c:v>6.5998000000000001E-4</c:v>
                </c:pt>
                <c:pt idx="38612">
                  <c:v>7.8792E-4</c:v>
                </c:pt>
                <c:pt idx="38613">
                  <c:v>2.4831300000000001E-3</c:v>
                </c:pt>
                <c:pt idx="38614">
                  <c:v>2.7372500000000001E-3</c:v>
                </c:pt>
                <c:pt idx="38615">
                  <c:v>1.8552600000000001E-3</c:v>
                </c:pt>
                <c:pt idx="38616">
                  <c:v>2.50695E-3</c:v>
                </c:pt>
                <c:pt idx="38617">
                  <c:v>5.1705999999999996E-4</c:v>
                </c:pt>
                <c:pt idx="38618">
                  <c:v>-1.3015999999999999E-4</c:v>
                </c:pt>
                <c:pt idx="38619" formatCode="0.00E+00">
                  <c:v>-7.3759999999999999E-5</c:v>
                </c:pt>
                <c:pt idx="38620">
                  <c:v>-5.3226E-4</c:v>
                </c:pt>
                <c:pt idx="38621">
                  <c:v>-7.7227999999999997E-4</c:v>
                </c:pt>
                <c:pt idx="38622" formatCode="0.00E+00">
                  <c:v>-6.3490000000000004E-5</c:v>
                </c:pt>
                <c:pt idx="38623">
                  <c:v>1.0813699999999999E-3</c:v>
                </c:pt>
                <c:pt idx="38624">
                  <c:v>4.4063000000000001E-4</c:v>
                </c:pt>
                <c:pt idx="38625">
                  <c:v>3.6846999999999997E-4</c:v>
                </c:pt>
                <c:pt idx="38626">
                  <c:v>1.04834E-3</c:v>
                </c:pt>
                <c:pt idx="38627">
                  <c:v>6.6722000000000005E-4</c:v>
                </c:pt>
                <c:pt idx="38628">
                  <c:v>1.82569E-3</c:v>
                </c:pt>
                <c:pt idx="38629">
                  <c:v>1.9891599999999998E-3</c:v>
                </c:pt>
                <c:pt idx="38630">
                  <c:v>1.9082599999999999E-3</c:v>
                </c:pt>
                <c:pt idx="38631">
                  <c:v>3.3747E-3</c:v>
                </c:pt>
                <c:pt idx="38632">
                  <c:v>2.39273E-3</c:v>
                </c:pt>
                <c:pt idx="38633">
                  <c:v>2.2319699999999998E-3</c:v>
                </c:pt>
                <c:pt idx="38634">
                  <c:v>3.4427099999999999E-3</c:v>
                </c:pt>
                <c:pt idx="38635">
                  <c:v>1.71985E-3</c:v>
                </c:pt>
                <c:pt idx="38636">
                  <c:v>8.0254000000000002E-4</c:v>
                </c:pt>
                <c:pt idx="38637">
                  <c:v>4.1727000000000002E-4</c:v>
                </c:pt>
                <c:pt idx="38638">
                  <c:v>6.9256999999999999E-4</c:v>
                </c:pt>
                <c:pt idx="38639">
                  <c:v>8.7383000000000003E-4</c:v>
                </c:pt>
                <c:pt idx="38640">
                  <c:v>-3.7531000000000001E-4</c:v>
                </c:pt>
                <c:pt idx="38641">
                  <c:v>-2.5563000000000002E-4</c:v>
                </c:pt>
                <c:pt idx="38642">
                  <c:v>-1.90504E-3</c:v>
                </c:pt>
                <c:pt idx="38643">
                  <c:v>-3.0291599999999999E-3</c:v>
                </c:pt>
                <c:pt idx="38644">
                  <c:v>-3.0947000000000001E-3</c:v>
                </c:pt>
                <c:pt idx="38645">
                  <c:v>-2.21484E-3</c:v>
                </c:pt>
                <c:pt idx="38646">
                  <c:v>-5.4617000000000001E-4</c:v>
                </c:pt>
                <c:pt idx="38647">
                  <c:v>-1.5048699999999999E-3</c:v>
                </c:pt>
                <c:pt idx="38648">
                  <c:v>-2.5703200000000001E-3</c:v>
                </c:pt>
                <c:pt idx="38649">
                  <c:v>-2.2441200000000001E-3</c:v>
                </c:pt>
                <c:pt idx="38650">
                  <c:v>-1.0513600000000001E-3</c:v>
                </c:pt>
                <c:pt idx="38651">
                  <c:v>-2.9234899999999999E-3</c:v>
                </c:pt>
                <c:pt idx="38652">
                  <c:v>-3.4072299999999998E-3</c:v>
                </c:pt>
                <c:pt idx="38653">
                  <c:v>-2.0857900000000001E-3</c:v>
                </c:pt>
                <c:pt idx="38654">
                  <c:v>-1.95933E-3</c:v>
                </c:pt>
                <c:pt idx="38655">
                  <c:v>-2.34782E-3</c:v>
                </c:pt>
                <c:pt idx="38656">
                  <c:v>-7.5752000000000002E-4</c:v>
                </c:pt>
                <c:pt idx="38657">
                  <c:v>-7.8852000000000002E-4</c:v>
                </c:pt>
                <c:pt idx="38658">
                  <c:v>-1.1293799999999999E-3</c:v>
                </c:pt>
                <c:pt idx="38659" formatCode="0.00E+00">
                  <c:v>4.87E-6</c:v>
                </c:pt>
                <c:pt idx="38660">
                  <c:v>-1.1069999999999999E-4</c:v>
                </c:pt>
                <c:pt idx="38661">
                  <c:v>5.6577999999999999E-4</c:v>
                </c:pt>
                <c:pt idx="38662">
                  <c:v>4.8129999999999999E-4</c:v>
                </c:pt>
                <c:pt idx="38663">
                  <c:v>-4.9184000000000001E-4</c:v>
                </c:pt>
                <c:pt idx="38664">
                  <c:v>2.6577000000000003E-4</c:v>
                </c:pt>
                <c:pt idx="38665">
                  <c:v>9.8937000000000005E-4</c:v>
                </c:pt>
                <c:pt idx="38666">
                  <c:v>1.1566700000000001E-3</c:v>
                </c:pt>
                <c:pt idx="38667">
                  <c:v>3.2362999999999999E-4</c:v>
                </c:pt>
                <c:pt idx="38668">
                  <c:v>-1.2353E-4</c:v>
                </c:pt>
                <c:pt idx="38669">
                  <c:v>-7.4770000000000001E-4</c:v>
                </c:pt>
                <c:pt idx="38670">
                  <c:v>-1.92249E-3</c:v>
                </c:pt>
                <c:pt idx="38671">
                  <c:v>-1.77523E-3</c:v>
                </c:pt>
                <c:pt idx="38672">
                  <c:v>-9.1275999999999998E-4</c:v>
                </c:pt>
                <c:pt idx="38673">
                  <c:v>-4.9368999999999997E-4</c:v>
                </c:pt>
                <c:pt idx="38674">
                  <c:v>6.8400999999999998E-4</c:v>
                </c:pt>
                <c:pt idx="38675">
                  <c:v>-5.7138000000000002E-4</c:v>
                </c:pt>
                <c:pt idx="38676">
                  <c:v>-1.21481E-3</c:v>
                </c:pt>
                <c:pt idx="38677">
                  <c:v>-5.1911000000000004E-4</c:v>
                </c:pt>
                <c:pt idx="38678">
                  <c:v>-1.24693E-3</c:v>
                </c:pt>
                <c:pt idx="38679">
                  <c:v>-7.1719000000000004E-4</c:v>
                </c:pt>
                <c:pt idx="38680">
                  <c:v>-3.7607999999999999E-4</c:v>
                </c:pt>
                <c:pt idx="38681" formatCode="0.00E+00">
                  <c:v>-5.8990000000000003E-5</c:v>
                </c:pt>
                <c:pt idx="38682">
                  <c:v>1.3894199999999999E-3</c:v>
                </c:pt>
                <c:pt idx="38683">
                  <c:v>5.1898999999999999E-4</c:v>
                </c:pt>
                <c:pt idx="38684">
                  <c:v>-4.8219000000000002E-4</c:v>
                </c:pt>
                <c:pt idx="38685">
                  <c:v>-1.6077999999999999E-4</c:v>
                </c:pt>
                <c:pt idx="38686">
                  <c:v>-2.5817E-4</c:v>
                </c:pt>
                <c:pt idx="38687">
                  <c:v>-5.0885999999999998E-4</c:v>
                </c:pt>
                <c:pt idx="38688">
                  <c:v>-8.1043E-4</c:v>
                </c:pt>
                <c:pt idx="38689" formatCode="0.00E+00">
                  <c:v>-4.914E-5</c:v>
                </c:pt>
                <c:pt idx="38690">
                  <c:v>-7.0774E-4</c:v>
                </c:pt>
                <c:pt idx="38691">
                  <c:v>-2.4518000000000001E-3</c:v>
                </c:pt>
                <c:pt idx="38692">
                  <c:v>-1.50074E-3</c:v>
                </c:pt>
                <c:pt idx="38693">
                  <c:v>1.0397900000000001E-3</c:v>
                </c:pt>
                <c:pt idx="38694">
                  <c:v>1.7712299999999999E-3</c:v>
                </c:pt>
                <c:pt idx="38695" formatCode="0.00E+00">
                  <c:v>-8.1899999999999999E-5</c:v>
                </c:pt>
                <c:pt idx="38696">
                  <c:v>1.1154000000000001E-4</c:v>
                </c:pt>
                <c:pt idx="38697">
                  <c:v>-1.09341E-3</c:v>
                </c:pt>
                <c:pt idx="38698">
                  <c:v>-1.3546299999999999E-3</c:v>
                </c:pt>
                <c:pt idx="38699">
                  <c:v>1.4187399999999999E-3</c:v>
                </c:pt>
                <c:pt idx="38700">
                  <c:v>2.04462E-3</c:v>
                </c:pt>
                <c:pt idx="38701">
                  <c:v>2.9804900000000001E-3</c:v>
                </c:pt>
                <c:pt idx="38702">
                  <c:v>1.76563E-3</c:v>
                </c:pt>
                <c:pt idx="38703">
                  <c:v>-8.2589000000000002E-4</c:v>
                </c:pt>
                <c:pt idx="38704">
                  <c:v>1.6122599999999999E-3</c:v>
                </c:pt>
                <c:pt idx="38705">
                  <c:v>6.0855999999999996E-4</c:v>
                </c:pt>
                <c:pt idx="38706">
                  <c:v>3.2078E-4</c:v>
                </c:pt>
                <c:pt idx="38707">
                  <c:v>1.78272E-3</c:v>
                </c:pt>
                <c:pt idx="38708" formatCode="0.00E+00">
                  <c:v>-5.8570000000000003E-5</c:v>
                </c:pt>
                <c:pt idx="38709">
                  <c:v>3.4916999999999999E-4</c:v>
                </c:pt>
                <c:pt idx="38710">
                  <c:v>3.3823000000000002E-4</c:v>
                </c:pt>
                <c:pt idx="38711">
                  <c:v>6.8386E-4</c:v>
                </c:pt>
                <c:pt idx="38712">
                  <c:v>-1.5139999999999999E-4</c:v>
                </c:pt>
                <c:pt idx="38713">
                  <c:v>-2.2965300000000002E-3</c:v>
                </c:pt>
                <c:pt idx="38714" formatCode="0.00E+00">
                  <c:v>3.4619999999999997E-5</c:v>
                </c:pt>
                <c:pt idx="38715">
                  <c:v>4.9872000000000002E-4</c:v>
                </c:pt>
                <c:pt idx="38716">
                  <c:v>5.3863000000000001E-4</c:v>
                </c:pt>
                <c:pt idx="38717">
                  <c:v>1.68968E-3</c:v>
                </c:pt>
                <c:pt idx="38718">
                  <c:v>1.18238E-3</c:v>
                </c:pt>
                <c:pt idx="38719">
                  <c:v>7.3063000000000002E-4</c:v>
                </c:pt>
                <c:pt idx="38720" formatCode="0.00E+00">
                  <c:v>9.1290000000000002E-5</c:v>
                </c:pt>
                <c:pt idx="38721">
                  <c:v>-1.65391E-3</c:v>
                </c:pt>
                <c:pt idx="38722">
                  <c:v>-1.32661E-3</c:v>
                </c:pt>
                <c:pt idx="38723">
                  <c:v>-1.3046100000000001E-3</c:v>
                </c:pt>
                <c:pt idx="38724">
                  <c:v>-2.1235199999999998E-3</c:v>
                </c:pt>
                <c:pt idx="38725" formatCode="0.00E+00">
                  <c:v>7.6390000000000006E-5</c:v>
                </c:pt>
                <c:pt idx="38726">
                  <c:v>1.1779200000000001E-3</c:v>
                </c:pt>
                <c:pt idx="38727">
                  <c:v>-6.0152000000000003E-4</c:v>
                </c:pt>
                <c:pt idx="38728">
                  <c:v>-1.2170099999999999E-3</c:v>
                </c:pt>
                <c:pt idx="38729">
                  <c:v>-1.4011000000000001E-4</c:v>
                </c:pt>
                <c:pt idx="38730">
                  <c:v>7.6013999999999997E-4</c:v>
                </c:pt>
                <c:pt idx="38731" formatCode="0.00E+00">
                  <c:v>5.189E-5</c:v>
                </c:pt>
                <c:pt idx="38732">
                  <c:v>1.12645E-3</c:v>
                </c:pt>
                <c:pt idx="38733">
                  <c:v>1.2168400000000001E-3</c:v>
                </c:pt>
                <c:pt idx="38734">
                  <c:v>1.2353799999999999E-3</c:v>
                </c:pt>
                <c:pt idx="38735">
                  <c:v>2.1462899999999999E-3</c:v>
                </c:pt>
                <c:pt idx="38736">
                  <c:v>1.32957E-3</c:v>
                </c:pt>
                <c:pt idx="38737">
                  <c:v>-1.1970100000000001E-3</c:v>
                </c:pt>
                <c:pt idx="38738">
                  <c:v>-2.10349E-3</c:v>
                </c:pt>
                <c:pt idx="38739">
                  <c:v>-6.2246999999999997E-4</c:v>
                </c:pt>
                <c:pt idx="38740">
                  <c:v>-9.7345999999999999E-4</c:v>
                </c:pt>
                <c:pt idx="38741">
                  <c:v>-5.9011999999999997E-4</c:v>
                </c:pt>
                <c:pt idx="38742">
                  <c:v>-2.0521999999999999E-4</c:v>
                </c:pt>
                <c:pt idx="38743">
                  <c:v>8.5924999999999999E-4</c:v>
                </c:pt>
                <c:pt idx="38744">
                  <c:v>1.4564300000000001E-3</c:v>
                </c:pt>
                <c:pt idx="38745">
                  <c:v>-7.0381999999999997E-4</c:v>
                </c:pt>
                <c:pt idx="38746">
                  <c:v>-7.8989999999999996E-4</c:v>
                </c:pt>
                <c:pt idx="38747">
                  <c:v>-8.9349000000000004E-4</c:v>
                </c:pt>
                <c:pt idx="38748">
                  <c:v>5.2831999999999998E-4</c:v>
                </c:pt>
                <c:pt idx="38749">
                  <c:v>-1.219E-4</c:v>
                </c:pt>
                <c:pt idx="38750">
                  <c:v>-3.1764E-4</c:v>
                </c:pt>
                <c:pt idx="38751">
                  <c:v>7.0511E-4</c:v>
                </c:pt>
                <c:pt idx="38752" formatCode="0.00E+00">
                  <c:v>-6.3919999999999998E-5</c:v>
                </c:pt>
                <c:pt idx="38753">
                  <c:v>2.2380400000000002E-3</c:v>
                </c:pt>
                <c:pt idx="38754">
                  <c:v>2.2308699999999998E-3</c:v>
                </c:pt>
                <c:pt idx="38755">
                  <c:v>1.1810799999999999E-3</c:v>
                </c:pt>
                <c:pt idx="38756">
                  <c:v>1.32565E-3</c:v>
                </c:pt>
                <c:pt idx="38757">
                  <c:v>-3.3102000000000001E-4</c:v>
                </c:pt>
                <c:pt idx="38758">
                  <c:v>1.0018E-3</c:v>
                </c:pt>
                <c:pt idx="38759">
                  <c:v>4.4028999999999997E-4</c:v>
                </c:pt>
                <c:pt idx="38760">
                  <c:v>-1.2635999999999999E-3</c:v>
                </c:pt>
                <c:pt idx="38761">
                  <c:v>1.06306E-3</c:v>
                </c:pt>
                <c:pt idx="38762">
                  <c:v>1.3190599999999999E-3</c:v>
                </c:pt>
                <c:pt idx="38763">
                  <c:v>1.2739400000000001E-3</c:v>
                </c:pt>
                <c:pt idx="38764">
                  <c:v>2.17198E-3</c:v>
                </c:pt>
                <c:pt idx="38765">
                  <c:v>1.32244E-3</c:v>
                </c:pt>
                <c:pt idx="38766">
                  <c:v>1.8531299999999999E-3</c:v>
                </c:pt>
                <c:pt idx="38767">
                  <c:v>4.8266999999999998E-4</c:v>
                </c:pt>
                <c:pt idx="38768">
                  <c:v>6.7363000000000004E-4</c:v>
                </c:pt>
                <c:pt idx="38769">
                  <c:v>7.7820000000000005E-4</c:v>
                </c:pt>
                <c:pt idx="38770">
                  <c:v>1.0199300000000001E-3</c:v>
                </c:pt>
                <c:pt idx="38771">
                  <c:v>-2.0588E-4</c:v>
                </c:pt>
                <c:pt idx="38772">
                  <c:v>-2.0369400000000001E-3</c:v>
                </c:pt>
                <c:pt idx="38773">
                  <c:v>-2.27268E-3</c:v>
                </c:pt>
                <c:pt idx="38774">
                  <c:v>-4.1524999999999999E-3</c:v>
                </c:pt>
                <c:pt idx="38775">
                  <c:v>-2.5187999999999999E-3</c:v>
                </c:pt>
                <c:pt idx="38776">
                  <c:v>-1.2220200000000001E-3</c:v>
                </c:pt>
                <c:pt idx="38777">
                  <c:v>6.1269999999999999E-4</c:v>
                </c:pt>
                <c:pt idx="38778">
                  <c:v>4.4611499999999997E-3</c:v>
                </c:pt>
                <c:pt idx="38779">
                  <c:v>4.0071600000000001E-3</c:v>
                </c:pt>
                <c:pt idx="38780">
                  <c:v>3.3347699999999999E-3</c:v>
                </c:pt>
                <c:pt idx="38781">
                  <c:v>3.0921199999999999E-3</c:v>
                </c:pt>
                <c:pt idx="38782">
                  <c:v>1.0616899999999999E-3</c:v>
                </c:pt>
                <c:pt idx="38783">
                  <c:v>1.6824E-4</c:v>
                </c:pt>
                <c:pt idx="38784">
                  <c:v>1.19378E-3</c:v>
                </c:pt>
                <c:pt idx="38785">
                  <c:v>2.6050000000000001E-3</c:v>
                </c:pt>
                <c:pt idx="38786">
                  <c:v>7.3698999999999998E-4</c:v>
                </c:pt>
                <c:pt idx="38787">
                  <c:v>-2.2095299999999999E-3</c:v>
                </c:pt>
                <c:pt idx="38788">
                  <c:v>-2.1000099999999998E-3</c:v>
                </c:pt>
                <c:pt idx="38789">
                  <c:v>-2.76816E-3</c:v>
                </c:pt>
                <c:pt idx="38790">
                  <c:v>-2.7498499999999999E-3</c:v>
                </c:pt>
                <c:pt idx="38791">
                  <c:v>-1.6050299999999999E-3</c:v>
                </c:pt>
                <c:pt idx="38792">
                  <c:v>1.27852E-3</c:v>
                </c:pt>
                <c:pt idx="38793">
                  <c:v>1.92179E-3</c:v>
                </c:pt>
                <c:pt idx="38794">
                  <c:v>2.2284200000000001E-3</c:v>
                </c:pt>
                <c:pt idx="38795">
                  <c:v>4.3198999999999998E-3</c:v>
                </c:pt>
                <c:pt idx="38796">
                  <c:v>3.8841000000000001E-3</c:v>
                </c:pt>
                <c:pt idx="38797">
                  <c:v>2.6719999999999999E-3</c:v>
                </c:pt>
                <c:pt idx="38798">
                  <c:v>2.0831999999999999E-3</c:v>
                </c:pt>
                <c:pt idx="38799">
                  <c:v>2.3891400000000001E-3</c:v>
                </c:pt>
                <c:pt idx="38800">
                  <c:v>2.0337300000000001E-3</c:v>
                </c:pt>
                <c:pt idx="38801">
                  <c:v>1.3551399999999999E-3</c:v>
                </c:pt>
                <c:pt idx="38802">
                  <c:v>2.5867500000000001E-3</c:v>
                </c:pt>
                <c:pt idx="38803">
                  <c:v>3.2093E-3</c:v>
                </c:pt>
                <c:pt idx="38804">
                  <c:v>1.86786E-3</c:v>
                </c:pt>
                <c:pt idx="38805">
                  <c:v>9.0669999999999998E-4</c:v>
                </c:pt>
                <c:pt idx="38806">
                  <c:v>8.9669999999999995E-4</c:v>
                </c:pt>
                <c:pt idx="38807">
                  <c:v>-4.6026999999999998E-4</c:v>
                </c:pt>
                <c:pt idx="38808">
                  <c:v>-2.29948E-3</c:v>
                </c:pt>
                <c:pt idx="38809">
                  <c:v>-3.9780600000000003E-3</c:v>
                </c:pt>
                <c:pt idx="38810">
                  <c:v>-4.2770999999999998E-3</c:v>
                </c:pt>
                <c:pt idx="38811">
                  <c:v>-3.7714599999999999E-3</c:v>
                </c:pt>
                <c:pt idx="38812">
                  <c:v>-1.85428E-3</c:v>
                </c:pt>
                <c:pt idx="38813">
                  <c:v>-1.1899499999999999E-3</c:v>
                </c:pt>
                <c:pt idx="38814">
                  <c:v>-1.32738E-3</c:v>
                </c:pt>
                <c:pt idx="38815">
                  <c:v>-2.19747E-3</c:v>
                </c:pt>
                <c:pt idx="38816">
                  <c:v>-2.50673E-3</c:v>
                </c:pt>
                <c:pt idx="38817">
                  <c:v>-2.3745400000000001E-3</c:v>
                </c:pt>
                <c:pt idx="38818">
                  <c:v>-3.2257499999999999E-3</c:v>
                </c:pt>
                <c:pt idx="38819">
                  <c:v>-3.0565100000000001E-3</c:v>
                </c:pt>
                <c:pt idx="38820">
                  <c:v>-1.3332800000000001E-3</c:v>
                </c:pt>
                <c:pt idx="38821">
                  <c:v>-5.2464999999999999E-4</c:v>
                </c:pt>
                <c:pt idx="38822">
                  <c:v>7.0553E-4</c:v>
                </c:pt>
                <c:pt idx="38823">
                  <c:v>2.2937600000000002E-3</c:v>
                </c:pt>
                <c:pt idx="38824">
                  <c:v>1.9921499999999998E-3</c:v>
                </c:pt>
                <c:pt idx="38825">
                  <c:v>2.61407E-3</c:v>
                </c:pt>
                <c:pt idx="38826">
                  <c:v>1.4192300000000001E-3</c:v>
                </c:pt>
                <c:pt idx="38827">
                  <c:v>-5.8336E-4</c:v>
                </c:pt>
                <c:pt idx="38828">
                  <c:v>-3.2658000000000001E-3</c:v>
                </c:pt>
                <c:pt idx="38829">
                  <c:v>-4.4903E-3</c:v>
                </c:pt>
                <c:pt idx="38830">
                  <c:v>-2.7961100000000001E-3</c:v>
                </c:pt>
                <c:pt idx="38831">
                  <c:v>-3.6324399999999998E-3</c:v>
                </c:pt>
                <c:pt idx="38832">
                  <c:v>-2.06595E-3</c:v>
                </c:pt>
                <c:pt idx="38833">
                  <c:v>6.3632999999999995E-4</c:v>
                </c:pt>
                <c:pt idx="38834">
                  <c:v>3.0316399999999999E-3</c:v>
                </c:pt>
                <c:pt idx="38835">
                  <c:v>4.6846600000000002E-3</c:v>
                </c:pt>
                <c:pt idx="38836">
                  <c:v>4.3744300000000003E-3</c:v>
                </c:pt>
                <c:pt idx="38837">
                  <c:v>2.4138100000000002E-3</c:v>
                </c:pt>
                <c:pt idx="38838">
                  <c:v>7.7579000000000005E-4</c:v>
                </c:pt>
                <c:pt idx="38839">
                  <c:v>2.3664300000000001E-3</c:v>
                </c:pt>
                <c:pt idx="38840">
                  <c:v>2.8655299999999998E-3</c:v>
                </c:pt>
                <c:pt idx="38841">
                  <c:v>9.6464999999999995E-4</c:v>
                </c:pt>
                <c:pt idx="38842">
                  <c:v>1.17914E-3</c:v>
                </c:pt>
                <c:pt idx="38843">
                  <c:v>-1.0642799999999999E-3</c:v>
                </c:pt>
                <c:pt idx="38844">
                  <c:v>-3.5129800000000002E-3</c:v>
                </c:pt>
                <c:pt idx="38845">
                  <c:v>-2.8215800000000002E-3</c:v>
                </c:pt>
                <c:pt idx="38846">
                  <c:v>-3.4679099999999998E-3</c:v>
                </c:pt>
                <c:pt idx="38847">
                  <c:v>-2.8866400000000002E-3</c:v>
                </c:pt>
                <c:pt idx="38848">
                  <c:v>5.3518999999999995E-4</c:v>
                </c:pt>
                <c:pt idx="38849">
                  <c:v>2.07741E-3</c:v>
                </c:pt>
                <c:pt idx="38850">
                  <c:v>4.4653399999999999E-3</c:v>
                </c:pt>
                <c:pt idx="38851">
                  <c:v>5.03084E-3</c:v>
                </c:pt>
                <c:pt idx="38852">
                  <c:v>4.1326999999999996E-3</c:v>
                </c:pt>
                <c:pt idx="38853">
                  <c:v>3.28664E-3</c:v>
                </c:pt>
                <c:pt idx="38854">
                  <c:v>2.96284E-3</c:v>
                </c:pt>
                <c:pt idx="38855">
                  <c:v>4.3931899999999999E-3</c:v>
                </c:pt>
                <c:pt idx="38856">
                  <c:v>3.20017E-3</c:v>
                </c:pt>
                <c:pt idx="38857">
                  <c:v>2.37324E-3</c:v>
                </c:pt>
                <c:pt idx="38858">
                  <c:v>3.7372400000000002E-3</c:v>
                </c:pt>
                <c:pt idx="38859">
                  <c:v>3.40274E-3</c:v>
                </c:pt>
                <c:pt idx="38860">
                  <c:v>2.5980199999999999E-3</c:v>
                </c:pt>
                <c:pt idx="38861">
                  <c:v>2.0612600000000001E-3</c:v>
                </c:pt>
                <c:pt idx="38862">
                  <c:v>1.18563E-3</c:v>
                </c:pt>
                <c:pt idx="38863">
                  <c:v>-5.8200000000000005E-4</c:v>
                </c:pt>
                <c:pt idx="38864">
                  <c:v>-3.3544500000000001E-3</c:v>
                </c:pt>
                <c:pt idx="38865">
                  <c:v>-4.8004600000000003E-3</c:v>
                </c:pt>
                <c:pt idx="38866">
                  <c:v>-4.3908200000000001E-3</c:v>
                </c:pt>
                <c:pt idx="38867">
                  <c:v>-3.86624E-3</c:v>
                </c:pt>
                <c:pt idx="38868">
                  <c:v>-3.45656E-3</c:v>
                </c:pt>
                <c:pt idx="38869">
                  <c:v>-2.9643500000000001E-3</c:v>
                </c:pt>
                <c:pt idx="38870">
                  <c:v>-2.6921900000000001E-3</c:v>
                </c:pt>
                <c:pt idx="38871">
                  <c:v>-4.1811599999999997E-3</c:v>
                </c:pt>
                <c:pt idx="38872">
                  <c:v>-2.4875399999999999E-3</c:v>
                </c:pt>
                <c:pt idx="38873">
                  <c:v>-3.11123E-3</c:v>
                </c:pt>
                <c:pt idx="38874">
                  <c:v>-5.0473999999999996E-3</c:v>
                </c:pt>
                <c:pt idx="38875">
                  <c:v>-1.9279E-3</c:v>
                </c:pt>
                <c:pt idx="38876">
                  <c:v>-2.7984799999999999E-3</c:v>
                </c:pt>
                <c:pt idx="38877">
                  <c:v>-2.5737899999999998E-3</c:v>
                </c:pt>
                <c:pt idx="38878">
                  <c:v>1.9781099999999999E-3</c:v>
                </c:pt>
                <c:pt idx="38879">
                  <c:v>2.97066E-3</c:v>
                </c:pt>
                <c:pt idx="38880">
                  <c:v>2.5987800000000002E-3</c:v>
                </c:pt>
                <c:pt idx="38881">
                  <c:v>3.4798099999999998E-3</c:v>
                </c:pt>
                <c:pt idx="38882">
                  <c:v>2.7152700000000001E-3</c:v>
                </c:pt>
                <c:pt idx="38883">
                  <c:v>2.1566000000000001E-4</c:v>
                </c:pt>
                <c:pt idx="38884">
                  <c:v>-2.6282200000000001E-3</c:v>
                </c:pt>
                <c:pt idx="38885">
                  <c:v>-2.85761E-3</c:v>
                </c:pt>
                <c:pt idx="38886">
                  <c:v>-3.1945799999999998E-3</c:v>
                </c:pt>
                <c:pt idx="38887">
                  <c:v>-4.3234299999999996E-3</c:v>
                </c:pt>
                <c:pt idx="38888">
                  <c:v>-1.3118699999999999E-3</c:v>
                </c:pt>
                <c:pt idx="38889">
                  <c:v>6.3099E-4</c:v>
                </c:pt>
                <c:pt idx="38890">
                  <c:v>2.76078E-3</c:v>
                </c:pt>
                <c:pt idx="38891">
                  <c:v>5.01258E-3</c:v>
                </c:pt>
                <c:pt idx="38892">
                  <c:v>5.3180900000000001E-3</c:v>
                </c:pt>
                <c:pt idx="38893">
                  <c:v>3.4893699999999999E-3</c:v>
                </c:pt>
                <c:pt idx="38894">
                  <c:v>3.9950100000000002E-3</c:v>
                </c:pt>
                <c:pt idx="38895">
                  <c:v>2.8083800000000001E-3</c:v>
                </c:pt>
                <c:pt idx="38896">
                  <c:v>2.6254999999999998E-3</c:v>
                </c:pt>
                <c:pt idx="38897">
                  <c:v>3.901E-3</c:v>
                </c:pt>
                <c:pt idx="38898">
                  <c:v>4.2328E-4</c:v>
                </c:pt>
                <c:pt idx="38899">
                  <c:v>-2.2421400000000001E-3</c:v>
                </c:pt>
                <c:pt idx="38900">
                  <c:v>-2.7346699999999998E-3</c:v>
                </c:pt>
                <c:pt idx="38901">
                  <c:v>-3.5650199999999999E-3</c:v>
                </c:pt>
                <c:pt idx="38902">
                  <c:v>-2.89945E-3</c:v>
                </c:pt>
                <c:pt idx="38903">
                  <c:v>-9.1777999999999998E-4</c:v>
                </c:pt>
                <c:pt idx="38904">
                  <c:v>-3.5722E-4</c:v>
                </c:pt>
                <c:pt idx="38905">
                  <c:v>1.9940299999999999E-3</c:v>
                </c:pt>
                <c:pt idx="38906">
                  <c:v>4.5661399999999998E-3</c:v>
                </c:pt>
                <c:pt idx="38907">
                  <c:v>5.6859800000000002E-3</c:v>
                </c:pt>
                <c:pt idx="38908">
                  <c:v>5.0056199999999997E-3</c:v>
                </c:pt>
                <c:pt idx="38909">
                  <c:v>2.41471E-3</c:v>
                </c:pt>
                <c:pt idx="38910">
                  <c:v>3.5913300000000002E-3</c:v>
                </c:pt>
                <c:pt idx="38911">
                  <c:v>4.4057599999999999E-3</c:v>
                </c:pt>
                <c:pt idx="38912">
                  <c:v>2.4644100000000002E-3</c:v>
                </c:pt>
                <c:pt idx="38913">
                  <c:v>2.5526400000000001E-3</c:v>
                </c:pt>
                <c:pt idx="38914">
                  <c:v>4.6695699999999996E-3</c:v>
                </c:pt>
                <c:pt idx="38915">
                  <c:v>4.7356000000000004E-3</c:v>
                </c:pt>
                <c:pt idx="38916">
                  <c:v>3.3050900000000001E-3</c:v>
                </c:pt>
                <c:pt idx="38917">
                  <c:v>2.29372E-3</c:v>
                </c:pt>
                <c:pt idx="38918">
                  <c:v>2.1374300000000001E-3</c:v>
                </c:pt>
                <c:pt idx="38919">
                  <c:v>-6.1384999999999999E-4</c:v>
                </c:pt>
                <c:pt idx="38920">
                  <c:v>-3.62839E-3</c:v>
                </c:pt>
                <c:pt idx="38921">
                  <c:v>-4.6046200000000002E-3</c:v>
                </c:pt>
                <c:pt idx="38922">
                  <c:v>-4.89399E-3</c:v>
                </c:pt>
                <c:pt idx="38923">
                  <c:v>-3.1138799999999999E-3</c:v>
                </c:pt>
                <c:pt idx="38924">
                  <c:v>-4.4020300000000004E-3</c:v>
                </c:pt>
                <c:pt idx="38925">
                  <c:v>-3.9814400000000002E-3</c:v>
                </c:pt>
                <c:pt idx="38926">
                  <c:v>-2.7269500000000001E-3</c:v>
                </c:pt>
                <c:pt idx="38927">
                  <c:v>-5.0325200000000004E-3</c:v>
                </c:pt>
                <c:pt idx="38928">
                  <c:v>-4.1518800000000002E-3</c:v>
                </c:pt>
                <c:pt idx="38929">
                  <c:v>-4.4368200000000002E-3</c:v>
                </c:pt>
                <c:pt idx="38930">
                  <c:v>-4.9907700000000003E-3</c:v>
                </c:pt>
                <c:pt idx="38931">
                  <c:v>-4.1739000000000004E-3</c:v>
                </c:pt>
                <c:pt idx="38932">
                  <c:v>-3.0222199999999999E-3</c:v>
                </c:pt>
                <c:pt idx="38933">
                  <c:v>-1.94141E-3</c:v>
                </c:pt>
                <c:pt idx="38934">
                  <c:v>-3.4224199999999998E-3</c:v>
                </c:pt>
                <c:pt idx="38935">
                  <c:v>-4.1912E-3</c:v>
                </c:pt>
                <c:pt idx="38936">
                  <c:v>-3.3533600000000001E-3</c:v>
                </c:pt>
                <c:pt idx="38937">
                  <c:v>-3.42013E-3</c:v>
                </c:pt>
                <c:pt idx="38938">
                  <c:v>-2.16438E-3</c:v>
                </c:pt>
                <c:pt idx="38939">
                  <c:v>-4.8658000000000002E-4</c:v>
                </c:pt>
                <c:pt idx="38940">
                  <c:v>2.3415699999999998E-3</c:v>
                </c:pt>
                <c:pt idx="38941">
                  <c:v>4.96087E-3</c:v>
                </c:pt>
                <c:pt idx="38942">
                  <c:v>5.1351499999999998E-3</c:v>
                </c:pt>
                <c:pt idx="38943">
                  <c:v>2.9266000000000001E-3</c:v>
                </c:pt>
                <c:pt idx="38944">
                  <c:v>2.6152900000000001E-3</c:v>
                </c:pt>
                <c:pt idx="38945">
                  <c:v>-6.7095999999999996E-4</c:v>
                </c:pt>
                <c:pt idx="38946">
                  <c:v>-5.2072100000000003E-3</c:v>
                </c:pt>
                <c:pt idx="38947">
                  <c:v>-5.6036200000000001E-3</c:v>
                </c:pt>
                <c:pt idx="38948">
                  <c:v>-5.67856E-3</c:v>
                </c:pt>
                <c:pt idx="38949">
                  <c:v>-5.4846599999999997E-3</c:v>
                </c:pt>
                <c:pt idx="38950">
                  <c:v>-4.5113899999999997E-3</c:v>
                </c:pt>
                <c:pt idx="38951">
                  <c:v>-2.7774499999999999E-3</c:v>
                </c:pt>
                <c:pt idx="38952">
                  <c:v>-2.8008199999999999E-3</c:v>
                </c:pt>
                <c:pt idx="38953">
                  <c:v>-3.3040299999999999E-3</c:v>
                </c:pt>
                <c:pt idx="38954">
                  <c:v>-5.0799000000000005E-4</c:v>
                </c:pt>
                <c:pt idx="38955">
                  <c:v>2.42998E-3</c:v>
                </c:pt>
                <c:pt idx="38956">
                  <c:v>2.66256E-3</c:v>
                </c:pt>
                <c:pt idx="38957">
                  <c:v>3.6918200000000002E-3</c:v>
                </c:pt>
                <c:pt idx="38958">
                  <c:v>4.6905599999999999E-3</c:v>
                </c:pt>
                <c:pt idx="38959">
                  <c:v>2.2564299999999998E-3</c:v>
                </c:pt>
                <c:pt idx="38960">
                  <c:v>-1.11027E-3</c:v>
                </c:pt>
                <c:pt idx="38961">
                  <c:v>-3.36462E-3</c:v>
                </c:pt>
                <c:pt idx="38962">
                  <c:v>-5.3700900000000001E-3</c:v>
                </c:pt>
                <c:pt idx="38963">
                  <c:v>-6.6924599999999999E-3</c:v>
                </c:pt>
                <c:pt idx="38964">
                  <c:v>-5.5564100000000003E-3</c:v>
                </c:pt>
                <c:pt idx="38965">
                  <c:v>-4.6961299999999997E-3</c:v>
                </c:pt>
                <c:pt idx="38966">
                  <c:v>-4.4067899999999998E-3</c:v>
                </c:pt>
                <c:pt idx="38967">
                  <c:v>-5.2724900000000003E-3</c:v>
                </c:pt>
                <c:pt idx="38968">
                  <c:v>-5.6179400000000001E-3</c:v>
                </c:pt>
                <c:pt idx="38969">
                  <c:v>-5.3428800000000004E-3</c:v>
                </c:pt>
                <c:pt idx="38970">
                  <c:v>-5.0979500000000004E-3</c:v>
                </c:pt>
                <c:pt idx="38971">
                  <c:v>-4.5734699999999996E-3</c:v>
                </c:pt>
                <c:pt idx="38972">
                  <c:v>-4.1040800000000004E-3</c:v>
                </c:pt>
                <c:pt idx="38973">
                  <c:v>-3.39866E-3</c:v>
                </c:pt>
                <c:pt idx="38974">
                  <c:v>-2.1610700000000002E-3</c:v>
                </c:pt>
                <c:pt idx="38975">
                  <c:v>4.6676999999999998E-4</c:v>
                </c:pt>
                <c:pt idx="38976">
                  <c:v>3.8513100000000001E-3</c:v>
                </c:pt>
                <c:pt idx="38977">
                  <c:v>5.8885600000000001E-3</c:v>
                </c:pt>
                <c:pt idx="38978">
                  <c:v>6.78343E-3</c:v>
                </c:pt>
                <c:pt idx="38979">
                  <c:v>5.51951E-3</c:v>
                </c:pt>
                <c:pt idx="38980">
                  <c:v>4.9467499999999998E-3</c:v>
                </c:pt>
                <c:pt idx="38981">
                  <c:v>5.4587200000000002E-3</c:v>
                </c:pt>
                <c:pt idx="38982">
                  <c:v>4.9049100000000002E-3</c:v>
                </c:pt>
                <c:pt idx="38983">
                  <c:v>5.0205800000000002E-3</c:v>
                </c:pt>
                <c:pt idx="38984">
                  <c:v>4.3469099999999998E-3</c:v>
                </c:pt>
                <c:pt idx="38985">
                  <c:v>4.17673E-3</c:v>
                </c:pt>
                <c:pt idx="38986">
                  <c:v>5.0131899999999998E-3</c:v>
                </c:pt>
                <c:pt idx="38987">
                  <c:v>3.8934400000000002E-3</c:v>
                </c:pt>
                <c:pt idx="38988">
                  <c:v>3.49089E-3</c:v>
                </c:pt>
                <c:pt idx="38989">
                  <c:v>2.4227300000000001E-3</c:v>
                </c:pt>
                <c:pt idx="38990" formatCode="0.00E+00">
                  <c:v>7.7119999999999993E-5</c:v>
                </c:pt>
                <c:pt idx="38991">
                  <c:v>-3.8414399999999998E-3</c:v>
                </c:pt>
                <c:pt idx="38992">
                  <c:v>-5.5470199999999997E-3</c:v>
                </c:pt>
                <c:pt idx="38993">
                  <c:v>-4.9805700000000001E-3</c:v>
                </c:pt>
                <c:pt idx="38994">
                  <c:v>-2.7938699999999999E-3</c:v>
                </c:pt>
                <c:pt idx="38995">
                  <c:v>1.2527E-4</c:v>
                </c:pt>
                <c:pt idx="38996">
                  <c:v>2.5022299999999998E-3</c:v>
                </c:pt>
                <c:pt idx="38997">
                  <c:v>4.3688099999999999E-3</c:v>
                </c:pt>
                <c:pt idx="38998">
                  <c:v>4.3263099999999999E-3</c:v>
                </c:pt>
                <c:pt idx="38999">
                  <c:v>4.5412200000000003E-3</c:v>
                </c:pt>
                <c:pt idx="39000">
                  <c:v>3.1688900000000002E-3</c:v>
                </c:pt>
                <c:pt idx="39001">
                  <c:v>-1.7588899999999999E-3</c:v>
                </c:pt>
                <c:pt idx="39002">
                  <c:v>-2.74931E-3</c:v>
                </c:pt>
                <c:pt idx="39003">
                  <c:v>-6.2144499999999998E-3</c:v>
                </c:pt>
                <c:pt idx="39004">
                  <c:v>-8.6216000000000001E-3</c:v>
                </c:pt>
                <c:pt idx="39005">
                  <c:v>-5.84301E-3</c:v>
                </c:pt>
                <c:pt idx="39006">
                  <c:v>-5.6787399999999998E-3</c:v>
                </c:pt>
                <c:pt idx="39007">
                  <c:v>-5.0028399999999997E-3</c:v>
                </c:pt>
                <c:pt idx="39008">
                  <c:v>-5.2385799999999996E-3</c:v>
                </c:pt>
                <c:pt idx="39009">
                  <c:v>-3.4511899999999998E-3</c:v>
                </c:pt>
                <c:pt idx="39010" formatCode="0.00E+00">
                  <c:v>-7.7949999999999997E-5</c:v>
                </c:pt>
                <c:pt idx="39011">
                  <c:v>1.49098E-3</c:v>
                </c:pt>
                <c:pt idx="39012">
                  <c:v>4.28758E-3</c:v>
                </c:pt>
                <c:pt idx="39013">
                  <c:v>4.9631900000000001E-3</c:v>
                </c:pt>
                <c:pt idx="39014">
                  <c:v>3.1438999999999998E-3</c:v>
                </c:pt>
                <c:pt idx="39015">
                  <c:v>1.69407E-3</c:v>
                </c:pt>
                <c:pt idx="39016">
                  <c:v>-1.9305E-4</c:v>
                </c:pt>
                <c:pt idx="39017">
                  <c:v>-3.5639999999999999E-3</c:v>
                </c:pt>
                <c:pt idx="39018">
                  <c:v>-6.3847599999999997E-3</c:v>
                </c:pt>
                <c:pt idx="39019">
                  <c:v>-6.3064200000000001E-3</c:v>
                </c:pt>
                <c:pt idx="39020">
                  <c:v>-6.3817199999999996E-3</c:v>
                </c:pt>
                <c:pt idx="39021">
                  <c:v>-7.3513299999999997E-3</c:v>
                </c:pt>
                <c:pt idx="39022">
                  <c:v>-7.0641999999999996E-3</c:v>
                </c:pt>
                <c:pt idx="39023">
                  <c:v>-5.9689399999999998E-3</c:v>
                </c:pt>
                <c:pt idx="39024">
                  <c:v>-5.7032100000000002E-3</c:v>
                </c:pt>
                <c:pt idx="39025">
                  <c:v>-6.9355800000000002E-3</c:v>
                </c:pt>
                <c:pt idx="39026">
                  <c:v>-6.5975299999999999E-3</c:v>
                </c:pt>
                <c:pt idx="39027">
                  <c:v>-5.9385200000000001E-3</c:v>
                </c:pt>
                <c:pt idx="39028">
                  <c:v>-5.1197500000000002E-3</c:v>
                </c:pt>
                <c:pt idx="39029">
                  <c:v>-3.8899899999999999E-3</c:v>
                </c:pt>
                <c:pt idx="39030">
                  <c:v>-2.3558199999999998E-3</c:v>
                </c:pt>
                <c:pt idx="39031">
                  <c:v>5.2727999999999998E-4</c:v>
                </c:pt>
                <c:pt idx="39032">
                  <c:v>3.6409200000000002E-3</c:v>
                </c:pt>
                <c:pt idx="39033">
                  <c:v>6.1531399999999997E-3</c:v>
                </c:pt>
                <c:pt idx="39034">
                  <c:v>6.5693000000000001E-3</c:v>
                </c:pt>
                <c:pt idx="39035">
                  <c:v>6.7143000000000003E-3</c:v>
                </c:pt>
                <c:pt idx="39036">
                  <c:v>5.7597999999999998E-3</c:v>
                </c:pt>
                <c:pt idx="39037">
                  <c:v>5.4874299999999997E-3</c:v>
                </c:pt>
                <c:pt idx="39038">
                  <c:v>6.9381499999999997E-3</c:v>
                </c:pt>
                <c:pt idx="39039">
                  <c:v>5.1479899999999999E-3</c:v>
                </c:pt>
                <c:pt idx="39040">
                  <c:v>5.3706700000000001E-3</c:v>
                </c:pt>
                <c:pt idx="39041">
                  <c:v>6.5256300000000001E-3</c:v>
                </c:pt>
                <c:pt idx="39042">
                  <c:v>6.3179200000000003E-3</c:v>
                </c:pt>
                <c:pt idx="39043">
                  <c:v>5.1539300000000001E-3</c:v>
                </c:pt>
                <c:pt idx="39044">
                  <c:v>5.7043600000000003E-3</c:v>
                </c:pt>
                <c:pt idx="39045">
                  <c:v>6.5688300000000003E-3</c:v>
                </c:pt>
                <c:pt idx="39046">
                  <c:v>6.9946399999999999E-3</c:v>
                </c:pt>
                <c:pt idx="39047">
                  <c:v>6.4050299999999999E-3</c:v>
                </c:pt>
                <c:pt idx="39048">
                  <c:v>5.5426900000000003E-3</c:v>
                </c:pt>
                <c:pt idx="39049">
                  <c:v>5.1100099999999999E-3</c:v>
                </c:pt>
                <c:pt idx="39050">
                  <c:v>2.40288E-3</c:v>
                </c:pt>
                <c:pt idx="39051">
                  <c:v>-1.6134400000000001E-3</c:v>
                </c:pt>
                <c:pt idx="39052">
                  <c:v>-3.1005400000000002E-3</c:v>
                </c:pt>
                <c:pt idx="39053">
                  <c:v>-4.5155200000000003E-3</c:v>
                </c:pt>
                <c:pt idx="39054">
                  <c:v>-5.1211199999999998E-3</c:v>
                </c:pt>
                <c:pt idx="39055">
                  <c:v>-3.4259099999999999E-3</c:v>
                </c:pt>
                <c:pt idx="39056">
                  <c:v>-1.7189E-3</c:v>
                </c:pt>
                <c:pt idx="39057">
                  <c:v>1.97525E-3</c:v>
                </c:pt>
                <c:pt idx="39058">
                  <c:v>4.9841699999999996E-3</c:v>
                </c:pt>
                <c:pt idx="39059">
                  <c:v>7.1426800000000002E-3</c:v>
                </c:pt>
                <c:pt idx="39060">
                  <c:v>8.6123199999999997E-3</c:v>
                </c:pt>
                <c:pt idx="39061">
                  <c:v>7.1182900000000002E-3</c:v>
                </c:pt>
                <c:pt idx="39062">
                  <c:v>7.9886999999999996E-3</c:v>
                </c:pt>
                <c:pt idx="39063">
                  <c:v>6.7874800000000002E-3</c:v>
                </c:pt>
                <c:pt idx="39064">
                  <c:v>4.9111500000000004E-3</c:v>
                </c:pt>
                <c:pt idx="39065">
                  <c:v>4.23691E-3</c:v>
                </c:pt>
                <c:pt idx="39066">
                  <c:v>-5.7056999999999995E-4</c:v>
                </c:pt>
                <c:pt idx="39067">
                  <c:v>-2.4964800000000001E-3</c:v>
                </c:pt>
                <c:pt idx="39068">
                  <c:v>-3.6348700000000001E-3</c:v>
                </c:pt>
                <c:pt idx="39069">
                  <c:v>-5.7516099999999999E-3</c:v>
                </c:pt>
                <c:pt idx="39070">
                  <c:v>-4.6394699999999997E-3</c:v>
                </c:pt>
                <c:pt idx="39071">
                  <c:v>-3.75808E-3</c:v>
                </c:pt>
                <c:pt idx="39072">
                  <c:v>-6.5998999999999995E-4</c:v>
                </c:pt>
                <c:pt idx="39073">
                  <c:v>4.6563899999999998E-3</c:v>
                </c:pt>
                <c:pt idx="39074">
                  <c:v>6.96745E-3</c:v>
                </c:pt>
                <c:pt idx="39075">
                  <c:v>8.4015400000000007E-3</c:v>
                </c:pt>
                <c:pt idx="39076">
                  <c:v>8.5486599999999996E-3</c:v>
                </c:pt>
                <c:pt idx="39077">
                  <c:v>5.84098E-3</c:v>
                </c:pt>
                <c:pt idx="39078">
                  <c:v>6.2407900000000004E-3</c:v>
                </c:pt>
                <c:pt idx="39079">
                  <c:v>6.2529400000000002E-3</c:v>
                </c:pt>
                <c:pt idx="39080">
                  <c:v>5.8739200000000004E-3</c:v>
                </c:pt>
                <c:pt idx="39081">
                  <c:v>6.8281499999999998E-3</c:v>
                </c:pt>
                <c:pt idx="39082">
                  <c:v>6.2413099999999999E-3</c:v>
                </c:pt>
                <c:pt idx="39083">
                  <c:v>6.5385499999999997E-3</c:v>
                </c:pt>
                <c:pt idx="39084">
                  <c:v>5.7924200000000004E-3</c:v>
                </c:pt>
                <c:pt idx="39085">
                  <c:v>3.7936799999999998E-3</c:v>
                </c:pt>
                <c:pt idx="39086">
                  <c:v>3.73019E-3</c:v>
                </c:pt>
                <c:pt idx="39087">
                  <c:v>1.0558E-4</c:v>
                </c:pt>
                <c:pt idx="39088">
                  <c:v>-4.1599999999999996E-3</c:v>
                </c:pt>
                <c:pt idx="39089">
                  <c:v>-5.7912099999999998E-3</c:v>
                </c:pt>
                <c:pt idx="39090">
                  <c:v>-8.2145900000000008E-3</c:v>
                </c:pt>
                <c:pt idx="39091">
                  <c:v>-7.93722E-3</c:v>
                </c:pt>
                <c:pt idx="39092">
                  <c:v>-5.3504399999999997E-3</c:v>
                </c:pt>
                <c:pt idx="39093">
                  <c:v>-6.72501E-3</c:v>
                </c:pt>
                <c:pt idx="39094">
                  <c:v>-6.7235100000000003E-3</c:v>
                </c:pt>
                <c:pt idx="39095">
                  <c:v>-6.10795E-3</c:v>
                </c:pt>
                <c:pt idx="39096">
                  <c:v>-6.8697699999999999E-3</c:v>
                </c:pt>
                <c:pt idx="39097">
                  <c:v>-6.3259800000000001E-3</c:v>
                </c:pt>
                <c:pt idx="39098">
                  <c:v>-6.3006E-3</c:v>
                </c:pt>
                <c:pt idx="39099">
                  <c:v>-5.9140599999999996E-3</c:v>
                </c:pt>
                <c:pt idx="39100">
                  <c:v>-6.4612899999999997E-3</c:v>
                </c:pt>
                <c:pt idx="39101">
                  <c:v>-7.2598699999999999E-3</c:v>
                </c:pt>
                <c:pt idx="39102">
                  <c:v>-6.0163400000000002E-3</c:v>
                </c:pt>
                <c:pt idx="39103">
                  <c:v>-6.3872299999999998E-3</c:v>
                </c:pt>
                <c:pt idx="39104">
                  <c:v>-5.5988799999999997E-3</c:v>
                </c:pt>
                <c:pt idx="39105">
                  <c:v>-4.75787E-3</c:v>
                </c:pt>
                <c:pt idx="39106">
                  <c:v>-2.4075199999999998E-3</c:v>
                </c:pt>
                <c:pt idx="39107">
                  <c:v>6.4316000000000004E-4</c:v>
                </c:pt>
                <c:pt idx="39108">
                  <c:v>1.71491E-3</c:v>
                </c:pt>
                <c:pt idx="39109">
                  <c:v>4.7233500000000003E-3</c:v>
                </c:pt>
                <c:pt idx="39110">
                  <c:v>4.7026200000000002E-3</c:v>
                </c:pt>
                <c:pt idx="39111">
                  <c:v>3.9095900000000001E-3</c:v>
                </c:pt>
                <c:pt idx="39112">
                  <c:v>1.8801200000000001E-3</c:v>
                </c:pt>
                <c:pt idx="39113">
                  <c:v>-2.07377E-3</c:v>
                </c:pt>
                <c:pt idx="39114">
                  <c:v>-5.5212400000000002E-3</c:v>
                </c:pt>
                <c:pt idx="39115">
                  <c:v>-8.7388499999999994E-3</c:v>
                </c:pt>
                <c:pt idx="39116">
                  <c:v>-8.5758799999999993E-3</c:v>
                </c:pt>
                <c:pt idx="39117">
                  <c:v>-8.3564699999999995E-3</c:v>
                </c:pt>
                <c:pt idx="39118">
                  <c:v>-7.4806200000000003E-3</c:v>
                </c:pt>
                <c:pt idx="39119">
                  <c:v>-6.7566700000000002E-3</c:v>
                </c:pt>
                <c:pt idx="39120">
                  <c:v>-5.3425800000000004E-3</c:v>
                </c:pt>
                <c:pt idx="39121">
                  <c:v>-4.3943899999999998E-3</c:v>
                </c:pt>
                <c:pt idx="39122">
                  <c:v>-9.6186999999999998E-4</c:v>
                </c:pt>
                <c:pt idx="39123">
                  <c:v>2.89514E-3</c:v>
                </c:pt>
                <c:pt idx="39124">
                  <c:v>4.4809100000000003E-3</c:v>
                </c:pt>
                <c:pt idx="39125">
                  <c:v>4.6196199999999996E-3</c:v>
                </c:pt>
                <c:pt idx="39126">
                  <c:v>4.8084E-3</c:v>
                </c:pt>
                <c:pt idx="39127">
                  <c:v>2.94078E-3</c:v>
                </c:pt>
                <c:pt idx="39128">
                  <c:v>-1.0924299999999999E-3</c:v>
                </c:pt>
                <c:pt idx="39129">
                  <c:v>-3.4337700000000001E-3</c:v>
                </c:pt>
                <c:pt idx="39130">
                  <c:v>-6.0937400000000003E-3</c:v>
                </c:pt>
                <c:pt idx="39131">
                  <c:v>-6.8617299999999999E-3</c:v>
                </c:pt>
                <c:pt idx="39132">
                  <c:v>-7.7256199999999999E-3</c:v>
                </c:pt>
                <c:pt idx="39133">
                  <c:v>-7.7762300000000003E-3</c:v>
                </c:pt>
                <c:pt idx="39134">
                  <c:v>-6.5284699999999998E-3</c:v>
                </c:pt>
                <c:pt idx="39135">
                  <c:v>-6.3449500000000002E-3</c:v>
                </c:pt>
                <c:pt idx="39136">
                  <c:v>-6.4521700000000001E-3</c:v>
                </c:pt>
                <c:pt idx="39137">
                  <c:v>-7.6465700000000001E-3</c:v>
                </c:pt>
                <c:pt idx="39138">
                  <c:v>-6.86814E-3</c:v>
                </c:pt>
                <c:pt idx="39139">
                  <c:v>-6.7245100000000004E-3</c:v>
                </c:pt>
                <c:pt idx="39140">
                  <c:v>-4.6285299999999996E-3</c:v>
                </c:pt>
                <c:pt idx="39141">
                  <c:v>-4.0007200000000001E-3</c:v>
                </c:pt>
                <c:pt idx="39142">
                  <c:v>-3.1525300000000002E-3</c:v>
                </c:pt>
                <c:pt idx="39143">
                  <c:v>8.4196E-4</c:v>
                </c:pt>
                <c:pt idx="39144">
                  <c:v>4.1492400000000002E-3</c:v>
                </c:pt>
                <c:pt idx="39145">
                  <c:v>6.7170299999999997E-3</c:v>
                </c:pt>
                <c:pt idx="39146">
                  <c:v>7.1664199999999997E-3</c:v>
                </c:pt>
                <c:pt idx="39147">
                  <c:v>8.5107499999999992E-3</c:v>
                </c:pt>
                <c:pt idx="39148">
                  <c:v>7.5218400000000001E-3</c:v>
                </c:pt>
                <c:pt idx="39149">
                  <c:v>6.8874699999999997E-3</c:v>
                </c:pt>
                <c:pt idx="39150">
                  <c:v>8.3837500000000006E-3</c:v>
                </c:pt>
                <c:pt idx="39151">
                  <c:v>7.4522800000000004E-3</c:v>
                </c:pt>
                <c:pt idx="39152">
                  <c:v>6.9172000000000001E-3</c:v>
                </c:pt>
                <c:pt idx="39153">
                  <c:v>7.0369999999999999E-3</c:v>
                </c:pt>
                <c:pt idx="39154">
                  <c:v>7.7130799999999998E-3</c:v>
                </c:pt>
                <c:pt idx="39155">
                  <c:v>5.7963199999999998E-3</c:v>
                </c:pt>
                <c:pt idx="39156">
                  <c:v>5.3537100000000002E-3</c:v>
                </c:pt>
                <c:pt idx="39157">
                  <c:v>2.8428199999999998E-3</c:v>
                </c:pt>
                <c:pt idx="39158">
                  <c:v>-1.2192500000000001E-3</c:v>
                </c:pt>
                <c:pt idx="39159">
                  <c:v>-2.3349E-3</c:v>
                </c:pt>
                <c:pt idx="39160">
                  <c:v>-4.14665E-3</c:v>
                </c:pt>
                <c:pt idx="39161">
                  <c:v>-5.3625900000000004E-3</c:v>
                </c:pt>
                <c:pt idx="39162">
                  <c:v>-2.9814099999999999E-3</c:v>
                </c:pt>
                <c:pt idx="39163">
                  <c:v>-5.798E-4</c:v>
                </c:pt>
                <c:pt idx="39164">
                  <c:v>2.6797600000000002E-3</c:v>
                </c:pt>
                <c:pt idx="39165">
                  <c:v>5.1276200000000003E-3</c:v>
                </c:pt>
                <c:pt idx="39166">
                  <c:v>5.11817E-3</c:v>
                </c:pt>
                <c:pt idx="39167">
                  <c:v>5.06442E-3</c:v>
                </c:pt>
                <c:pt idx="39168">
                  <c:v>2.2199699999999999E-3</c:v>
                </c:pt>
                <c:pt idx="39169">
                  <c:v>-9.2539E-4</c:v>
                </c:pt>
                <c:pt idx="39170">
                  <c:v>-5.0489200000000001E-3</c:v>
                </c:pt>
                <c:pt idx="39171">
                  <c:v>-7.9136599999999994E-3</c:v>
                </c:pt>
                <c:pt idx="39172">
                  <c:v>-8.6268300000000003E-3</c:v>
                </c:pt>
                <c:pt idx="39173">
                  <c:v>-8.09935E-3</c:v>
                </c:pt>
                <c:pt idx="39174">
                  <c:v>-6.54012E-3</c:v>
                </c:pt>
                <c:pt idx="39175">
                  <c:v>-6.6625599999999997E-3</c:v>
                </c:pt>
                <c:pt idx="39176">
                  <c:v>-4.8358100000000003E-3</c:v>
                </c:pt>
                <c:pt idx="39177">
                  <c:v>-2.4075400000000001E-3</c:v>
                </c:pt>
                <c:pt idx="39178">
                  <c:v>-1.0009999999999999E-3</c:v>
                </c:pt>
                <c:pt idx="39179">
                  <c:v>2.4203200000000001E-3</c:v>
                </c:pt>
                <c:pt idx="39180">
                  <c:v>5.7893199999999997E-3</c:v>
                </c:pt>
                <c:pt idx="39181">
                  <c:v>4.8855000000000001E-3</c:v>
                </c:pt>
                <c:pt idx="39182">
                  <c:v>4.0203599999999997E-3</c:v>
                </c:pt>
                <c:pt idx="39183">
                  <c:v>3.0201300000000002E-3</c:v>
                </c:pt>
                <c:pt idx="39184">
                  <c:v>-1.5258699999999999E-3</c:v>
                </c:pt>
                <c:pt idx="39185">
                  <c:v>-4.2215400000000002E-3</c:v>
                </c:pt>
                <c:pt idx="39186">
                  <c:v>-6.0301199999999999E-3</c:v>
                </c:pt>
                <c:pt idx="39187">
                  <c:v>-8.1711000000000006E-3</c:v>
                </c:pt>
                <c:pt idx="39188">
                  <c:v>-7.4904500000000001E-3</c:v>
                </c:pt>
                <c:pt idx="39189">
                  <c:v>-6.8739700000000001E-3</c:v>
                </c:pt>
                <c:pt idx="39190">
                  <c:v>-7.5906899999999998E-3</c:v>
                </c:pt>
                <c:pt idx="39191">
                  <c:v>-6.6644299999999998E-3</c:v>
                </c:pt>
                <c:pt idx="39192">
                  <c:v>-6.3318599999999999E-3</c:v>
                </c:pt>
                <c:pt idx="39193">
                  <c:v>-7.6224300000000004E-3</c:v>
                </c:pt>
                <c:pt idx="39194">
                  <c:v>-7.0807099999999996E-3</c:v>
                </c:pt>
                <c:pt idx="39195">
                  <c:v>-6.5278200000000002E-3</c:v>
                </c:pt>
                <c:pt idx="39196">
                  <c:v>-5.5723600000000002E-3</c:v>
                </c:pt>
                <c:pt idx="39197">
                  <c:v>-4.7604099999999996E-3</c:v>
                </c:pt>
                <c:pt idx="39198">
                  <c:v>-3.1637499999999999E-3</c:v>
                </c:pt>
                <c:pt idx="39199">
                  <c:v>-1.3459999999999999E-4</c:v>
                </c:pt>
                <c:pt idx="39200">
                  <c:v>4.1560800000000004E-3</c:v>
                </c:pt>
                <c:pt idx="39201">
                  <c:v>5.5102299999999996E-3</c:v>
                </c:pt>
                <c:pt idx="39202">
                  <c:v>7.8524900000000002E-3</c:v>
                </c:pt>
                <c:pt idx="39203">
                  <c:v>8.7764699999999998E-3</c:v>
                </c:pt>
                <c:pt idx="39204">
                  <c:v>7.5826699999999997E-3</c:v>
                </c:pt>
                <c:pt idx="39205">
                  <c:v>7.7758699999999998E-3</c:v>
                </c:pt>
                <c:pt idx="39206">
                  <c:v>7.8033199999999999E-3</c:v>
                </c:pt>
                <c:pt idx="39207">
                  <c:v>7.4356400000000003E-3</c:v>
                </c:pt>
                <c:pt idx="39208">
                  <c:v>7.8448600000000004E-3</c:v>
                </c:pt>
                <c:pt idx="39209">
                  <c:v>7.0176199999999996E-3</c:v>
                </c:pt>
                <c:pt idx="39210">
                  <c:v>5.2058900000000003E-3</c:v>
                </c:pt>
                <c:pt idx="39211">
                  <c:v>5.9045599999999997E-3</c:v>
                </c:pt>
                <c:pt idx="39212">
                  <c:v>5.0278099999999997E-3</c:v>
                </c:pt>
                <c:pt idx="39213">
                  <c:v>2.4843700000000001E-3</c:v>
                </c:pt>
                <c:pt idx="39214">
                  <c:v>5.6234000000000004E-4</c:v>
                </c:pt>
                <c:pt idx="39215">
                  <c:v>-3.72872E-3</c:v>
                </c:pt>
                <c:pt idx="39216">
                  <c:v>-4.70003E-3</c:v>
                </c:pt>
                <c:pt idx="39217">
                  <c:v>-3.6507200000000001E-3</c:v>
                </c:pt>
                <c:pt idx="39218">
                  <c:v>-4.27152E-3</c:v>
                </c:pt>
                <c:pt idx="39219">
                  <c:v>-2.8257999999999999E-4</c:v>
                </c:pt>
                <c:pt idx="39220">
                  <c:v>3.2372E-3</c:v>
                </c:pt>
                <c:pt idx="39221">
                  <c:v>4.1820900000000003E-3</c:v>
                </c:pt>
                <c:pt idx="39222">
                  <c:v>4.6203900000000003E-3</c:v>
                </c:pt>
                <c:pt idx="39223">
                  <c:v>3.99987E-3</c:v>
                </c:pt>
                <c:pt idx="39224">
                  <c:v>2.6045E-3</c:v>
                </c:pt>
                <c:pt idx="39225">
                  <c:v>-4.3135E-4</c:v>
                </c:pt>
                <c:pt idx="39226">
                  <c:v>-4.58859E-3</c:v>
                </c:pt>
                <c:pt idx="39227">
                  <c:v>-7.4763E-3</c:v>
                </c:pt>
                <c:pt idx="39228">
                  <c:v>-8.1566699999999995E-3</c:v>
                </c:pt>
                <c:pt idx="39229">
                  <c:v>-8.3620699999999992E-3</c:v>
                </c:pt>
                <c:pt idx="39230">
                  <c:v>-7.31695E-3</c:v>
                </c:pt>
                <c:pt idx="39231">
                  <c:v>-6.8087800000000004E-3</c:v>
                </c:pt>
                <c:pt idx="39232">
                  <c:v>-4.3026699999999998E-3</c:v>
                </c:pt>
                <c:pt idx="39233">
                  <c:v>-3.4933400000000002E-3</c:v>
                </c:pt>
                <c:pt idx="39234">
                  <c:v>-1.4019200000000001E-3</c:v>
                </c:pt>
                <c:pt idx="39235">
                  <c:v>2.7652699999999998E-3</c:v>
                </c:pt>
                <c:pt idx="39236">
                  <c:v>3.8757800000000001E-3</c:v>
                </c:pt>
                <c:pt idx="39237">
                  <c:v>3.7658700000000002E-3</c:v>
                </c:pt>
                <c:pt idx="39238">
                  <c:v>4.0137200000000001E-3</c:v>
                </c:pt>
                <c:pt idx="39239">
                  <c:v>2.7433399999999999E-3</c:v>
                </c:pt>
                <c:pt idx="39240">
                  <c:v>-1.17366E-3</c:v>
                </c:pt>
                <c:pt idx="39241">
                  <c:v>-4.9867399999999999E-3</c:v>
                </c:pt>
                <c:pt idx="39242">
                  <c:v>-6.4416600000000001E-3</c:v>
                </c:pt>
                <c:pt idx="39243">
                  <c:v>-7.49076E-3</c:v>
                </c:pt>
                <c:pt idx="39244">
                  <c:v>-7.88699E-3</c:v>
                </c:pt>
                <c:pt idx="39245">
                  <c:v>-7.6954099999999998E-3</c:v>
                </c:pt>
                <c:pt idx="39246">
                  <c:v>-6.8258700000000004E-3</c:v>
                </c:pt>
                <c:pt idx="39247">
                  <c:v>-7.0273100000000002E-3</c:v>
                </c:pt>
                <c:pt idx="39248">
                  <c:v>-8.2050000000000005E-3</c:v>
                </c:pt>
                <c:pt idx="39249">
                  <c:v>-6.7955400000000001E-3</c:v>
                </c:pt>
                <c:pt idx="39250">
                  <c:v>-6.4696800000000002E-3</c:v>
                </c:pt>
                <c:pt idx="39251">
                  <c:v>-6.7536999999999996E-3</c:v>
                </c:pt>
                <c:pt idx="39252">
                  <c:v>-6.1020099999999997E-3</c:v>
                </c:pt>
                <c:pt idx="39253">
                  <c:v>-4.3192600000000001E-3</c:v>
                </c:pt>
                <c:pt idx="39254">
                  <c:v>-2.63102E-3</c:v>
                </c:pt>
                <c:pt idx="39255">
                  <c:v>-4.6056999999999999E-4</c:v>
                </c:pt>
                <c:pt idx="39256">
                  <c:v>4.1553700000000002E-3</c:v>
                </c:pt>
                <c:pt idx="39257">
                  <c:v>4.6283399999999999E-3</c:v>
                </c:pt>
                <c:pt idx="39258">
                  <c:v>7.4875000000000002E-3</c:v>
                </c:pt>
                <c:pt idx="39259">
                  <c:v>8.0246299999999996E-3</c:v>
                </c:pt>
                <c:pt idx="39260">
                  <c:v>6.2419900000000002E-3</c:v>
                </c:pt>
                <c:pt idx="39261">
                  <c:v>8.2367699999999992E-3</c:v>
                </c:pt>
                <c:pt idx="39262">
                  <c:v>7.3482E-3</c:v>
                </c:pt>
                <c:pt idx="39263">
                  <c:v>5.5504200000000004E-3</c:v>
                </c:pt>
                <c:pt idx="39264">
                  <c:v>7.1535399999999999E-3</c:v>
                </c:pt>
                <c:pt idx="39265">
                  <c:v>6.9873000000000001E-3</c:v>
                </c:pt>
                <c:pt idx="39266">
                  <c:v>5.4773699999999996E-3</c:v>
                </c:pt>
                <c:pt idx="39267">
                  <c:v>8.30527E-3</c:v>
                </c:pt>
                <c:pt idx="39268">
                  <c:v>7.7849299999999998E-3</c:v>
                </c:pt>
                <c:pt idx="39269">
                  <c:v>6.7858399999999996E-3</c:v>
                </c:pt>
                <c:pt idx="39270">
                  <c:v>7.8026299999999996E-3</c:v>
                </c:pt>
                <c:pt idx="39271">
                  <c:v>6.2730700000000004E-3</c:v>
                </c:pt>
                <c:pt idx="39272">
                  <c:v>6.8782699999999997E-3</c:v>
                </c:pt>
                <c:pt idx="39273">
                  <c:v>6.2080399999999997E-3</c:v>
                </c:pt>
                <c:pt idx="39274">
                  <c:v>2.5480300000000002E-3</c:v>
                </c:pt>
                <c:pt idx="39275" formatCode="0.00E+00">
                  <c:v>4.227E-5</c:v>
                </c:pt>
                <c:pt idx="39276">
                  <c:v>-3.85031E-3</c:v>
                </c:pt>
                <c:pt idx="39277">
                  <c:v>-6.0436099999999996E-3</c:v>
                </c:pt>
                <c:pt idx="39278">
                  <c:v>-4.5685500000000002E-3</c:v>
                </c:pt>
                <c:pt idx="39279">
                  <c:v>-2.6002099999999999E-3</c:v>
                </c:pt>
                <c:pt idx="39280">
                  <c:v>-7.0191999999999997E-4</c:v>
                </c:pt>
                <c:pt idx="39281">
                  <c:v>1.3151199999999999E-3</c:v>
                </c:pt>
                <c:pt idx="39282">
                  <c:v>4.9873299999999999E-3</c:v>
                </c:pt>
                <c:pt idx="39283">
                  <c:v>6.1279799999999999E-3</c:v>
                </c:pt>
                <c:pt idx="39284">
                  <c:v>6.8691200000000003E-3</c:v>
                </c:pt>
                <c:pt idx="39285">
                  <c:v>7.8330899999999992E-3</c:v>
                </c:pt>
                <c:pt idx="39286">
                  <c:v>7.0398500000000003E-3</c:v>
                </c:pt>
                <c:pt idx="39287">
                  <c:v>6.0745699999999996E-3</c:v>
                </c:pt>
                <c:pt idx="39288">
                  <c:v>6.2346299999999997E-3</c:v>
                </c:pt>
                <c:pt idx="39289">
                  <c:v>3.4861100000000002E-3</c:v>
                </c:pt>
                <c:pt idx="39290">
                  <c:v>1.37988E-3</c:v>
                </c:pt>
                <c:pt idx="39291">
                  <c:v>-2.38828E-3</c:v>
                </c:pt>
                <c:pt idx="39292">
                  <c:v>-4.8787400000000003E-3</c:v>
                </c:pt>
                <c:pt idx="39293">
                  <c:v>-3.3413700000000002E-3</c:v>
                </c:pt>
                <c:pt idx="39294">
                  <c:v>-4.2921599999999997E-3</c:v>
                </c:pt>
                <c:pt idx="39295">
                  <c:v>-2.1466300000000001E-3</c:v>
                </c:pt>
                <c:pt idx="39296">
                  <c:v>1.1928399999999999E-3</c:v>
                </c:pt>
                <c:pt idx="39297">
                  <c:v>2.8823899999999999E-3</c:v>
                </c:pt>
                <c:pt idx="39298">
                  <c:v>5.9865600000000001E-3</c:v>
                </c:pt>
                <c:pt idx="39299">
                  <c:v>8.6953900000000008E-3</c:v>
                </c:pt>
                <c:pt idx="39300">
                  <c:v>8.5497100000000003E-3</c:v>
                </c:pt>
                <c:pt idx="39301">
                  <c:v>7.4297199999999999E-3</c:v>
                </c:pt>
                <c:pt idx="39302">
                  <c:v>8.7104699999999997E-3</c:v>
                </c:pt>
                <c:pt idx="39303">
                  <c:v>6.8123799999999998E-3</c:v>
                </c:pt>
                <c:pt idx="39304">
                  <c:v>6.0558000000000001E-3</c:v>
                </c:pt>
                <c:pt idx="39305">
                  <c:v>7.57984E-3</c:v>
                </c:pt>
                <c:pt idx="39306">
                  <c:v>8.0779200000000006E-3</c:v>
                </c:pt>
                <c:pt idx="39307">
                  <c:v>6.7838400000000002E-3</c:v>
                </c:pt>
                <c:pt idx="39308">
                  <c:v>5.5189000000000002E-3</c:v>
                </c:pt>
                <c:pt idx="39309">
                  <c:v>5.2411999999999997E-3</c:v>
                </c:pt>
                <c:pt idx="39310">
                  <c:v>1.92151E-3</c:v>
                </c:pt>
                <c:pt idx="39311">
                  <c:v>-6.2578999999999998E-4</c:v>
                </c:pt>
                <c:pt idx="39312">
                  <c:v>-3.8183700000000002E-3</c:v>
                </c:pt>
                <c:pt idx="39313">
                  <c:v>-6.15528E-3</c:v>
                </c:pt>
                <c:pt idx="39314">
                  <c:v>-6.5282300000000003E-3</c:v>
                </c:pt>
                <c:pt idx="39315">
                  <c:v>-7.7286300000000002E-3</c:v>
                </c:pt>
                <c:pt idx="39316">
                  <c:v>-6.0354700000000002E-3</c:v>
                </c:pt>
                <c:pt idx="39317">
                  <c:v>-6.3728700000000001E-3</c:v>
                </c:pt>
                <c:pt idx="39318">
                  <c:v>-6.8628700000000001E-3</c:v>
                </c:pt>
                <c:pt idx="39319">
                  <c:v>-6.7647699999999998E-3</c:v>
                </c:pt>
                <c:pt idx="39320">
                  <c:v>-7.9507699999999994E-3</c:v>
                </c:pt>
                <c:pt idx="39321">
                  <c:v>-7.68923E-3</c:v>
                </c:pt>
                <c:pt idx="39322">
                  <c:v>-6.7848600000000002E-3</c:v>
                </c:pt>
                <c:pt idx="39323">
                  <c:v>-7.1176599999999996E-3</c:v>
                </c:pt>
                <c:pt idx="39324">
                  <c:v>-5.1123999999999996E-3</c:v>
                </c:pt>
                <c:pt idx="39325">
                  <c:v>-2.0562800000000002E-3</c:v>
                </c:pt>
                <c:pt idx="39326">
                  <c:v>3.0150000000000001E-4</c:v>
                </c:pt>
                <c:pt idx="39327">
                  <c:v>3.16665E-3</c:v>
                </c:pt>
                <c:pt idx="39328">
                  <c:v>3.2869700000000002E-3</c:v>
                </c:pt>
                <c:pt idx="39329">
                  <c:v>4.0814900000000001E-3</c:v>
                </c:pt>
                <c:pt idx="39330">
                  <c:v>4.3444800000000004E-3</c:v>
                </c:pt>
                <c:pt idx="39331">
                  <c:v>-2.6141000000000001E-4</c:v>
                </c:pt>
                <c:pt idx="39332">
                  <c:v>-2.0528199999999999E-3</c:v>
                </c:pt>
                <c:pt idx="39333">
                  <c:v>-3.06026E-3</c:v>
                </c:pt>
                <c:pt idx="39334">
                  <c:v>-3.64585E-3</c:v>
                </c:pt>
                <c:pt idx="39335">
                  <c:v>-1.84468E-3</c:v>
                </c:pt>
                <c:pt idx="39336">
                  <c:v>-5.3189999999999997E-4</c:v>
                </c:pt>
                <c:pt idx="39337">
                  <c:v>2.29467E-3</c:v>
                </c:pt>
                <c:pt idx="39338">
                  <c:v>4.1431100000000002E-3</c:v>
                </c:pt>
                <c:pt idx="39339">
                  <c:v>4.9141899999999997E-3</c:v>
                </c:pt>
                <c:pt idx="39340">
                  <c:v>7.4172999999999999E-3</c:v>
                </c:pt>
                <c:pt idx="39341">
                  <c:v>7.1856899999999998E-3</c:v>
                </c:pt>
                <c:pt idx="39342">
                  <c:v>7.3745399999999997E-3</c:v>
                </c:pt>
                <c:pt idx="39343">
                  <c:v>7.4535399999999998E-3</c:v>
                </c:pt>
                <c:pt idx="39344">
                  <c:v>5.8134700000000003E-3</c:v>
                </c:pt>
                <c:pt idx="39345">
                  <c:v>3.8633600000000001E-3</c:v>
                </c:pt>
                <c:pt idx="39346">
                  <c:v>-7.7329999999999999E-4</c:v>
                </c:pt>
                <c:pt idx="39347">
                  <c:v>-3.2860599999999999E-3</c:v>
                </c:pt>
                <c:pt idx="39348">
                  <c:v>-2.8181899999999999E-3</c:v>
                </c:pt>
                <c:pt idx="39349">
                  <c:v>-4.3700199999999996E-3</c:v>
                </c:pt>
                <c:pt idx="39350">
                  <c:v>-3.8238500000000002E-3</c:v>
                </c:pt>
                <c:pt idx="39351">
                  <c:v>-1.9134499999999999E-3</c:v>
                </c:pt>
                <c:pt idx="39352">
                  <c:v>3.2509999999999999E-4</c:v>
                </c:pt>
                <c:pt idx="39353">
                  <c:v>4.1439199999999997E-3</c:v>
                </c:pt>
                <c:pt idx="39354">
                  <c:v>4.5269100000000003E-3</c:v>
                </c:pt>
                <c:pt idx="39355">
                  <c:v>6.8731499999999997E-3</c:v>
                </c:pt>
                <c:pt idx="39356">
                  <c:v>8.1576600000000006E-3</c:v>
                </c:pt>
                <c:pt idx="39357">
                  <c:v>6.64717E-3</c:v>
                </c:pt>
                <c:pt idx="39358">
                  <c:v>6.4789299999999999E-3</c:v>
                </c:pt>
                <c:pt idx="39359">
                  <c:v>6.4040299999999998E-3</c:v>
                </c:pt>
                <c:pt idx="39360">
                  <c:v>6.9001699999999997E-3</c:v>
                </c:pt>
                <c:pt idx="39361">
                  <c:v>5.81599E-3</c:v>
                </c:pt>
                <c:pt idx="39362">
                  <c:v>7.1910100000000003E-3</c:v>
                </c:pt>
                <c:pt idx="39363">
                  <c:v>6.3024999999999999E-3</c:v>
                </c:pt>
                <c:pt idx="39364">
                  <c:v>5.82432E-3</c:v>
                </c:pt>
                <c:pt idx="39365">
                  <c:v>4.1290099999999998E-3</c:v>
                </c:pt>
                <c:pt idx="39366">
                  <c:v>2.7488000000000002E-4</c:v>
                </c:pt>
                <c:pt idx="39367">
                  <c:v>-5.9971000000000004E-4</c:v>
                </c:pt>
                <c:pt idx="39368">
                  <c:v>-3.1136800000000002E-3</c:v>
                </c:pt>
                <c:pt idx="39369">
                  <c:v>-5.2444500000000003E-3</c:v>
                </c:pt>
                <c:pt idx="39370">
                  <c:v>-5.8569599999999996E-3</c:v>
                </c:pt>
                <c:pt idx="39371">
                  <c:v>-7.1213800000000001E-3</c:v>
                </c:pt>
                <c:pt idx="39372">
                  <c:v>-6.9660299999999998E-3</c:v>
                </c:pt>
                <c:pt idx="39373">
                  <c:v>-6.5794099999999999E-3</c:v>
                </c:pt>
                <c:pt idx="39374">
                  <c:v>-6.6060499999999996E-3</c:v>
                </c:pt>
                <c:pt idx="39375">
                  <c:v>-7.0149699999999997E-3</c:v>
                </c:pt>
                <c:pt idx="39376">
                  <c:v>-7.82535E-3</c:v>
                </c:pt>
                <c:pt idx="39377">
                  <c:v>-6.6667300000000001E-3</c:v>
                </c:pt>
                <c:pt idx="39378">
                  <c:v>-5.8320300000000002E-3</c:v>
                </c:pt>
                <c:pt idx="39379">
                  <c:v>-5.9806800000000004E-3</c:v>
                </c:pt>
                <c:pt idx="39380">
                  <c:v>-4.5403600000000002E-3</c:v>
                </c:pt>
                <c:pt idx="39381">
                  <c:v>-2.2557900000000001E-3</c:v>
                </c:pt>
                <c:pt idx="39382">
                  <c:v>1.0644700000000001E-3</c:v>
                </c:pt>
                <c:pt idx="39383">
                  <c:v>3.4998899999999999E-3</c:v>
                </c:pt>
                <c:pt idx="39384">
                  <c:v>4.2241300000000004E-3</c:v>
                </c:pt>
                <c:pt idx="39385">
                  <c:v>2.68483E-3</c:v>
                </c:pt>
                <c:pt idx="39386">
                  <c:v>2.97394E-3</c:v>
                </c:pt>
                <c:pt idx="39387">
                  <c:v>1.3149699999999999E-3</c:v>
                </c:pt>
                <c:pt idx="39388">
                  <c:v>-1.1991199999999999E-3</c:v>
                </c:pt>
                <c:pt idx="39389">
                  <c:v>-3.5043499999999998E-3</c:v>
                </c:pt>
                <c:pt idx="39390">
                  <c:v>-4.3821099999999998E-3</c:v>
                </c:pt>
                <c:pt idx="39391">
                  <c:v>-2.00519E-3</c:v>
                </c:pt>
                <c:pt idx="39392">
                  <c:v>-1.24782E-3</c:v>
                </c:pt>
                <c:pt idx="39393">
                  <c:v>4.9485999999999996E-4</c:v>
                </c:pt>
                <c:pt idx="39394">
                  <c:v>3.89442E-3</c:v>
                </c:pt>
                <c:pt idx="39395">
                  <c:v>4.5056100000000002E-3</c:v>
                </c:pt>
                <c:pt idx="39396">
                  <c:v>5.7017400000000003E-3</c:v>
                </c:pt>
                <c:pt idx="39397">
                  <c:v>7.32747E-3</c:v>
                </c:pt>
                <c:pt idx="39398">
                  <c:v>6.1550499999999996E-3</c:v>
                </c:pt>
                <c:pt idx="39399">
                  <c:v>5.1050899999999996E-3</c:v>
                </c:pt>
                <c:pt idx="39400">
                  <c:v>4.9303100000000002E-3</c:v>
                </c:pt>
                <c:pt idx="39401">
                  <c:v>2.9292799999999998E-3</c:v>
                </c:pt>
                <c:pt idx="39402">
                  <c:v>3.2092999999999998E-4</c:v>
                </c:pt>
                <c:pt idx="39403">
                  <c:v>-1.8828E-3</c:v>
                </c:pt>
                <c:pt idx="39404">
                  <c:v>-3.62219E-3</c:v>
                </c:pt>
                <c:pt idx="39405">
                  <c:v>-4.3306600000000001E-3</c:v>
                </c:pt>
                <c:pt idx="39406">
                  <c:v>-3.84455E-3</c:v>
                </c:pt>
                <c:pt idx="39407">
                  <c:v>-1.82245E-3</c:v>
                </c:pt>
                <c:pt idx="39408">
                  <c:v>3.9592000000000002E-4</c:v>
                </c:pt>
                <c:pt idx="39409">
                  <c:v>2.2905600000000001E-3</c:v>
                </c:pt>
                <c:pt idx="39410">
                  <c:v>4.87339E-3</c:v>
                </c:pt>
                <c:pt idx="39411">
                  <c:v>5.5872999999999999E-3</c:v>
                </c:pt>
                <c:pt idx="39412">
                  <c:v>6.7113499999999996E-3</c:v>
                </c:pt>
                <c:pt idx="39413">
                  <c:v>6.83616E-3</c:v>
                </c:pt>
                <c:pt idx="39414">
                  <c:v>5.4043199999999998E-3</c:v>
                </c:pt>
                <c:pt idx="39415">
                  <c:v>6.3960800000000002E-3</c:v>
                </c:pt>
                <c:pt idx="39416">
                  <c:v>6.7512700000000002E-3</c:v>
                </c:pt>
                <c:pt idx="39417">
                  <c:v>6.7530000000000003E-3</c:v>
                </c:pt>
                <c:pt idx="39418">
                  <c:v>6.7865599999999996E-3</c:v>
                </c:pt>
                <c:pt idx="39419">
                  <c:v>6.6852200000000004E-3</c:v>
                </c:pt>
                <c:pt idx="39420">
                  <c:v>6.3392500000000003E-3</c:v>
                </c:pt>
                <c:pt idx="39421">
                  <c:v>2.5831299999999999E-3</c:v>
                </c:pt>
                <c:pt idx="39422">
                  <c:v>1.5892600000000001E-3</c:v>
                </c:pt>
                <c:pt idx="39423">
                  <c:v>-3.9776999999999998E-4</c:v>
                </c:pt>
                <c:pt idx="39424">
                  <c:v>-2.1231900000000001E-3</c:v>
                </c:pt>
                <c:pt idx="39425">
                  <c:v>-3.0412299999999998E-3</c:v>
                </c:pt>
                <c:pt idx="39426">
                  <c:v>-6.3519500000000003E-3</c:v>
                </c:pt>
                <c:pt idx="39427">
                  <c:v>-6.0007699999999999E-3</c:v>
                </c:pt>
                <c:pt idx="39428">
                  <c:v>-5.98542E-3</c:v>
                </c:pt>
                <c:pt idx="39429">
                  <c:v>-6.5087499999999998E-3</c:v>
                </c:pt>
                <c:pt idx="39430">
                  <c:v>-6.1050100000000001E-3</c:v>
                </c:pt>
                <c:pt idx="39431">
                  <c:v>-6.2436699999999998E-3</c:v>
                </c:pt>
                <c:pt idx="39432">
                  <c:v>-5.3577900000000003E-3</c:v>
                </c:pt>
                <c:pt idx="39433">
                  <c:v>-5.87471E-3</c:v>
                </c:pt>
                <c:pt idx="39434">
                  <c:v>-5.54902E-3</c:v>
                </c:pt>
                <c:pt idx="39435">
                  <c:v>-5.5227100000000001E-3</c:v>
                </c:pt>
                <c:pt idx="39436">
                  <c:v>-5.1968800000000001E-3</c:v>
                </c:pt>
                <c:pt idx="39437">
                  <c:v>-5.5344299999999999E-3</c:v>
                </c:pt>
                <c:pt idx="39438">
                  <c:v>-6.8589799999999998E-3</c:v>
                </c:pt>
                <c:pt idx="39439">
                  <c:v>-5.81395E-3</c:v>
                </c:pt>
                <c:pt idx="39440">
                  <c:v>-4.5191700000000003E-3</c:v>
                </c:pt>
                <c:pt idx="39441">
                  <c:v>-2.9175199999999998E-3</c:v>
                </c:pt>
                <c:pt idx="39442">
                  <c:v>-1.5838E-3</c:v>
                </c:pt>
                <c:pt idx="39443">
                  <c:v>-3.411E-4</c:v>
                </c:pt>
                <c:pt idx="39444">
                  <c:v>3.1072399999999998E-3</c:v>
                </c:pt>
                <c:pt idx="39445">
                  <c:v>2.4375600000000001E-3</c:v>
                </c:pt>
                <c:pt idx="39446">
                  <c:v>2.4743899999999999E-3</c:v>
                </c:pt>
                <c:pt idx="39447">
                  <c:v>2.1459700000000001E-3</c:v>
                </c:pt>
                <c:pt idx="39448">
                  <c:v>2.8319E-4</c:v>
                </c:pt>
                <c:pt idx="39449" formatCode="0.00E+00">
                  <c:v>-5.185E-5</c:v>
                </c:pt>
                <c:pt idx="39450">
                  <c:v>-3.34782E-3</c:v>
                </c:pt>
                <c:pt idx="39451">
                  <c:v>-5.71172E-3</c:v>
                </c:pt>
                <c:pt idx="39452">
                  <c:v>-5.5766799999999997E-3</c:v>
                </c:pt>
                <c:pt idx="39453">
                  <c:v>-6.0328400000000003E-3</c:v>
                </c:pt>
                <c:pt idx="39454">
                  <c:v>-5.9816399999999999E-3</c:v>
                </c:pt>
                <c:pt idx="39455">
                  <c:v>-5.5965099999999999E-3</c:v>
                </c:pt>
                <c:pt idx="39456">
                  <c:v>-3.80226E-3</c:v>
                </c:pt>
                <c:pt idx="39457">
                  <c:v>-1.9871699999999999E-3</c:v>
                </c:pt>
                <c:pt idx="39458">
                  <c:v>-4.9720000000000005E-4</c:v>
                </c:pt>
                <c:pt idx="39459">
                  <c:v>1.8422200000000001E-3</c:v>
                </c:pt>
                <c:pt idx="39460">
                  <c:v>2.8024199999999999E-3</c:v>
                </c:pt>
                <c:pt idx="39461">
                  <c:v>1.62305E-3</c:v>
                </c:pt>
                <c:pt idx="39462">
                  <c:v>2.2561399999999998E-3</c:v>
                </c:pt>
                <c:pt idx="39463">
                  <c:v>1.5027199999999999E-3</c:v>
                </c:pt>
                <c:pt idx="39464">
                  <c:v>-2.9787999999999999E-4</c:v>
                </c:pt>
                <c:pt idx="39465">
                  <c:v>-1.23971E-3</c:v>
                </c:pt>
                <c:pt idx="39466">
                  <c:v>-4.07114E-3</c:v>
                </c:pt>
                <c:pt idx="39467">
                  <c:v>-4.6256800000000001E-3</c:v>
                </c:pt>
                <c:pt idx="39468">
                  <c:v>-4.36995E-3</c:v>
                </c:pt>
                <c:pt idx="39469">
                  <c:v>-4.8402999999999996E-3</c:v>
                </c:pt>
                <c:pt idx="39470">
                  <c:v>-6.25751E-3</c:v>
                </c:pt>
                <c:pt idx="39471">
                  <c:v>-6.1688000000000003E-3</c:v>
                </c:pt>
                <c:pt idx="39472">
                  <c:v>-4.9376999999999997E-3</c:v>
                </c:pt>
                <c:pt idx="39473">
                  <c:v>-5.5857099999999998E-3</c:v>
                </c:pt>
                <c:pt idx="39474">
                  <c:v>-5.0545E-3</c:v>
                </c:pt>
                <c:pt idx="39475">
                  <c:v>-4.3684199999999996E-3</c:v>
                </c:pt>
                <c:pt idx="39476">
                  <c:v>-2.66965E-3</c:v>
                </c:pt>
                <c:pt idx="39477">
                  <c:v>-3.1134299999999999E-3</c:v>
                </c:pt>
                <c:pt idx="39478">
                  <c:v>-3.3464900000000001E-3</c:v>
                </c:pt>
                <c:pt idx="39479">
                  <c:v>-1.2968999999999999E-4</c:v>
                </c:pt>
                <c:pt idx="39480">
                  <c:v>1.5092E-3</c:v>
                </c:pt>
                <c:pt idx="39481">
                  <c:v>3.1367299999999999E-3</c:v>
                </c:pt>
                <c:pt idx="39482">
                  <c:v>3.6596799999999998E-3</c:v>
                </c:pt>
                <c:pt idx="39483">
                  <c:v>3.7996900000000001E-3</c:v>
                </c:pt>
                <c:pt idx="39484">
                  <c:v>6.4708500000000002E-3</c:v>
                </c:pt>
                <c:pt idx="39485">
                  <c:v>6.4152599999999999E-3</c:v>
                </c:pt>
                <c:pt idx="39486">
                  <c:v>5.0020400000000001E-3</c:v>
                </c:pt>
                <c:pt idx="39487">
                  <c:v>6.6351099999999996E-3</c:v>
                </c:pt>
                <c:pt idx="39488">
                  <c:v>6.6636600000000001E-3</c:v>
                </c:pt>
                <c:pt idx="39489">
                  <c:v>3.83659E-3</c:v>
                </c:pt>
                <c:pt idx="39490">
                  <c:v>5.3769899999999999E-3</c:v>
                </c:pt>
                <c:pt idx="39491">
                  <c:v>4.5933800000000002E-3</c:v>
                </c:pt>
                <c:pt idx="39492">
                  <c:v>2.56492E-3</c:v>
                </c:pt>
                <c:pt idx="39493">
                  <c:v>1.37067E-3</c:v>
                </c:pt>
                <c:pt idx="39494">
                  <c:v>1.8934E-4</c:v>
                </c:pt>
                <c:pt idx="39495">
                  <c:v>-1.25847E-3</c:v>
                </c:pt>
                <c:pt idx="39496">
                  <c:v>-1.29587E-3</c:v>
                </c:pt>
                <c:pt idx="39497">
                  <c:v>-1.03173E-3</c:v>
                </c:pt>
                <c:pt idx="39498">
                  <c:v>-6.7115999999999996E-4</c:v>
                </c:pt>
                <c:pt idx="39499">
                  <c:v>1.7317400000000001E-3</c:v>
                </c:pt>
                <c:pt idx="39500">
                  <c:v>6.5954999999999996E-4</c:v>
                </c:pt>
                <c:pt idx="39501">
                  <c:v>1.1607399999999999E-3</c:v>
                </c:pt>
                <c:pt idx="39502">
                  <c:v>2.8685500000000001E-3</c:v>
                </c:pt>
                <c:pt idx="39503">
                  <c:v>2.7001400000000002E-3</c:v>
                </c:pt>
                <c:pt idx="39504">
                  <c:v>1.1890799999999999E-3</c:v>
                </c:pt>
                <c:pt idx="39505">
                  <c:v>-1.0249499999999999E-3</c:v>
                </c:pt>
                <c:pt idx="39506">
                  <c:v>-1.7699300000000001E-3</c:v>
                </c:pt>
                <c:pt idx="39507">
                  <c:v>-1.8998000000000001E-3</c:v>
                </c:pt>
                <c:pt idx="39508">
                  <c:v>-4.0050499999999996E-3</c:v>
                </c:pt>
                <c:pt idx="39509">
                  <c:v>-6.6265100000000004E-3</c:v>
                </c:pt>
                <c:pt idx="39510">
                  <c:v>-5.3579200000000004E-3</c:v>
                </c:pt>
                <c:pt idx="39511">
                  <c:v>-4.2222400000000004E-3</c:v>
                </c:pt>
                <c:pt idx="39512">
                  <c:v>-3.3621200000000001E-3</c:v>
                </c:pt>
                <c:pt idx="39513">
                  <c:v>-2.3086000000000001E-3</c:v>
                </c:pt>
                <c:pt idx="39514" formatCode="0.00E+00">
                  <c:v>-4.7420000000000003E-5</c:v>
                </c:pt>
                <c:pt idx="39515">
                  <c:v>1.5459200000000001E-3</c:v>
                </c:pt>
                <c:pt idx="39516">
                  <c:v>1.64175E-3</c:v>
                </c:pt>
                <c:pt idx="39517">
                  <c:v>3.2591E-4</c:v>
                </c:pt>
                <c:pt idx="39518">
                  <c:v>1.7697500000000001E-3</c:v>
                </c:pt>
                <c:pt idx="39519">
                  <c:v>1.65566E-3</c:v>
                </c:pt>
                <c:pt idx="39520">
                  <c:v>-1.94994E-3</c:v>
                </c:pt>
                <c:pt idx="39521">
                  <c:v>-1.0236799999999999E-3</c:v>
                </c:pt>
                <c:pt idx="39522">
                  <c:v>-2.03324E-3</c:v>
                </c:pt>
                <c:pt idx="39523">
                  <c:v>-3.4882799999999999E-3</c:v>
                </c:pt>
                <c:pt idx="39524">
                  <c:v>-4.4094499999999997E-3</c:v>
                </c:pt>
                <c:pt idx="39525">
                  <c:v>-5.1973499999999999E-3</c:v>
                </c:pt>
                <c:pt idx="39526">
                  <c:v>-4.8003000000000004E-3</c:v>
                </c:pt>
                <c:pt idx="39527">
                  <c:v>-4.6872800000000003E-3</c:v>
                </c:pt>
                <c:pt idx="39528">
                  <c:v>-3.4768300000000002E-3</c:v>
                </c:pt>
                <c:pt idx="39529">
                  <c:v>-5.0660100000000001E-3</c:v>
                </c:pt>
                <c:pt idx="39530">
                  <c:v>-4.0634599999999996E-3</c:v>
                </c:pt>
                <c:pt idx="39531">
                  <c:v>-3.14285E-3</c:v>
                </c:pt>
                <c:pt idx="39532">
                  <c:v>-3.4821299999999999E-3</c:v>
                </c:pt>
                <c:pt idx="39533">
                  <c:v>-2.16103E-3</c:v>
                </c:pt>
                <c:pt idx="39534" formatCode="0.00E+00">
                  <c:v>-5.9639999999999998E-5</c:v>
                </c:pt>
                <c:pt idx="39535">
                  <c:v>2.0783099999999999E-3</c:v>
                </c:pt>
                <c:pt idx="39536">
                  <c:v>1.45082E-3</c:v>
                </c:pt>
                <c:pt idx="39537">
                  <c:v>9.7289000000000002E-4</c:v>
                </c:pt>
                <c:pt idx="39538">
                  <c:v>3.3859599999999999E-3</c:v>
                </c:pt>
                <c:pt idx="39539">
                  <c:v>4.2277299999999999E-3</c:v>
                </c:pt>
                <c:pt idx="39540">
                  <c:v>3.9198599999999998E-3</c:v>
                </c:pt>
                <c:pt idx="39541">
                  <c:v>5.9934899999999998E-3</c:v>
                </c:pt>
                <c:pt idx="39542">
                  <c:v>5.2386100000000003E-3</c:v>
                </c:pt>
                <c:pt idx="39543">
                  <c:v>2.90574E-3</c:v>
                </c:pt>
                <c:pt idx="39544">
                  <c:v>4.4634399999999999E-3</c:v>
                </c:pt>
                <c:pt idx="39545">
                  <c:v>3.8902799999999999E-3</c:v>
                </c:pt>
                <c:pt idx="39546">
                  <c:v>2.2664E-3</c:v>
                </c:pt>
                <c:pt idx="39547">
                  <c:v>1.84005E-3</c:v>
                </c:pt>
                <c:pt idx="39548">
                  <c:v>2.1164399999999998E-3</c:v>
                </c:pt>
                <c:pt idx="39549">
                  <c:v>1.0966800000000001E-3</c:v>
                </c:pt>
                <c:pt idx="39550">
                  <c:v>-1.2162900000000001E-3</c:v>
                </c:pt>
                <c:pt idx="39551">
                  <c:v>-2.19527E-3</c:v>
                </c:pt>
                <c:pt idx="39552">
                  <c:v>-9.0591999999999995E-4</c:v>
                </c:pt>
                <c:pt idx="39553">
                  <c:v>-1.0372300000000001E-3</c:v>
                </c:pt>
                <c:pt idx="39554">
                  <c:v>-1.3848899999999999E-3</c:v>
                </c:pt>
                <c:pt idx="39555">
                  <c:v>-3.3303E-4</c:v>
                </c:pt>
                <c:pt idx="39556">
                  <c:v>3.5638999999999999E-4</c:v>
                </c:pt>
                <c:pt idx="39557">
                  <c:v>5.2793999999999996E-4</c:v>
                </c:pt>
                <c:pt idx="39558">
                  <c:v>1.1254500000000001E-3</c:v>
                </c:pt>
                <c:pt idx="39559" formatCode="0.00E+00">
                  <c:v>6.9830000000000001E-5</c:v>
                </c:pt>
                <c:pt idx="39560">
                  <c:v>1.36779E-3</c:v>
                </c:pt>
                <c:pt idx="39561">
                  <c:v>4.2098E-4</c:v>
                </c:pt>
                <c:pt idx="39562">
                  <c:v>-2.0914100000000001E-3</c:v>
                </c:pt>
                <c:pt idx="39563">
                  <c:v>-9.7725000000000004E-4</c:v>
                </c:pt>
                <c:pt idx="39564">
                  <c:v>-3.1633099999999999E-3</c:v>
                </c:pt>
                <c:pt idx="39565">
                  <c:v>-3.6992700000000002E-3</c:v>
                </c:pt>
                <c:pt idx="39566">
                  <c:v>-4.1381899999999999E-3</c:v>
                </c:pt>
                <c:pt idx="39567">
                  <c:v>-4.5671599999999998E-3</c:v>
                </c:pt>
                <c:pt idx="39568">
                  <c:v>-1.4239000000000001E-3</c:v>
                </c:pt>
                <c:pt idx="39569">
                  <c:v>-1.3821300000000001E-3</c:v>
                </c:pt>
                <c:pt idx="39570">
                  <c:v>-6.2286999999999998E-4</c:v>
                </c:pt>
                <c:pt idx="39571">
                  <c:v>1.39674E-3</c:v>
                </c:pt>
                <c:pt idx="39572">
                  <c:v>4.7702999999999998E-4</c:v>
                </c:pt>
                <c:pt idx="39573">
                  <c:v>-7.5131000000000004E-4</c:v>
                </c:pt>
                <c:pt idx="39574">
                  <c:v>6.0236000000000003E-4</c:v>
                </c:pt>
                <c:pt idx="39575" formatCode="0.00E+00">
                  <c:v>-5.2250000000000003E-5</c:v>
                </c:pt>
                <c:pt idx="39576">
                  <c:v>2.9144000000000002E-4</c:v>
                </c:pt>
                <c:pt idx="39577">
                  <c:v>3.7420999999999998E-4</c:v>
                </c:pt>
                <c:pt idx="39578">
                  <c:v>-1.88612E-3</c:v>
                </c:pt>
                <c:pt idx="39579">
                  <c:v>-1.9597799999999999E-3</c:v>
                </c:pt>
                <c:pt idx="39580">
                  <c:v>-2.4409499999999999E-3</c:v>
                </c:pt>
                <c:pt idx="39581">
                  <c:v>-3.1931300000000002E-3</c:v>
                </c:pt>
                <c:pt idx="39582">
                  <c:v>-1.6488399999999999E-3</c:v>
                </c:pt>
                <c:pt idx="39583">
                  <c:v>-2.7366600000000001E-3</c:v>
                </c:pt>
                <c:pt idx="39584">
                  <c:v>-3.8649299999999999E-3</c:v>
                </c:pt>
                <c:pt idx="39585">
                  <c:v>-2.6443899999999999E-3</c:v>
                </c:pt>
                <c:pt idx="39586">
                  <c:v>-2.9707700000000002E-3</c:v>
                </c:pt>
                <c:pt idx="39587">
                  <c:v>-2.75201E-3</c:v>
                </c:pt>
                <c:pt idx="39588">
                  <c:v>-2.2366299999999999E-3</c:v>
                </c:pt>
                <c:pt idx="39589">
                  <c:v>-1.9319700000000001E-3</c:v>
                </c:pt>
                <c:pt idx="39590">
                  <c:v>-1.2074399999999999E-3</c:v>
                </c:pt>
                <c:pt idx="39591">
                  <c:v>1.9097E-4</c:v>
                </c:pt>
                <c:pt idx="39592">
                  <c:v>1.46035E-3</c:v>
                </c:pt>
                <c:pt idx="39593">
                  <c:v>-1.3248000000000001E-4</c:v>
                </c:pt>
                <c:pt idx="39594">
                  <c:v>6.6040000000000001E-4</c:v>
                </c:pt>
                <c:pt idx="39595">
                  <c:v>2.6535500000000002E-3</c:v>
                </c:pt>
                <c:pt idx="39596">
                  <c:v>3.0531600000000001E-3</c:v>
                </c:pt>
                <c:pt idx="39597">
                  <c:v>3.5861399999999998E-3</c:v>
                </c:pt>
                <c:pt idx="39598">
                  <c:v>3.77896E-3</c:v>
                </c:pt>
                <c:pt idx="39599">
                  <c:v>2.3755299999999998E-3</c:v>
                </c:pt>
                <c:pt idx="39600">
                  <c:v>3.0419000000000002E-3</c:v>
                </c:pt>
                <c:pt idx="39601">
                  <c:v>3.9759900000000004E-3</c:v>
                </c:pt>
                <c:pt idx="39602">
                  <c:v>2.9169500000000002E-3</c:v>
                </c:pt>
                <c:pt idx="39603">
                  <c:v>2.2249000000000001E-3</c:v>
                </c:pt>
                <c:pt idx="39604">
                  <c:v>8.4747000000000002E-4</c:v>
                </c:pt>
                <c:pt idx="39605">
                  <c:v>7.6249E-4</c:v>
                </c:pt>
                <c:pt idx="39606">
                  <c:v>-3.4605999999999998E-4</c:v>
                </c:pt>
                <c:pt idx="39607">
                  <c:v>-3.4055000000000001E-4</c:v>
                </c:pt>
                <c:pt idx="39608">
                  <c:v>9.6951000000000003E-4</c:v>
                </c:pt>
                <c:pt idx="39609">
                  <c:v>-1.4013999999999999E-3</c:v>
                </c:pt>
                <c:pt idx="39610">
                  <c:v>-4.1769000000000002E-4</c:v>
                </c:pt>
                <c:pt idx="39611">
                  <c:v>2.0888999999999999E-4</c:v>
                </c:pt>
                <c:pt idx="39612">
                  <c:v>-1.2066399999999999E-3</c:v>
                </c:pt>
                <c:pt idx="39613">
                  <c:v>-3.4591999999999999E-4</c:v>
                </c:pt>
                <c:pt idx="39614">
                  <c:v>3.7424000000000002E-4</c:v>
                </c:pt>
                <c:pt idx="39615">
                  <c:v>7.0423000000000003E-4</c:v>
                </c:pt>
                <c:pt idx="39616">
                  <c:v>1.0471300000000001E-3</c:v>
                </c:pt>
                <c:pt idx="39617">
                  <c:v>4.5632000000000002E-4</c:v>
                </c:pt>
                <c:pt idx="39618" formatCode="0.00E+00">
                  <c:v>-5.609E-5</c:v>
                </c:pt>
                <c:pt idx="39619">
                  <c:v>2.0704E-4</c:v>
                </c:pt>
                <c:pt idx="39620">
                  <c:v>-1.6330000000000001E-4</c:v>
                </c:pt>
                <c:pt idx="39621">
                  <c:v>-3.3656699999999999E-3</c:v>
                </c:pt>
                <c:pt idx="39622">
                  <c:v>-2.5630200000000001E-3</c:v>
                </c:pt>
                <c:pt idx="39623">
                  <c:v>-2.81372E-3</c:v>
                </c:pt>
                <c:pt idx="39624">
                  <c:v>-2.5092000000000001E-3</c:v>
                </c:pt>
                <c:pt idx="39625">
                  <c:v>1.18874E-3</c:v>
                </c:pt>
                <c:pt idx="39626">
                  <c:v>6.6109999999999997E-4</c:v>
                </c:pt>
                <c:pt idx="39627">
                  <c:v>1.85443E-3</c:v>
                </c:pt>
                <c:pt idx="39628">
                  <c:v>8.2812000000000001E-4</c:v>
                </c:pt>
                <c:pt idx="39629">
                  <c:v>2.0997999999999999E-4</c:v>
                </c:pt>
                <c:pt idx="39630">
                  <c:v>1.13583E-3</c:v>
                </c:pt>
                <c:pt idx="39631">
                  <c:v>-3.9911999999999999E-4</c:v>
                </c:pt>
                <c:pt idx="39632">
                  <c:v>1.0984000000000001E-4</c:v>
                </c:pt>
                <c:pt idx="39633">
                  <c:v>4.5477000000000001E-4</c:v>
                </c:pt>
                <c:pt idx="39634">
                  <c:v>-1.2481999999999999E-4</c:v>
                </c:pt>
                <c:pt idx="39635">
                  <c:v>-9.3720999999999995E-4</c:v>
                </c:pt>
                <c:pt idx="39636">
                  <c:v>-3.7432999999999998E-4</c:v>
                </c:pt>
                <c:pt idx="39637">
                  <c:v>-2.34935E-3</c:v>
                </c:pt>
                <c:pt idx="39638">
                  <c:v>-2.1836400000000001E-3</c:v>
                </c:pt>
                <c:pt idx="39639">
                  <c:v>-1.4402900000000001E-3</c:v>
                </c:pt>
                <c:pt idx="39640">
                  <c:v>-2.1592400000000002E-3</c:v>
                </c:pt>
                <c:pt idx="39641">
                  <c:v>-7.0469E-4</c:v>
                </c:pt>
                <c:pt idx="39642">
                  <c:v>-1.33746E-3</c:v>
                </c:pt>
                <c:pt idx="39643">
                  <c:v>-5.6997000000000005E-4</c:v>
                </c:pt>
                <c:pt idx="39644">
                  <c:v>-7.0120000000000002E-4</c:v>
                </c:pt>
                <c:pt idx="39645">
                  <c:v>-1.51819E-3</c:v>
                </c:pt>
                <c:pt idx="39646">
                  <c:v>-5.9252999999999997E-4</c:v>
                </c:pt>
                <c:pt idx="39647">
                  <c:v>-8.9705000000000004E-4</c:v>
                </c:pt>
                <c:pt idx="39648">
                  <c:v>2.3913999999999999E-4</c:v>
                </c:pt>
                <c:pt idx="39649">
                  <c:v>-1.5060399999999999E-3</c:v>
                </c:pt>
                <c:pt idx="39650">
                  <c:v>7.5250999999999996E-4</c:v>
                </c:pt>
                <c:pt idx="39651">
                  <c:v>2.40734E-3</c:v>
                </c:pt>
                <c:pt idx="39652">
                  <c:v>-3.0405999999999999E-4</c:v>
                </c:pt>
                <c:pt idx="39653">
                  <c:v>9.5361000000000003E-4</c:v>
                </c:pt>
                <c:pt idx="39654">
                  <c:v>1.49055E-3</c:v>
                </c:pt>
                <c:pt idx="39655">
                  <c:v>1.14291E-3</c:v>
                </c:pt>
                <c:pt idx="39656">
                  <c:v>2.2968099999999998E-3</c:v>
                </c:pt>
                <c:pt idx="39657">
                  <c:v>2.5555199999999999E-3</c:v>
                </c:pt>
                <c:pt idx="39658">
                  <c:v>1.42438E-3</c:v>
                </c:pt>
                <c:pt idx="39659">
                  <c:v>9.3955000000000004E-4</c:v>
                </c:pt>
                <c:pt idx="39660">
                  <c:v>2.8671000000000002E-4</c:v>
                </c:pt>
                <c:pt idx="39661">
                  <c:v>1.2087999999999999E-4</c:v>
                </c:pt>
                <c:pt idx="39662">
                  <c:v>5.6061999999999996E-4</c:v>
                </c:pt>
                <c:pt idx="39663">
                  <c:v>-5.6994999999999995E-4</c:v>
                </c:pt>
                <c:pt idx="39664" formatCode="0.00E+00">
                  <c:v>-5.0269999999999998E-5</c:v>
                </c:pt>
                <c:pt idx="39665">
                  <c:v>3.0448999999999998E-4</c:v>
                </c:pt>
                <c:pt idx="39666">
                  <c:v>2.4106E-4</c:v>
                </c:pt>
                <c:pt idx="39667">
                  <c:v>-3.8917999999999998E-4</c:v>
                </c:pt>
                <c:pt idx="39668">
                  <c:v>-9.6949999999999998E-4</c:v>
                </c:pt>
                <c:pt idx="39669">
                  <c:v>-6.9773000000000003E-4</c:v>
                </c:pt>
                <c:pt idx="39670">
                  <c:v>-1.6220500000000001E-3</c:v>
                </c:pt>
                <c:pt idx="39671">
                  <c:v>-4.1042999999999999E-4</c:v>
                </c:pt>
                <c:pt idx="39672">
                  <c:v>6.0503E-4</c:v>
                </c:pt>
                <c:pt idx="39673">
                  <c:v>-2.2667E-4</c:v>
                </c:pt>
                <c:pt idx="39674">
                  <c:v>5.7483999999999996E-4</c:v>
                </c:pt>
                <c:pt idx="39675">
                  <c:v>4.1816999999999999E-4</c:v>
                </c:pt>
                <c:pt idx="39676">
                  <c:v>-3.0948E-4</c:v>
                </c:pt>
                <c:pt idx="39677">
                  <c:v>-3.9763E-4</c:v>
                </c:pt>
                <c:pt idx="39678" formatCode="0.00E+00">
                  <c:v>7.2940000000000003E-5</c:v>
                </c:pt>
                <c:pt idx="39679">
                  <c:v>-1.23818E-3</c:v>
                </c:pt>
                <c:pt idx="39680">
                  <c:v>-3.8666999999999998E-4</c:v>
                </c:pt>
                <c:pt idx="39681">
                  <c:v>-4.8781999999999997E-4</c:v>
                </c:pt>
                <c:pt idx="39682">
                  <c:v>7.6409000000000004E-4</c:v>
                </c:pt>
                <c:pt idx="39683">
                  <c:v>1.0690299999999999E-3</c:v>
                </c:pt>
                <c:pt idx="39684">
                  <c:v>-1.3627299999999999E-3</c:v>
                </c:pt>
                <c:pt idx="39685">
                  <c:v>-7.6701000000000004E-4</c:v>
                </c:pt>
                <c:pt idx="39686">
                  <c:v>-6.7036000000000005E-4</c:v>
                </c:pt>
                <c:pt idx="39687">
                  <c:v>-3.9509000000000001E-4</c:v>
                </c:pt>
                <c:pt idx="39688">
                  <c:v>-2.009E-4</c:v>
                </c:pt>
                <c:pt idx="39689">
                  <c:v>1.0646500000000001E-3</c:v>
                </c:pt>
                <c:pt idx="39690">
                  <c:v>1.35235E-3</c:v>
                </c:pt>
                <c:pt idx="39691">
                  <c:v>9.3356000000000005E-4</c:v>
                </c:pt>
                <c:pt idx="39692">
                  <c:v>-3.5427000000000001E-4</c:v>
                </c:pt>
                <c:pt idx="39693">
                  <c:v>-2.5003099999999999E-3</c:v>
                </c:pt>
                <c:pt idx="39694">
                  <c:v>-2.0199000000000001E-4</c:v>
                </c:pt>
                <c:pt idx="39695">
                  <c:v>-5.6506999999999998E-4</c:v>
                </c:pt>
                <c:pt idx="39696">
                  <c:v>-2.0345599999999999E-3</c:v>
                </c:pt>
                <c:pt idx="39697">
                  <c:v>-8.7399999999999999E-4</c:v>
                </c:pt>
                <c:pt idx="39698">
                  <c:v>-1.19808E-3</c:v>
                </c:pt>
                <c:pt idx="39699">
                  <c:v>-1.28415E-3</c:v>
                </c:pt>
                <c:pt idx="39700">
                  <c:v>-8.2229999999999998E-4</c:v>
                </c:pt>
                <c:pt idx="39701" formatCode="0.00E+00">
                  <c:v>4.3460000000000001E-5</c:v>
                </c:pt>
                <c:pt idx="39702">
                  <c:v>1.02732E-3</c:v>
                </c:pt>
                <c:pt idx="39703">
                  <c:v>-5.9537999999999995E-4</c:v>
                </c:pt>
                <c:pt idx="39704">
                  <c:v>-6.6456000000000002E-4</c:v>
                </c:pt>
                <c:pt idx="39705">
                  <c:v>-1.22854E-3</c:v>
                </c:pt>
                <c:pt idx="39706">
                  <c:v>-7.6528000000000002E-4</c:v>
                </c:pt>
                <c:pt idx="39707">
                  <c:v>-4.0335000000000002E-4</c:v>
                </c:pt>
                <c:pt idx="39708">
                  <c:v>-1.0445E-4</c:v>
                </c:pt>
                <c:pt idx="39709">
                  <c:v>6.4207999999999995E-4</c:v>
                </c:pt>
                <c:pt idx="39710">
                  <c:v>5.9119000000000001E-4</c:v>
                </c:pt>
                <c:pt idx="39711">
                  <c:v>1.11392E-3</c:v>
                </c:pt>
                <c:pt idx="39712">
                  <c:v>1.0017E-4</c:v>
                </c:pt>
                <c:pt idx="39713">
                  <c:v>2.9453999999999998E-4</c:v>
                </c:pt>
                <c:pt idx="39714" formatCode="0.00E+00">
                  <c:v>-5.7800000000000002E-5</c:v>
                </c:pt>
                <c:pt idx="39715">
                  <c:v>-7.3930000000000003E-4</c:v>
                </c:pt>
                <c:pt idx="39716">
                  <c:v>-6.4707999999999996E-4</c:v>
                </c:pt>
                <c:pt idx="39717">
                  <c:v>-9.3977000000000004E-4</c:v>
                </c:pt>
                <c:pt idx="39718">
                  <c:v>-2.6498E-4</c:v>
                </c:pt>
                <c:pt idx="39719">
                  <c:v>5.8093999999999995E-4</c:v>
                </c:pt>
                <c:pt idx="39720">
                  <c:v>2.3854700000000002E-3</c:v>
                </c:pt>
                <c:pt idx="39721">
                  <c:v>2.6335299999999998E-3</c:v>
                </c:pt>
                <c:pt idx="39722">
                  <c:v>6.7717000000000005E-4</c:v>
                </c:pt>
                <c:pt idx="39723">
                  <c:v>-5.3824999999999999E-4</c:v>
                </c:pt>
                <c:pt idx="39724">
                  <c:v>-6.8225999999999996E-4</c:v>
                </c:pt>
                <c:pt idx="39725">
                  <c:v>-1.52151E-3</c:v>
                </c:pt>
                <c:pt idx="39726">
                  <c:v>-1.3846900000000001E-3</c:v>
                </c:pt>
                <c:pt idx="39727">
                  <c:v>-2.4652000000000002E-4</c:v>
                </c:pt>
                <c:pt idx="39728">
                  <c:v>1.0077E-4</c:v>
                </c:pt>
                <c:pt idx="39729">
                  <c:v>-4.994E-4</c:v>
                </c:pt>
                <c:pt idx="39730">
                  <c:v>8.6131999999999995E-4</c:v>
                </c:pt>
                <c:pt idx="39731">
                  <c:v>2.1043500000000001E-3</c:v>
                </c:pt>
                <c:pt idx="39732">
                  <c:v>3.9555999999999999E-4</c:v>
                </c:pt>
                <c:pt idx="39733">
                  <c:v>-4.4323000000000002E-4</c:v>
                </c:pt>
                <c:pt idx="39734">
                  <c:v>3.837E-4</c:v>
                </c:pt>
                <c:pt idx="39735">
                  <c:v>3.3082000000000001E-4</c:v>
                </c:pt>
                <c:pt idx="39736">
                  <c:v>9.2624999999999999E-4</c:v>
                </c:pt>
                <c:pt idx="39737">
                  <c:v>7.9527999999999999E-4</c:v>
                </c:pt>
                <c:pt idx="39738">
                  <c:v>5.9427000000000004E-4</c:v>
                </c:pt>
                <c:pt idx="39739">
                  <c:v>-4.6087E-4</c:v>
                </c:pt>
                <c:pt idx="39740">
                  <c:v>-2.05945E-3</c:v>
                </c:pt>
                <c:pt idx="39741">
                  <c:v>-1.58735E-3</c:v>
                </c:pt>
                <c:pt idx="39742">
                  <c:v>-2.3693E-3</c:v>
                </c:pt>
                <c:pt idx="39743">
                  <c:v>-2.1041499999999999E-3</c:v>
                </c:pt>
                <c:pt idx="39744" formatCode="0.00E+00">
                  <c:v>-8.6799999999999996E-5</c:v>
                </c:pt>
                <c:pt idx="39745">
                  <c:v>1.1887499999999999E-3</c:v>
                </c:pt>
                <c:pt idx="39746">
                  <c:v>2.1167099999999999E-3</c:v>
                </c:pt>
                <c:pt idx="39747">
                  <c:v>1.4051300000000001E-3</c:v>
                </c:pt>
                <c:pt idx="39748">
                  <c:v>1.78722E-3</c:v>
                </c:pt>
                <c:pt idx="39749">
                  <c:v>7.6919E-4</c:v>
                </c:pt>
                <c:pt idx="39750" formatCode="0.00E+00">
                  <c:v>-3.9700000000000001E-6</c:v>
                </c:pt>
                <c:pt idx="39751">
                  <c:v>6.1246E-4</c:v>
                </c:pt>
                <c:pt idx="39752">
                  <c:v>2.6627999999999998E-4</c:v>
                </c:pt>
                <c:pt idx="39753">
                  <c:v>1.0340000000000001E-4</c:v>
                </c:pt>
                <c:pt idx="39754">
                  <c:v>2.1801000000000001E-4</c:v>
                </c:pt>
                <c:pt idx="39755">
                  <c:v>1.10282E-3</c:v>
                </c:pt>
                <c:pt idx="39756">
                  <c:v>9.636E-4</c:v>
                </c:pt>
                <c:pt idx="39757">
                  <c:v>6.3299000000000005E-4</c:v>
                </c:pt>
                <c:pt idx="39758">
                  <c:v>5.6242E-4</c:v>
                </c:pt>
                <c:pt idx="39759" formatCode="0.00E+00">
                  <c:v>-4.9539999999999997E-5</c:v>
                </c:pt>
                <c:pt idx="39760">
                  <c:v>-1.3637300000000001E-3</c:v>
                </c:pt>
                <c:pt idx="39761">
                  <c:v>-3.9397E-3</c:v>
                </c:pt>
                <c:pt idx="39762">
                  <c:v>-2.8286499999999998E-3</c:v>
                </c:pt>
                <c:pt idx="39763">
                  <c:v>-1.0330199999999999E-3</c:v>
                </c:pt>
                <c:pt idx="39764">
                  <c:v>-4.1838999999999998E-4</c:v>
                </c:pt>
                <c:pt idx="39765">
                  <c:v>-1.9935700000000001E-3</c:v>
                </c:pt>
                <c:pt idx="39766">
                  <c:v>-7.9849999999999995E-4</c:v>
                </c:pt>
                <c:pt idx="39767">
                  <c:v>6.6436000000000002E-4</c:v>
                </c:pt>
                <c:pt idx="39768">
                  <c:v>-1.09764E-3</c:v>
                </c:pt>
                <c:pt idx="39769">
                  <c:v>-1.4171800000000001E-3</c:v>
                </c:pt>
                <c:pt idx="39770">
                  <c:v>-1.4934499999999999E-3</c:v>
                </c:pt>
                <c:pt idx="39771">
                  <c:v>-1.03845E-3</c:v>
                </c:pt>
                <c:pt idx="39772">
                  <c:v>-7.0021000000000005E-4</c:v>
                </c:pt>
                <c:pt idx="39773">
                  <c:v>-1.13805E-3</c:v>
                </c:pt>
                <c:pt idx="39774" formatCode="0.00E+00">
                  <c:v>-2.6699999999999998E-5</c:v>
                </c:pt>
                <c:pt idx="39775">
                  <c:v>2.0181000000000001E-3</c:v>
                </c:pt>
                <c:pt idx="39776">
                  <c:v>3.04404E-3</c:v>
                </c:pt>
                <c:pt idx="39777">
                  <c:v>1.9403000000000001E-3</c:v>
                </c:pt>
                <c:pt idx="39778">
                  <c:v>2.31562E-3</c:v>
                </c:pt>
                <c:pt idx="39779">
                  <c:v>5.2997999999999999E-4</c:v>
                </c:pt>
                <c:pt idx="39780">
                  <c:v>-2.5737899999999998E-3</c:v>
                </c:pt>
                <c:pt idx="39781">
                  <c:v>-2.11327E-3</c:v>
                </c:pt>
                <c:pt idx="39782">
                  <c:v>-2.7230800000000001E-3</c:v>
                </c:pt>
                <c:pt idx="39783">
                  <c:v>-2.4129500000000001E-3</c:v>
                </c:pt>
                <c:pt idx="39784">
                  <c:v>-1.9758499999999999E-3</c:v>
                </c:pt>
                <c:pt idx="39785">
                  <c:v>-3.9419999999999999E-4</c:v>
                </c:pt>
                <c:pt idx="39786">
                  <c:v>1.8621899999999999E-3</c:v>
                </c:pt>
                <c:pt idx="39787">
                  <c:v>3.3357299999999999E-3</c:v>
                </c:pt>
                <c:pt idx="39788">
                  <c:v>3.5272799999999998E-3</c:v>
                </c:pt>
                <c:pt idx="39789">
                  <c:v>1.0095600000000001E-3</c:v>
                </c:pt>
                <c:pt idx="39790">
                  <c:v>1.50982E-3</c:v>
                </c:pt>
                <c:pt idx="39791">
                  <c:v>7.0936999999999997E-4</c:v>
                </c:pt>
                <c:pt idx="39792">
                  <c:v>1.3043600000000001E-3</c:v>
                </c:pt>
                <c:pt idx="39793">
                  <c:v>1.5815099999999999E-3</c:v>
                </c:pt>
                <c:pt idx="39794">
                  <c:v>1.0142E-4</c:v>
                </c:pt>
                <c:pt idx="39795">
                  <c:v>-8.7584999999999996E-4</c:v>
                </c:pt>
                <c:pt idx="39796">
                  <c:v>-1.71053E-3</c:v>
                </c:pt>
                <c:pt idx="39797">
                  <c:v>-2.2837700000000001E-3</c:v>
                </c:pt>
                <c:pt idx="39798">
                  <c:v>-3.06128E-3</c:v>
                </c:pt>
                <c:pt idx="39799">
                  <c:v>-2.0461899999999998E-3</c:v>
                </c:pt>
                <c:pt idx="39800">
                  <c:v>2.298E-4</c:v>
                </c:pt>
                <c:pt idx="39801">
                  <c:v>1.84709E-3</c:v>
                </c:pt>
                <c:pt idx="39802">
                  <c:v>1.9049200000000001E-3</c:v>
                </c:pt>
                <c:pt idx="39803">
                  <c:v>2.9295900000000001E-3</c:v>
                </c:pt>
                <c:pt idx="39804">
                  <c:v>2.7813099999999999E-3</c:v>
                </c:pt>
                <c:pt idx="39805">
                  <c:v>3.3146E-4</c:v>
                </c:pt>
                <c:pt idx="39806">
                  <c:v>1.8881E-4</c:v>
                </c:pt>
                <c:pt idx="39807">
                  <c:v>5.1809999999999996E-4</c:v>
                </c:pt>
                <c:pt idx="39808">
                  <c:v>1.6613400000000001E-3</c:v>
                </c:pt>
                <c:pt idx="39809">
                  <c:v>2.89704E-3</c:v>
                </c:pt>
                <c:pt idx="39810">
                  <c:v>1.7800400000000001E-3</c:v>
                </c:pt>
                <c:pt idx="39811">
                  <c:v>5.5279000000000005E-4</c:v>
                </c:pt>
                <c:pt idx="39812">
                  <c:v>1.58592E-3</c:v>
                </c:pt>
                <c:pt idx="39813">
                  <c:v>2.3145000000000002E-3</c:v>
                </c:pt>
                <c:pt idx="39814" formatCode="0.00E+00">
                  <c:v>5.3399999999999997E-6</c:v>
                </c:pt>
                <c:pt idx="39815">
                  <c:v>-8.5826999999999995E-4</c:v>
                </c:pt>
                <c:pt idx="39816">
                  <c:v>-1.8845999999999999E-3</c:v>
                </c:pt>
                <c:pt idx="39817">
                  <c:v>-4.7155399999999998E-3</c:v>
                </c:pt>
                <c:pt idx="39818">
                  <c:v>-4.0358499999999997E-3</c:v>
                </c:pt>
                <c:pt idx="39819">
                  <c:v>-3.5466500000000001E-3</c:v>
                </c:pt>
                <c:pt idx="39820">
                  <c:v>-1.5842E-3</c:v>
                </c:pt>
                <c:pt idx="39821">
                  <c:v>-1.19805E-3</c:v>
                </c:pt>
                <c:pt idx="39822">
                  <c:v>-1.9660200000000002E-3</c:v>
                </c:pt>
                <c:pt idx="39823">
                  <c:v>-1.3755600000000001E-3</c:v>
                </c:pt>
                <c:pt idx="39824">
                  <c:v>-1.7352299999999999E-3</c:v>
                </c:pt>
                <c:pt idx="39825">
                  <c:v>-1.8394100000000001E-3</c:v>
                </c:pt>
                <c:pt idx="39826">
                  <c:v>-1.18867E-3</c:v>
                </c:pt>
                <c:pt idx="39827">
                  <c:v>-1.30043E-3</c:v>
                </c:pt>
                <c:pt idx="39828">
                  <c:v>-3.0066699999999999E-3</c:v>
                </c:pt>
                <c:pt idx="39829">
                  <c:v>-3.02425E-3</c:v>
                </c:pt>
                <c:pt idx="39830">
                  <c:v>-1.66456E-3</c:v>
                </c:pt>
                <c:pt idx="39831">
                  <c:v>-2.3042900000000001E-3</c:v>
                </c:pt>
                <c:pt idx="39832">
                  <c:v>-1.8696299999999999E-3</c:v>
                </c:pt>
                <c:pt idx="39833">
                  <c:v>-7.4991999999999995E-4</c:v>
                </c:pt>
                <c:pt idx="39834">
                  <c:v>-1.4130499999999999E-3</c:v>
                </c:pt>
                <c:pt idx="39835">
                  <c:v>-9.4346999999999996E-4</c:v>
                </c:pt>
                <c:pt idx="39836">
                  <c:v>1.0732700000000001E-3</c:v>
                </c:pt>
                <c:pt idx="39837">
                  <c:v>3.3477799999999999E-3</c:v>
                </c:pt>
                <c:pt idx="39838">
                  <c:v>3.0443699999999998E-3</c:v>
                </c:pt>
                <c:pt idx="39839">
                  <c:v>2.2127700000000002E-3</c:v>
                </c:pt>
                <c:pt idx="39840">
                  <c:v>9.1348999999999998E-4</c:v>
                </c:pt>
                <c:pt idx="39841">
                  <c:v>-1.57361E-3</c:v>
                </c:pt>
                <c:pt idx="39842">
                  <c:v>-3.3351499999999998E-3</c:v>
                </c:pt>
                <c:pt idx="39843">
                  <c:v>-5.0784899999999997E-3</c:v>
                </c:pt>
                <c:pt idx="39844">
                  <c:v>-4.2451800000000003E-3</c:v>
                </c:pt>
                <c:pt idx="39845">
                  <c:v>-2.9096600000000001E-3</c:v>
                </c:pt>
                <c:pt idx="39846">
                  <c:v>-2.4053999999999998E-3</c:v>
                </c:pt>
                <c:pt idx="39847">
                  <c:v>-2.8717600000000001E-3</c:v>
                </c:pt>
                <c:pt idx="39848">
                  <c:v>-1.96576E-3</c:v>
                </c:pt>
                <c:pt idx="39849">
                  <c:v>-1.70747E-3</c:v>
                </c:pt>
                <c:pt idx="39850">
                  <c:v>-1.54244E-3</c:v>
                </c:pt>
                <c:pt idx="39851">
                  <c:v>1.00505E-3</c:v>
                </c:pt>
                <c:pt idx="39852">
                  <c:v>3.3466799999999999E-3</c:v>
                </c:pt>
                <c:pt idx="39853">
                  <c:v>1.6302300000000001E-3</c:v>
                </c:pt>
                <c:pt idx="39854">
                  <c:v>2.4202199999999998E-3</c:v>
                </c:pt>
                <c:pt idx="39855">
                  <c:v>3.2704499999999998E-3</c:v>
                </c:pt>
                <c:pt idx="39856">
                  <c:v>-4.0546000000000001E-4</c:v>
                </c:pt>
                <c:pt idx="39857">
                  <c:v>-3.3571999999999999E-3</c:v>
                </c:pt>
                <c:pt idx="39858">
                  <c:v>-5.4079000000000002E-3</c:v>
                </c:pt>
                <c:pt idx="39859">
                  <c:v>-4.83849E-3</c:v>
                </c:pt>
                <c:pt idx="39860">
                  <c:v>-2.8014400000000001E-3</c:v>
                </c:pt>
                <c:pt idx="39861">
                  <c:v>-1.73332E-3</c:v>
                </c:pt>
                <c:pt idx="39862">
                  <c:v>-2.6804200000000002E-3</c:v>
                </c:pt>
                <c:pt idx="39863">
                  <c:v>-3.08918E-3</c:v>
                </c:pt>
                <c:pt idx="39864">
                  <c:v>-2.7964800000000001E-3</c:v>
                </c:pt>
                <c:pt idx="39865">
                  <c:v>-3.4743500000000002E-3</c:v>
                </c:pt>
                <c:pt idx="39866">
                  <c:v>-2.3567599999999998E-3</c:v>
                </c:pt>
                <c:pt idx="39867">
                  <c:v>-3.1468999999999998E-3</c:v>
                </c:pt>
                <c:pt idx="39868">
                  <c:v>-2.93254E-3</c:v>
                </c:pt>
                <c:pt idx="39869">
                  <c:v>-2.2809800000000002E-3</c:v>
                </c:pt>
                <c:pt idx="39870">
                  <c:v>-1.65537E-3</c:v>
                </c:pt>
                <c:pt idx="39871" formatCode="0.00E+00">
                  <c:v>-7.4939999999999997E-5</c:v>
                </c:pt>
                <c:pt idx="39872">
                  <c:v>3.0965699999999999E-3</c:v>
                </c:pt>
                <c:pt idx="39873">
                  <c:v>4.9657700000000004E-3</c:v>
                </c:pt>
                <c:pt idx="39874">
                  <c:v>4.3826400000000001E-3</c:v>
                </c:pt>
                <c:pt idx="39875">
                  <c:v>4.7176099999999997E-3</c:v>
                </c:pt>
                <c:pt idx="39876">
                  <c:v>2.9460599999999999E-3</c:v>
                </c:pt>
                <c:pt idx="39877">
                  <c:v>2.2678899999999998E-3</c:v>
                </c:pt>
                <c:pt idx="39878">
                  <c:v>3.4068599999999998E-3</c:v>
                </c:pt>
                <c:pt idx="39879">
                  <c:v>4.0496500000000001E-3</c:v>
                </c:pt>
                <c:pt idx="39880">
                  <c:v>3.1932100000000001E-3</c:v>
                </c:pt>
                <c:pt idx="39881">
                  <c:v>3.0375900000000002E-3</c:v>
                </c:pt>
                <c:pt idx="39882">
                  <c:v>3.4540199999999999E-3</c:v>
                </c:pt>
                <c:pt idx="39883">
                  <c:v>3.0978099999999999E-3</c:v>
                </c:pt>
                <c:pt idx="39884">
                  <c:v>3.81906E-3</c:v>
                </c:pt>
                <c:pt idx="39885">
                  <c:v>1.3591199999999999E-3</c:v>
                </c:pt>
                <c:pt idx="39886">
                  <c:v>1.6506E-4</c:v>
                </c:pt>
                <c:pt idx="39887">
                  <c:v>-2.82987E-3</c:v>
                </c:pt>
                <c:pt idx="39888">
                  <c:v>-4.3631700000000004E-3</c:v>
                </c:pt>
                <c:pt idx="39889">
                  <c:v>-3.1373799999999999E-3</c:v>
                </c:pt>
                <c:pt idx="39890">
                  <c:v>-2.7789099999999999E-3</c:v>
                </c:pt>
                <c:pt idx="39891">
                  <c:v>-5.8931000000000001E-4</c:v>
                </c:pt>
                <c:pt idx="39892">
                  <c:v>1.45637E-3</c:v>
                </c:pt>
                <c:pt idx="39893">
                  <c:v>2.5071300000000002E-3</c:v>
                </c:pt>
                <c:pt idx="39894">
                  <c:v>4.0264100000000002E-3</c:v>
                </c:pt>
                <c:pt idx="39895">
                  <c:v>4.3005300000000003E-3</c:v>
                </c:pt>
                <c:pt idx="39896">
                  <c:v>2.6720799999999999E-3</c:v>
                </c:pt>
                <c:pt idx="39897">
                  <c:v>-1.9337E-4</c:v>
                </c:pt>
                <c:pt idx="39898">
                  <c:v>-2.9562600000000001E-3</c:v>
                </c:pt>
                <c:pt idx="39899">
                  <c:v>-5.3984100000000002E-3</c:v>
                </c:pt>
                <c:pt idx="39900">
                  <c:v>-5.7635899999999999E-3</c:v>
                </c:pt>
                <c:pt idx="39901">
                  <c:v>-4.1176399999999997E-3</c:v>
                </c:pt>
                <c:pt idx="39902">
                  <c:v>-4.2133400000000003E-3</c:v>
                </c:pt>
                <c:pt idx="39903">
                  <c:v>-3.6014799999999998E-3</c:v>
                </c:pt>
                <c:pt idx="39904">
                  <c:v>-3.4653700000000002E-3</c:v>
                </c:pt>
                <c:pt idx="39905">
                  <c:v>-2.4596000000000002E-3</c:v>
                </c:pt>
                <c:pt idx="39906">
                  <c:v>-3.1649E-4</c:v>
                </c:pt>
                <c:pt idx="39907">
                  <c:v>2.2161300000000002E-3</c:v>
                </c:pt>
                <c:pt idx="39908">
                  <c:v>3.5461899999999998E-3</c:v>
                </c:pt>
                <c:pt idx="39909">
                  <c:v>2.9790099999999998E-3</c:v>
                </c:pt>
                <c:pt idx="39910">
                  <c:v>4.2747599999999998E-3</c:v>
                </c:pt>
                <c:pt idx="39911">
                  <c:v>3.0315099999999998E-3</c:v>
                </c:pt>
                <c:pt idx="39912">
                  <c:v>1.4169000000000001E-4</c:v>
                </c:pt>
                <c:pt idx="39913">
                  <c:v>-2.9441699999999999E-3</c:v>
                </c:pt>
                <c:pt idx="39914">
                  <c:v>-4.9187099999999997E-3</c:v>
                </c:pt>
                <c:pt idx="39915">
                  <c:v>-6.6025800000000003E-3</c:v>
                </c:pt>
                <c:pt idx="39916">
                  <c:v>-5.60657E-3</c:v>
                </c:pt>
                <c:pt idx="39917">
                  <c:v>-3.9805300000000004E-3</c:v>
                </c:pt>
                <c:pt idx="39918">
                  <c:v>-4.5935999999999998E-3</c:v>
                </c:pt>
                <c:pt idx="39919">
                  <c:v>-4.7830700000000004E-3</c:v>
                </c:pt>
                <c:pt idx="39920">
                  <c:v>-4.1281800000000004E-3</c:v>
                </c:pt>
                <c:pt idx="39921">
                  <c:v>-3.9515499999999999E-3</c:v>
                </c:pt>
                <c:pt idx="39922">
                  <c:v>-4.0017300000000002E-3</c:v>
                </c:pt>
                <c:pt idx="39923">
                  <c:v>-2.9409700000000002E-3</c:v>
                </c:pt>
                <c:pt idx="39924">
                  <c:v>-3.9696499999999999E-3</c:v>
                </c:pt>
                <c:pt idx="39925">
                  <c:v>-4.1070899999999999E-3</c:v>
                </c:pt>
                <c:pt idx="39926">
                  <c:v>-1.8800900000000001E-3</c:v>
                </c:pt>
                <c:pt idx="39927">
                  <c:v>5.6459000000000001E-4</c:v>
                </c:pt>
                <c:pt idx="39928">
                  <c:v>3.0358500000000001E-3</c:v>
                </c:pt>
                <c:pt idx="39929">
                  <c:v>5.1208099999999999E-3</c:v>
                </c:pt>
                <c:pt idx="39930">
                  <c:v>7.04428E-3</c:v>
                </c:pt>
                <c:pt idx="39931">
                  <c:v>5.59693E-3</c:v>
                </c:pt>
                <c:pt idx="39932">
                  <c:v>3.8139200000000002E-3</c:v>
                </c:pt>
                <c:pt idx="39933">
                  <c:v>5.29811E-3</c:v>
                </c:pt>
                <c:pt idx="39934">
                  <c:v>4.7274800000000001E-3</c:v>
                </c:pt>
                <c:pt idx="39935">
                  <c:v>3.5560499999999998E-3</c:v>
                </c:pt>
                <c:pt idx="39936">
                  <c:v>4.6623899999999998E-3</c:v>
                </c:pt>
                <c:pt idx="39937">
                  <c:v>3.46386E-3</c:v>
                </c:pt>
                <c:pt idx="39938">
                  <c:v>3.9042299999999999E-3</c:v>
                </c:pt>
                <c:pt idx="39939">
                  <c:v>2.6344300000000001E-3</c:v>
                </c:pt>
                <c:pt idx="39940">
                  <c:v>3.3060099999999999E-3</c:v>
                </c:pt>
                <c:pt idx="39941">
                  <c:v>2.4836300000000001E-3</c:v>
                </c:pt>
                <c:pt idx="39942">
                  <c:v>-9.7064999999999999E-4</c:v>
                </c:pt>
                <c:pt idx="39943">
                  <c:v>-2.0856300000000002E-3</c:v>
                </c:pt>
                <c:pt idx="39944">
                  <c:v>-3.9229800000000004E-3</c:v>
                </c:pt>
                <c:pt idx="39945">
                  <c:v>-4.8729799999999998E-3</c:v>
                </c:pt>
                <c:pt idx="39946">
                  <c:v>-3.4237099999999999E-3</c:v>
                </c:pt>
                <c:pt idx="39947">
                  <c:v>-8.1251999999999995E-4</c:v>
                </c:pt>
                <c:pt idx="39948">
                  <c:v>2.5316700000000002E-3</c:v>
                </c:pt>
                <c:pt idx="39949">
                  <c:v>4.9070099999999998E-3</c:v>
                </c:pt>
                <c:pt idx="39950">
                  <c:v>5.0090500000000001E-3</c:v>
                </c:pt>
                <c:pt idx="39951">
                  <c:v>3.6490799999999999E-3</c:v>
                </c:pt>
                <c:pt idx="39952">
                  <c:v>1.5013299999999999E-3</c:v>
                </c:pt>
                <c:pt idx="39953">
                  <c:v>-8.2616999999999999E-4</c:v>
                </c:pt>
                <c:pt idx="39954">
                  <c:v>-3.79737E-3</c:v>
                </c:pt>
                <c:pt idx="39955">
                  <c:v>-5.7527300000000002E-3</c:v>
                </c:pt>
                <c:pt idx="39956">
                  <c:v>-7.7470500000000001E-3</c:v>
                </c:pt>
                <c:pt idx="39957">
                  <c:v>-6.5412999999999999E-3</c:v>
                </c:pt>
                <c:pt idx="39958">
                  <c:v>-4.5020199999999998E-3</c:v>
                </c:pt>
                <c:pt idx="39959">
                  <c:v>-5.0242100000000003E-3</c:v>
                </c:pt>
                <c:pt idx="39960">
                  <c:v>-3.9343099999999999E-3</c:v>
                </c:pt>
                <c:pt idx="39961">
                  <c:v>-2.0212699999999999E-3</c:v>
                </c:pt>
                <c:pt idx="39962">
                  <c:v>-5.1064000000000003E-4</c:v>
                </c:pt>
                <c:pt idx="39963">
                  <c:v>1.48708E-3</c:v>
                </c:pt>
                <c:pt idx="39964">
                  <c:v>4.3025700000000004E-3</c:v>
                </c:pt>
                <c:pt idx="39965">
                  <c:v>4.1246499999999997E-3</c:v>
                </c:pt>
                <c:pt idx="39966">
                  <c:v>3.8472900000000002E-3</c:v>
                </c:pt>
                <c:pt idx="39967">
                  <c:v>2.3217699999999999E-3</c:v>
                </c:pt>
                <c:pt idx="39968">
                  <c:v>-1.51997E-3</c:v>
                </c:pt>
                <c:pt idx="39969">
                  <c:v>-3.52192E-3</c:v>
                </c:pt>
                <c:pt idx="39970">
                  <c:v>-5.1488100000000002E-3</c:v>
                </c:pt>
                <c:pt idx="39971">
                  <c:v>-5.7925099999999998E-3</c:v>
                </c:pt>
                <c:pt idx="39972">
                  <c:v>-5.3692200000000001E-3</c:v>
                </c:pt>
                <c:pt idx="39973">
                  <c:v>-3.9770200000000004E-3</c:v>
                </c:pt>
                <c:pt idx="39974">
                  <c:v>-5.1296900000000001E-3</c:v>
                </c:pt>
                <c:pt idx="39975">
                  <c:v>-6.3278600000000003E-3</c:v>
                </c:pt>
                <c:pt idx="39976">
                  <c:v>-4.89369E-3</c:v>
                </c:pt>
                <c:pt idx="39977">
                  <c:v>-5.6617300000000002E-3</c:v>
                </c:pt>
                <c:pt idx="39978">
                  <c:v>-5.4639199999999997E-3</c:v>
                </c:pt>
                <c:pt idx="39979">
                  <c:v>-5.1823399999999997E-3</c:v>
                </c:pt>
                <c:pt idx="39980">
                  <c:v>-3.9786999999999999E-3</c:v>
                </c:pt>
                <c:pt idx="39981">
                  <c:v>-3.7004799999999999E-3</c:v>
                </c:pt>
                <c:pt idx="39982">
                  <c:v>-1.76629E-3</c:v>
                </c:pt>
                <c:pt idx="39983">
                  <c:v>5.1794999999999999E-4</c:v>
                </c:pt>
                <c:pt idx="39984">
                  <c:v>2.57742E-3</c:v>
                </c:pt>
                <c:pt idx="39985">
                  <c:v>6.0767199999999999E-3</c:v>
                </c:pt>
                <c:pt idx="39986">
                  <c:v>6.82257E-3</c:v>
                </c:pt>
                <c:pt idx="39987">
                  <c:v>6.8762900000000002E-3</c:v>
                </c:pt>
                <c:pt idx="39988">
                  <c:v>6.1041899999999998E-3</c:v>
                </c:pt>
                <c:pt idx="39989">
                  <c:v>6.4079899999999997E-3</c:v>
                </c:pt>
                <c:pt idx="39990">
                  <c:v>6.1309600000000004E-3</c:v>
                </c:pt>
                <c:pt idx="39991">
                  <c:v>4.7909299999999997E-3</c:v>
                </c:pt>
                <c:pt idx="39992">
                  <c:v>5.4299500000000002E-3</c:v>
                </c:pt>
                <c:pt idx="39993">
                  <c:v>4.4728800000000003E-3</c:v>
                </c:pt>
                <c:pt idx="39994">
                  <c:v>4.40953E-3</c:v>
                </c:pt>
                <c:pt idx="39995">
                  <c:v>4.0887500000000004E-3</c:v>
                </c:pt>
                <c:pt idx="39996">
                  <c:v>4.36338E-3</c:v>
                </c:pt>
                <c:pt idx="39997">
                  <c:v>2.1268900000000002E-3</c:v>
                </c:pt>
                <c:pt idx="39998">
                  <c:v>-3.2121999999999999E-4</c:v>
                </c:pt>
                <c:pt idx="39999">
                  <c:v>-2.4049100000000001E-3</c:v>
                </c:pt>
                <c:pt idx="40000">
                  <c:v>-5.8289600000000002E-3</c:v>
                </c:pt>
                <c:pt idx="40001">
                  <c:v>-5.8696299999999998E-3</c:v>
                </c:pt>
                <c:pt idx="40002">
                  <c:v>-2.7144600000000001E-3</c:v>
                </c:pt>
                <c:pt idx="40003">
                  <c:v>-4.8166000000000002E-4</c:v>
                </c:pt>
                <c:pt idx="40004">
                  <c:v>1.3406500000000001E-3</c:v>
                </c:pt>
                <c:pt idx="40005">
                  <c:v>3.7251799999999998E-3</c:v>
                </c:pt>
                <c:pt idx="40006">
                  <c:v>4.9106499999999999E-3</c:v>
                </c:pt>
                <c:pt idx="40007">
                  <c:v>3.9833000000000004E-3</c:v>
                </c:pt>
                <c:pt idx="40008">
                  <c:v>1.5089999999999999E-3</c:v>
                </c:pt>
                <c:pt idx="40009">
                  <c:v>-1.63949E-3</c:v>
                </c:pt>
                <c:pt idx="40010">
                  <c:v>-4.03828E-3</c:v>
                </c:pt>
                <c:pt idx="40011">
                  <c:v>-6.7553300000000004E-3</c:v>
                </c:pt>
                <c:pt idx="40012">
                  <c:v>-7.7300499999999996E-3</c:v>
                </c:pt>
                <c:pt idx="40013">
                  <c:v>-4.8300499999999998E-3</c:v>
                </c:pt>
                <c:pt idx="40014">
                  <c:v>-5.3567099999999998E-3</c:v>
                </c:pt>
                <c:pt idx="40015">
                  <c:v>-5.8208699999999997E-3</c:v>
                </c:pt>
                <c:pt idx="40016">
                  <c:v>-4.4911700000000001E-3</c:v>
                </c:pt>
                <c:pt idx="40017">
                  <c:v>-2.7169799999999999E-3</c:v>
                </c:pt>
                <c:pt idx="40018">
                  <c:v>2.2274E-4</c:v>
                </c:pt>
                <c:pt idx="40019">
                  <c:v>2.1983800000000002E-3</c:v>
                </c:pt>
                <c:pt idx="40020">
                  <c:v>4.2722899999999998E-3</c:v>
                </c:pt>
                <c:pt idx="40021">
                  <c:v>5.5475100000000003E-3</c:v>
                </c:pt>
                <c:pt idx="40022">
                  <c:v>4.65549E-3</c:v>
                </c:pt>
                <c:pt idx="40023">
                  <c:v>2.4724899999999999E-3</c:v>
                </c:pt>
                <c:pt idx="40024">
                  <c:v>-7.3346000000000001E-4</c:v>
                </c:pt>
                <c:pt idx="40025">
                  <c:v>-4.0768799999999997E-3</c:v>
                </c:pt>
                <c:pt idx="40026">
                  <c:v>-6.45044E-3</c:v>
                </c:pt>
                <c:pt idx="40027">
                  <c:v>-7.4685799999999998E-3</c:v>
                </c:pt>
                <c:pt idx="40028">
                  <c:v>-6.8703200000000001E-3</c:v>
                </c:pt>
                <c:pt idx="40029">
                  <c:v>-6.6880200000000002E-3</c:v>
                </c:pt>
                <c:pt idx="40030">
                  <c:v>-6.2214999999999996E-3</c:v>
                </c:pt>
                <c:pt idx="40031">
                  <c:v>-6.7803100000000003E-3</c:v>
                </c:pt>
                <c:pt idx="40032">
                  <c:v>-5.8715E-3</c:v>
                </c:pt>
                <c:pt idx="40033">
                  <c:v>-5.5739400000000003E-3</c:v>
                </c:pt>
                <c:pt idx="40034">
                  <c:v>-5.91911E-3</c:v>
                </c:pt>
                <c:pt idx="40035">
                  <c:v>-5.5547000000000001E-3</c:v>
                </c:pt>
                <c:pt idx="40036">
                  <c:v>-5.2427899999999998E-3</c:v>
                </c:pt>
                <c:pt idx="40037">
                  <c:v>-4.9371199999999997E-3</c:v>
                </c:pt>
                <c:pt idx="40038">
                  <c:v>-3.0374E-3</c:v>
                </c:pt>
                <c:pt idx="40039">
                  <c:v>1.12294E-3</c:v>
                </c:pt>
                <c:pt idx="40040">
                  <c:v>3.07516E-3</c:v>
                </c:pt>
                <c:pt idx="40041">
                  <c:v>4.86915E-3</c:v>
                </c:pt>
                <c:pt idx="40042">
                  <c:v>6.2322000000000002E-3</c:v>
                </c:pt>
                <c:pt idx="40043">
                  <c:v>6.3098399999999997E-3</c:v>
                </c:pt>
                <c:pt idx="40044">
                  <c:v>6.7124200000000002E-3</c:v>
                </c:pt>
                <c:pt idx="40045">
                  <c:v>6.0887299999999997E-3</c:v>
                </c:pt>
                <c:pt idx="40046">
                  <c:v>6.70501E-3</c:v>
                </c:pt>
                <c:pt idx="40047">
                  <c:v>6.0182300000000003E-3</c:v>
                </c:pt>
                <c:pt idx="40048">
                  <c:v>5.6161500000000003E-3</c:v>
                </c:pt>
                <c:pt idx="40049">
                  <c:v>4.9614999999999998E-3</c:v>
                </c:pt>
                <c:pt idx="40050">
                  <c:v>5.3167700000000002E-3</c:v>
                </c:pt>
                <c:pt idx="40051">
                  <c:v>4.9249599999999999E-3</c:v>
                </c:pt>
                <c:pt idx="40052">
                  <c:v>4.6310500000000003E-3</c:v>
                </c:pt>
                <c:pt idx="40053">
                  <c:v>3.2873099999999999E-3</c:v>
                </c:pt>
                <c:pt idx="40054">
                  <c:v>-1.8615E-4</c:v>
                </c:pt>
                <c:pt idx="40055">
                  <c:v>-3.2251200000000002E-3</c:v>
                </c:pt>
                <c:pt idx="40056">
                  <c:v>-5.6203099999999999E-3</c:v>
                </c:pt>
                <c:pt idx="40057">
                  <c:v>-5.1258099999999997E-3</c:v>
                </c:pt>
                <c:pt idx="40058">
                  <c:v>-3.5165000000000001E-3</c:v>
                </c:pt>
                <c:pt idx="40059">
                  <c:v>-2.7545E-4</c:v>
                </c:pt>
                <c:pt idx="40060">
                  <c:v>2.6695099999999999E-3</c:v>
                </c:pt>
                <c:pt idx="40061">
                  <c:v>4.4581200000000003E-3</c:v>
                </c:pt>
                <c:pt idx="40062">
                  <c:v>6.1176299999999998E-3</c:v>
                </c:pt>
                <c:pt idx="40063">
                  <c:v>3.9557200000000002E-3</c:v>
                </c:pt>
                <c:pt idx="40064">
                  <c:v>1.54528E-3</c:v>
                </c:pt>
                <c:pt idx="40065">
                  <c:v>-1.33541E-3</c:v>
                </c:pt>
                <c:pt idx="40066">
                  <c:v>-4.7857500000000001E-3</c:v>
                </c:pt>
                <c:pt idx="40067">
                  <c:v>-6.6464799999999997E-3</c:v>
                </c:pt>
                <c:pt idx="40068">
                  <c:v>-7.7799999999999996E-3</c:v>
                </c:pt>
                <c:pt idx="40069">
                  <c:v>-7.4788199999999997E-3</c:v>
                </c:pt>
                <c:pt idx="40070">
                  <c:v>-6.5120000000000004E-3</c:v>
                </c:pt>
                <c:pt idx="40071">
                  <c:v>-6.0515100000000004E-3</c:v>
                </c:pt>
                <c:pt idx="40072">
                  <c:v>-5.8956099999999999E-3</c:v>
                </c:pt>
                <c:pt idx="40073">
                  <c:v>-3.4520499999999999E-3</c:v>
                </c:pt>
                <c:pt idx="40074">
                  <c:v>7.1434999999999999E-4</c:v>
                </c:pt>
                <c:pt idx="40075">
                  <c:v>2.75304E-3</c:v>
                </c:pt>
                <c:pt idx="40076">
                  <c:v>4.8601499999999997E-3</c:v>
                </c:pt>
                <c:pt idx="40077">
                  <c:v>5.5361100000000003E-3</c:v>
                </c:pt>
                <c:pt idx="40078">
                  <c:v>3.8840599999999999E-3</c:v>
                </c:pt>
                <c:pt idx="40079">
                  <c:v>2.5231799999999999E-3</c:v>
                </c:pt>
                <c:pt idx="40080">
                  <c:v>-8.1645999999999997E-4</c:v>
                </c:pt>
                <c:pt idx="40081">
                  <c:v>-4.9276500000000004E-3</c:v>
                </c:pt>
                <c:pt idx="40082">
                  <c:v>-6.2179799999999997E-3</c:v>
                </c:pt>
                <c:pt idx="40083">
                  <c:v>-7.4307499999999999E-3</c:v>
                </c:pt>
                <c:pt idx="40084">
                  <c:v>-6.2593700000000002E-3</c:v>
                </c:pt>
                <c:pt idx="40085">
                  <c:v>-6.3296200000000002E-3</c:v>
                </c:pt>
                <c:pt idx="40086">
                  <c:v>-6.8204099999999998E-3</c:v>
                </c:pt>
                <c:pt idx="40087">
                  <c:v>-5.3196900000000002E-3</c:v>
                </c:pt>
                <c:pt idx="40088">
                  <c:v>-6.7328800000000001E-3</c:v>
                </c:pt>
                <c:pt idx="40089">
                  <c:v>-6.5669999999999999E-3</c:v>
                </c:pt>
                <c:pt idx="40090">
                  <c:v>-5.5841900000000002E-3</c:v>
                </c:pt>
                <c:pt idx="40091">
                  <c:v>-6.6645599999999999E-3</c:v>
                </c:pt>
                <c:pt idx="40092">
                  <c:v>-5.42839E-3</c:v>
                </c:pt>
                <c:pt idx="40093">
                  <c:v>-3.8122500000000001E-3</c:v>
                </c:pt>
                <c:pt idx="40094">
                  <c:v>-2.98804E-3</c:v>
                </c:pt>
                <c:pt idx="40095">
                  <c:v>9.8879000000000002E-4</c:v>
                </c:pt>
                <c:pt idx="40096">
                  <c:v>4.6583199999999996E-3</c:v>
                </c:pt>
                <c:pt idx="40097">
                  <c:v>5.9441900000000002E-3</c:v>
                </c:pt>
                <c:pt idx="40098">
                  <c:v>8.0896600000000003E-3</c:v>
                </c:pt>
                <c:pt idx="40099">
                  <c:v>6.2968800000000004E-3</c:v>
                </c:pt>
                <c:pt idx="40100">
                  <c:v>5.2139300000000003E-3</c:v>
                </c:pt>
                <c:pt idx="40101">
                  <c:v>6.70705E-3</c:v>
                </c:pt>
                <c:pt idx="40102">
                  <c:v>6.7226200000000003E-3</c:v>
                </c:pt>
                <c:pt idx="40103">
                  <c:v>6.8373599999999998E-3</c:v>
                </c:pt>
                <c:pt idx="40104">
                  <c:v>5.95519E-3</c:v>
                </c:pt>
                <c:pt idx="40105">
                  <c:v>5.4833900000000003E-3</c:v>
                </c:pt>
                <c:pt idx="40106">
                  <c:v>4.9222900000000002E-3</c:v>
                </c:pt>
                <c:pt idx="40107">
                  <c:v>4.8829600000000004E-3</c:v>
                </c:pt>
                <c:pt idx="40108">
                  <c:v>7.0292499999999999E-3</c:v>
                </c:pt>
                <c:pt idx="40109">
                  <c:v>6.6301099999999998E-3</c:v>
                </c:pt>
                <c:pt idx="40110">
                  <c:v>6.4118600000000001E-3</c:v>
                </c:pt>
                <c:pt idx="40111">
                  <c:v>6.4909900000000003E-3</c:v>
                </c:pt>
                <c:pt idx="40112">
                  <c:v>6.3946599999999999E-3</c:v>
                </c:pt>
                <c:pt idx="40113">
                  <c:v>4.5806500000000003E-3</c:v>
                </c:pt>
                <c:pt idx="40114">
                  <c:v>1.6957299999999999E-3</c:v>
                </c:pt>
                <c:pt idx="40115">
                  <c:v>-2.0625999999999999E-4</c:v>
                </c:pt>
                <c:pt idx="40116">
                  <c:v>-3.0536199999999999E-3</c:v>
                </c:pt>
                <c:pt idx="40117">
                  <c:v>-6.0419100000000002E-3</c:v>
                </c:pt>
                <c:pt idx="40118">
                  <c:v>-5.0841300000000001E-3</c:v>
                </c:pt>
                <c:pt idx="40119">
                  <c:v>-3.0229800000000002E-3</c:v>
                </c:pt>
                <c:pt idx="40120">
                  <c:v>-2.3831500000000001E-3</c:v>
                </c:pt>
                <c:pt idx="40121">
                  <c:v>2.16921E-3</c:v>
                </c:pt>
                <c:pt idx="40122">
                  <c:v>5.7651300000000003E-3</c:v>
                </c:pt>
                <c:pt idx="40123">
                  <c:v>6.7805499999999998E-3</c:v>
                </c:pt>
                <c:pt idx="40124">
                  <c:v>8.7630799999999995E-3</c:v>
                </c:pt>
                <c:pt idx="40125">
                  <c:v>6.0841899999999997E-3</c:v>
                </c:pt>
                <c:pt idx="40126">
                  <c:v>5.8581700000000002E-3</c:v>
                </c:pt>
                <c:pt idx="40127">
                  <c:v>6.3212199999999998E-3</c:v>
                </c:pt>
                <c:pt idx="40128">
                  <c:v>4.2310799999999999E-3</c:v>
                </c:pt>
                <c:pt idx="40129">
                  <c:v>4.2384199999999997E-3</c:v>
                </c:pt>
                <c:pt idx="40130">
                  <c:v>1.0549299999999999E-3</c:v>
                </c:pt>
                <c:pt idx="40131">
                  <c:v>-3.02498E-3</c:v>
                </c:pt>
                <c:pt idx="40132">
                  <c:v>-3.4580800000000001E-3</c:v>
                </c:pt>
                <c:pt idx="40133">
                  <c:v>-4.5278599999999999E-3</c:v>
                </c:pt>
                <c:pt idx="40134">
                  <c:v>-4.8767100000000002E-3</c:v>
                </c:pt>
                <c:pt idx="40135">
                  <c:v>-2.1003200000000001E-3</c:v>
                </c:pt>
                <c:pt idx="40136">
                  <c:v>-6.7363000000000004E-4</c:v>
                </c:pt>
                <c:pt idx="40137">
                  <c:v>3.2175799999999998E-3</c:v>
                </c:pt>
                <c:pt idx="40138">
                  <c:v>8.1874300000000007E-3</c:v>
                </c:pt>
                <c:pt idx="40139">
                  <c:v>9.1191399999999995E-3</c:v>
                </c:pt>
                <c:pt idx="40140">
                  <c:v>8.0307199999999999E-3</c:v>
                </c:pt>
                <c:pt idx="40141">
                  <c:v>6.6861899999999998E-3</c:v>
                </c:pt>
                <c:pt idx="40142">
                  <c:v>6.4380699999999997E-3</c:v>
                </c:pt>
                <c:pt idx="40143">
                  <c:v>6.7791300000000004E-3</c:v>
                </c:pt>
                <c:pt idx="40144">
                  <c:v>7.4521500000000003E-3</c:v>
                </c:pt>
                <c:pt idx="40145">
                  <c:v>6.9583800000000001E-3</c:v>
                </c:pt>
                <c:pt idx="40146">
                  <c:v>7.1596799999999999E-3</c:v>
                </c:pt>
                <c:pt idx="40147">
                  <c:v>6.9530700000000004E-3</c:v>
                </c:pt>
                <c:pt idx="40148">
                  <c:v>5.8512099999999999E-3</c:v>
                </c:pt>
                <c:pt idx="40149">
                  <c:v>4.7452099999999997E-3</c:v>
                </c:pt>
                <c:pt idx="40150">
                  <c:v>3.3730700000000001E-3</c:v>
                </c:pt>
                <c:pt idx="40151">
                  <c:v>-9.1370000000000004E-4</c:v>
                </c:pt>
                <c:pt idx="40152">
                  <c:v>-4.7584599999999999E-3</c:v>
                </c:pt>
                <c:pt idx="40153">
                  <c:v>-5.7612899999999996E-3</c:v>
                </c:pt>
                <c:pt idx="40154">
                  <c:v>-7.8552199999999996E-3</c:v>
                </c:pt>
                <c:pt idx="40155">
                  <c:v>-6.8451299999999996E-3</c:v>
                </c:pt>
                <c:pt idx="40156">
                  <c:v>-6.4222300000000001E-3</c:v>
                </c:pt>
                <c:pt idx="40157">
                  <c:v>-7.4336599999999999E-3</c:v>
                </c:pt>
                <c:pt idx="40158">
                  <c:v>-5.7926899999999996E-3</c:v>
                </c:pt>
                <c:pt idx="40159">
                  <c:v>-6.9667599999999998E-3</c:v>
                </c:pt>
                <c:pt idx="40160">
                  <c:v>-6.3209599999999996E-3</c:v>
                </c:pt>
                <c:pt idx="40161">
                  <c:v>-6.5727900000000002E-3</c:v>
                </c:pt>
                <c:pt idx="40162">
                  <c:v>-6.5141399999999999E-3</c:v>
                </c:pt>
                <c:pt idx="40163">
                  <c:v>-7.1533300000000003E-3</c:v>
                </c:pt>
                <c:pt idx="40164">
                  <c:v>-8.2531700000000006E-3</c:v>
                </c:pt>
                <c:pt idx="40165">
                  <c:v>-6.1875999999999997E-3</c:v>
                </c:pt>
                <c:pt idx="40166">
                  <c:v>-7.1071900000000002E-3</c:v>
                </c:pt>
                <c:pt idx="40167">
                  <c:v>-7.1075899999999996E-3</c:v>
                </c:pt>
                <c:pt idx="40168">
                  <c:v>-4.6900400000000004E-3</c:v>
                </c:pt>
                <c:pt idx="40169">
                  <c:v>-4.9471200000000002E-3</c:v>
                </c:pt>
                <c:pt idx="40170">
                  <c:v>-3.7885800000000002E-3</c:v>
                </c:pt>
                <c:pt idx="40171">
                  <c:v>1.08391E-3</c:v>
                </c:pt>
                <c:pt idx="40172">
                  <c:v>4.2131800000000004E-3</c:v>
                </c:pt>
                <c:pt idx="40173">
                  <c:v>4.9159700000000004E-3</c:v>
                </c:pt>
                <c:pt idx="40174">
                  <c:v>5.59196E-3</c:v>
                </c:pt>
                <c:pt idx="40175">
                  <c:v>4.9630300000000002E-3</c:v>
                </c:pt>
                <c:pt idx="40176">
                  <c:v>3.1425699999999999E-3</c:v>
                </c:pt>
                <c:pt idx="40177">
                  <c:v>-2.2853000000000001E-3</c:v>
                </c:pt>
                <c:pt idx="40178">
                  <c:v>-5.6035099999999999E-3</c:v>
                </c:pt>
                <c:pt idx="40179">
                  <c:v>-6.6693300000000002E-3</c:v>
                </c:pt>
                <c:pt idx="40180">
                  <c:v>-9.2796000000000007E-3</c:v>
                </c:pt>
                <c:pt idx="40181">
                  <c:v>-7.6904599999999997E-3</c:v>
                </c:pt>
                <c:pt idx="40182">
                  <c:v>-8.0155399999999998E-3</c:v>
                </c:pt>
                <c:pt idx="40183">
                  <c:v>-7.8072899999999997E-3</c:v>
                </c:pt>
                <c:pt idx="40184">
                  <c:v>-5.0919399999999997E-3</c:v>
                </c:pt>
                <c:pt idx="40185">
                  <c:v>-3.4398499999999999E-3</c:v>
                </c:pt>
                <c:pt idx="40186">
                  <c:v>2.3645E-4</c:v>
                </c:pt>
                <c:pt idx="40187">
                  <c:v>3.2705099999999999E-3</c:v>
                </c:pt>
                <c:pt idx="40188">
                  <c:v>5.5201099999999999E-3</c:v>
                </c:pt>
                <c:pt idx="40189">
                  <c:v>5.2107500000000001E-3</c:v>
                </c:pt>
                <c:pt idx="40190">
                  <c:v>4.8983100000000003E-3</c:v>
                </c:pt>
                <c:pt idx="40191">
                  <c:v>2.0795700000000002E-3</c:v>
                </c:pt>
                <c:pt idx="40192">
                  <c:v>-6.0886999999999996E-4</c:v>
                </c:pt>
                <c:pt idx="40193">
                  <c:v>-2.77991E-3</c:v>
                </c:pt>
                <c:pt idx="40194">
                  <c:v>-6.3162499999999998E-3</c:v>
                </c:pt>
                <c:pt idx="40195">
                  <c:v>-7.3147000000000004E-3</c:v>
                </c:pt>
                <c:pt idx="40196">
                  <c:v>-8.5694499999999993E-3</c:v>
                </c:pt>
                <c:pt idx="40197">
                  <c:v>-6.9816799999999997E-3</c:v>
                </c:pt>
                <c:pt idx="40198">
                  <c:v>-5.7268199999999997E-3</c:v>
                </c:pt>
                <c:pt idx="40199">
                  <c:v>-7.1393000000000003E-3</c:v>
                </c:pt>
                <c:pt idx="40200">
                  <c:v>-7.8299100000000007E-3</c:v>
                </c:pt>
                <c:pt idx="40201">
                  <c:v>-7.4762099999999996E-3</c:v>
                </c:pt>
                <c:pt idx="40202">
                  <c:v>-6.2060300000000004E-3</c:v>
                </c:pt>
                <c:pt idx="40203">
                  <c:v>-6.7272399999999998E-3</c:v>
                </c:pt>
                <c:pt idx="40204">
                  <c:v>-4.9220499999999999E-3</c:v>
                </c:pt>
                <c:pt idx="40205">
                  <c:v>-3.4115E-3</c:v>
                </c:pt>
                <c:pt idx="40206">
                  <c:v>-3.0949300000000001E-3</c:v>
                </c:pt>
                <c:pt idx="40207">
                  <c:v>1.1509300000000001E-3</c:v>
                </c:pt>
                <c:pt idx="40208">
                  <c:v>4.1617299999999998E-3</c:v>
                </c:pt>
                <c:pt idx="40209">
                  <c:v>6.4905400000000004E-3</c:v>
                </c:pt>
                <c:pt idx="40210">
                  <c:v>8.8237599999999999E-3</c:v>
                </c:pt>
                <c:pt idx="40211">
                  <c:v>7.9044000000000007E-3</c:v>
                </c:pt>
                <c:pt idx="40212">
                  <c:v>8.5048399999999996E-3</c:v>
                </c:pt>
                <c:pt idx="40213">
                  <c:v>6.9731000000000003E-3</c:v>
                </c:pt>
                <c:pt idx="40214">
                  <c:v>5.5914399999999996E-3</c:v>
                </c:pt>
                <c:pt idx="40215">
                  <c:v>6.6748399999999996E-3</c:v>
                </c:pt>
                <c:pt idx="40216">
                  <c:v>7.2612099999999997E-3</c:v>
                </c:pt>
                <c:pt idx="40217">
                  <c:v>5.4916899999999996E-3</c:v>
                </c:pt>
                <c:pt idx="40218">
                  <c:v>6.2076600000000003E-3</c:v>
                </c:pt>
                <c:pt idx="40219">
                  <c:v>7.5809299999999996E-3</c:v>
                </c:pt>
                <c:pt idx="40220">
                  <c:v>5.9681999999999999E-3</c:v>
                </c:pt>
                <c:pt idx="40221">
                  <c:v>7.1093299999999996E-3</c:v>
                </c:pt>
                <c:pt idx="40222">
                  <c:v>8.7262999999999993E-3</c:v>
                </c:pt>
                <c:pt idx="40223">
                  <c:v>6.14913E-3</c:v>
                </c:pt>
                <c:pt idx="40224">
                  <c:v>5.72515E-3</c:v>
                </c:pt>
                <c:pt idx="40225">
                  <c:v>5.2716500000000001E-3</c:v>
                </c:pt>
                <c:pt idx="40226">
                  <c:v>1.9349899999999999E-3</c:v>
                </c:pt>
                <c:pt idx="40227" formatCode="0.00E+00">
                  <c:v>-2.23E-5</c:v>
                </c:pt>
                <c:pt idx="40228">
                  <c:v>-2.3682400000000002E-3</c:v>
                </c:pt>
                <c:pt idx="40229">
                  <c:v>-4.3606299999999999E-3</c:v>
                </c:pt>
                <c:pt idx="40230">
                  <c:v>-5.2506000000000002E-3</c:v>
                </c:pt>
                <c:pt idx="40231">
                  <c:v>-3.8109099999999998E-3</c:v>
                </c:pt>
                <c:pt idx="40232">
                  <c:v>-2.0159499999999999E-3</c:v>
                </c:pt>
                <c:pt idx="40233">
                  <c:v>1.6271899999999999E-3</c:v>
                </c:pt>
                <c:pt idx="40234">
                  <c:v>5.3478500000000003E-3</c:v>
                </c:pt>
                <c:pt idx="40235">
                  <c:v>6.99521E-3</c:v>
                </c:pt>
                <c:pt idx="40236">
                  <c:v>8.3933500000000008E-3</c:v>
                </c:pt>
                <c:pt idx="40237">
                  <c:v>8.4081499999999997E-3</c:v>
                </c:pt>
                <c:pt idx="40238">
                  <c:v>7.3289200000000001E-3</c:v>
                </c:pt>
                <c:pt idx="40239">
                  <c:v>6.2701199999999997E-3</c:v>
                </c:pt>
                <c:pt idx="40240">
                  <c:v>6.6019299999999998E-3</c:v>
                </c:pt>
                <c:pt idx="40241">
                  <c:v>3.4646E-3</c:v>
                </c:pt>
                <c:pt idx="40242" formatCode="0.00E+00">
                  <c:v>-9.9019999999999997E-5</c:v>
                </c:pt>
                <c:pt idx="40243">
                  <c:v>-3.3219600000000001E-3</c:v>
                </c:pt>
                <c:pt idx="40244">
                  <c:v>-5.3681600000000003E-3</c:v>
                </c:pt>
                <c:pt idx="40245">
                  <c:v>-5.3280599999999999E-3</c:v>
                </c:pt>
                <c:pt idx="40246">
                  <c:v>-4.7861700000000002E-3</c:v>
                </c:pt>
                <c:pt idx="40247">
                  <c:v>-2.4722199999999998E-3</c:v>
                </c:pt>
                <c:pt idx="40248">
                  <c:v>7.6199999999999998E-4</c:v>
                </c:pt>
                <c:pt idx="40249">
                  <c:v>4.0079199999999999E-3</c:v>
                </c:pt>
                <c:pt idx="40250">
                  <c:v>7.2801599999999999E-3</c:v>
                </c:pt>
                <c:pt idx="40251">
                  <c:v>8.4569899999999993E-3</c:v>
                </c:pt>
                <c:pt idx="40252">
                  <c:v>8.2966199999999993E-3</c:v>
                </c:pt>
                <c:pt idx="40253">
                  <c:v>8.1594700000000003E-3</c:v>
                </c:pt>
                <c:pt idx="40254">
                  <c:v>7.0008600000000002E-3</c:v>
                </c:pt>
                <c:pt idx="40255">
                  <c:v>6.3647399999999998E-3</c:v>
                </c:pt>
                <c:pt idx="40256">
                  <c:v>7.75554E-3</c:v>
                </c:pt>
                <c:pt idx="40257">
                  <c:v>7.6461200000000002E-3</c:v>
                </c:pt>
                <c:pt idx="40258">
                  <c:v>7.7644200000000002E-3</c:v>
                </c:pt>
                <c:pt idx="40259">
                  <c:v>6.57706E-3</c:v>
                </c:pt>
                <c:pt idx="40260">
                  <c:v>5.7399699999999996E-3</c:v>
                </c:pt>
                <c:pt idx="40261">
                  <c:v>6.2920500000000004E-3</c:v>
                </c:pt>
                <c:pt idx="40262">
                  <c:v>3.5890599999999998E-3</c:v>
                </c:pt>
                <c:pt idx="40263">
                  <c:v>-1.2695300000000001E-3</c:v>
                </c:pt>
                <c:pt idx="40264">
                  <c:v>-3.5245300000000001E-3</c:v>
                </c:pt>
                <c:pt idx="40265">
                  <c:v>-4.43714E-3</c:v>
                </c:pt>
                <c:pt idx="40266">
                  <c:v>-6.7917200000000002E-3</c:v>
                </c:pt>
                <c:pt idx="40267">
                  <c:v>-8.7179100000000006E-3</c:v>
                </c:pt>
                <c:pt idx="40268">
                  <c:v>-7.8885599999999993E-3</c:v>
                </c:pt>
                <c:pt idx="40269">
                  <c:v>-7.6933799999999997E-3</c:v>
                </c:pt>
                <c:pt idx="40270">
                  <c:v>-7.1518800000000002E-3</c:v>
                </c:pt>
                <c:pt idx="40271">
                  <c:v>-6.53004E-3</c:v>
                </c:pt>
                <c:pt idx="40272">
                  <c:v>-6.82038E-3</c:v>
                </c:pt>
                <c:pt idx="40273">
                  <c:v>-7.9973100000000005E-3</c:v>
                </c:pt>
                <c:pt idx="40274">
                  <c:v>-7.9306600000000008E-3</c:v>
                </c:pt>
                <c:pt idx="40275">
                  <c:v>-5.9782500000000001E-3</c:v>
                </c:pt>
                <c:pt idx="40276">
                  <c:v>-5.1936600000000001E-3</c:v>
                </c:pt>
                <c:pt idx="40277">
                  <c:v>-3.3958700000000001E-3</c:v>
                </c:pt>
                <c:pt idx="40278">
                  <c:v>2.4582E-4</c:v>
                </c:pt>
                <c:pt idx="40279">
                  <c:v>3.8944299999999999E-3</c:v>
                </c:pt>
                <c:pt idx="40280">
                  <c:v>5.21501E-3</c:v>
                </c:pt>
                <c:pt idx="40281">
                  <c:v>3.30015E-3</c:v>
                </c:pt>
                <c:pt idx="40282">
                  <c:v>2.3137399999999999E-3</c:v>
                </c:pt>
                <c:pt idx="40283">
                  <c:v>9.7123000000000001E-4</c:v>
                </c:pt>
                <c:pt idx="40284">
                  <c:v>-1.76779E-3</c:v>
                </c:pt>
                <c:pt idx="40285">
                  <c:v>-4.0006E-3</c:v>
                </c:pt>
                <c:pt idx="40286">
                  <c:v>-4.2724E-3</c:v>
                </c:pt>
                <c:pt idx="40287">
                  <c:v>-3.1454199999999999E-3</c:v>
                </c:pt>
                <c:pt idx="40288">
                  <c:v>-2.06361E-3</c:v>
                </c:pt>
                <c:pt idx="40289">
                  <c:v>1.16507E-3</c:v>
                </c:pt>
                <c:pt idx="40290">
                  <c:v>4.0428E-3</c:v>
                </c:pt>
                <c:pt idx="40291">
                  <c:v>6.5611300000000001E-3</c:v>
                </c:pt>
                <c:pt idx="40292">
                  <c:v>8.2848799999999997E-3</c:v>
                </c:pt>
                <c:pt idx="40293">
                  <c:v>7.84259E-3</c:v>
                </c:pt>
                <c:pt idx="40294">
                  <c:v>8.6714400000000007E-3</c:v>
                </c:pt>
                <c:pt idx="40295">
                  <c:v>6.9515000000000002E-3</c:v>
                </c:pt>
                <c:pt idx="40296">
                  <c:v>5.0044599999999996E-3</c:v>
                </c:pt>
                <c:pt idx="40297">
                  <c:v>3.3025699999999999E-3</c:v>
                </c:pt>
                <c:pt idx="40298" formatCode="0.00E+00">
                  <c:v>-1.4960000000000001E-5</c:v>
                </c:pt>
                <c:pt idx="40299">
                  <c:v>-3.37784E-3</c:v>
                </c:pt>
                <c:pt idx="40300">
                  <c:v>-4.3344200000000003E-3</c:v>
                </c:pt>
                <c:pt idx="40301">
                  <c:v>-4.9452799999999998E-3</c:v>
                </c:pt>
                <c:pt idx="40302">
                  <c:v>-3.56989E-3</c:v>
                </c:pt>
                <c:pt idx="40303">
                  <c:v>-1.08519E-3</c:v>
                </c:pt>
                <c:pt idx="40304">
                  <c:v>8.7945000000000005E-4</c:v>
                </c:pt>
                <c:pt idx="40305">
                  <c:v>4.4617099999999998E-3</c:v>
                </c:pt>
                <c:pt idx="40306">
                  <c:v>6.2630899999999998E-3</c:v>
                </c:pt>
                <c:pt idx="40307">
                  <c:v>7.8470399999999996E-3</c:v>
                </c:pt>
                <c:pt idx="40308">
                  <c:v>7.9022799999999994E-3</c:v>
                </c:pt>
                <c:pt idx="40309">
                  <c:v>6.7097399999999996E-3</c:v>
                </c:pt>
                <c:pt idx="40310">
                  <c:v>8.0776800000000003E-3</c:v>
                </c:pt>
                <c:pt idx="40311">
                  <c:v>7.8073999999999999E-3</c:v>
                </c:pt>
                <c:pt idx="40312">
                  <c:v>6.9405999999999999E-3</c:v>
                </c:pt>
                <c:pt idx="40313">
                  <c:v>6.7232500000000001E-3</c:v>
                </c:pt>
                <c:pt idx="40314">
                  <c:v>8.0286899999999998E-3</c:v>
                </c:pt>
                <c:pt idx="40315">
                  <c:v>6.9519400000000002E-3</c:v>
                </c:pt>
                <c:pt idx="40316">
                  <c:v>6.7506299999999997E-3</c:v>
                </c:pt>
                <c:pt idx="40317">
                  <c:v>6.3859299999999997E-3</c:v>
                </c:pt>
                <c:pt idx="40318">
                  <c:v>1.6789299999999999E-3</c:v>
                </c:pt>
                <c:pt idx="40319">
                  <c:v>-2.0162000000000001E-4</c:v>
                </c:pt>
                <c:pt idx="40320">
                  <c:v>-4.47496E-3</c:v>
                </c:pt>
                <c:pt idx="40321">
                  <c:v>-6.8448399999999996E-3</c:v>
                </c:pt>
                <c:pt idx="40322">
                  <c:v>-4.96102E-3</c:v>
                </c:pt>
                <c:pt idx="40323">
                  <c:v>-7.3603599999999998E-3</c:v>
                </c:pt>
                <c:pt idx="40324">
                  <c:v>-6.7559200000000003E-3</c:v>
                </c:pt>
                <c:pt idx="40325">
                  <c:v>-6.0001400000000002E-3</c:v>
                </c:pt>
                <c:pt idx="40326">
                  <c:v>-6.7459800000000004E-3</c:v>
                </c:pt>
                <c:pt idx="40327">
                  <c:v>-6.4162300000000002E-3</c:v>
                </c:pt>
                <c:pt idx="40328">
                  <c:v>-6.68893E-3</c:v>
                </c:pt>
                <c:pt idx="40329">
                  <c:v>-7.8946699999999995E-3</c:v>
                </c:pt>
                <c:pt idx="40330">
                  <c:v>-7.0215800000000004E-3</c:v>
                </c:pt>
                <c:pt idx="40331">
                  <c:v>-6.6718599999999999E-3</c:v>
                </c:pt>
                <c:pt idx="40332">
                  <c:v>-7.1272499999999999E-3</c:v>
                </c:pt>
                <c:pt idx="40333">
                  <c:v>-6.8436299999999999E-3</c:v>
                </c:pt>
                <c:pt idx="40334">
                  <c:v>-6.4768600000000001E-3</c:v>
                </c:pt>
                <c:pt idx="40335">
                  <c:v>-6.6251900000000004E-3</c:v>
                </c:pt>
                <c:pt idx="40336">
                  <c:v>-5.4850000000000003E-3</c:v>
                </c:pt>
                <c:pt idx="40337">
                  <c:v>-4.9193600000000002E-3</c:v>
                </c:pt>
                <c:pt idx="40338">
                  <c:v>-3.4538699999999999E-3</c:v>
                </c:pt>
                <c:pt idx="40339">
                  <c:v>3.7403000000000002E-4</c:v>
                </c:pt>
                <c:pt idx="40340">
                  <c:v>3.0245599999999999E-3</c:v>
                </c:pt>
                <c:pt idx="40341">
                  <c:v>5.1856799999999998E-3</c:v>
                </c:pt>
                <c:pt idx="40342">
                  <c:v>3.9742500000000004E-3</c:v>
                </c:pt>
                <c:pt idx="40343">
                  <c:v>2.4463699999999998E-3</c:v>
                </c:pt>
                <c:pt idx="40344">
                  <c:v>7.7888000000000002E-4</c:v>
                </c:pt>
                <c:pt idx="40345">
                  <c:v>-2.0105700000000002E-3</c:v>
                </c:pt>
                <c:pt idx="40346">
                  <c:v>-3.8207100000000002E-3</c:v>
                </c:pt>
                <c:pt idx="40347">
                  <c:v>-6.5658899999999996E-3</c:v>
                </c:pt>
                <c:pt idx="40348">
                  <c:v>-7.2797299999999999E-3</c:v>
                </c:pt>
                <c:pt idx="40349">
                  <c:v>-7.4604800000000002E-3</c:v>
                </c:pt>
                <c:pt idx="40350">
                  <c:v>-7.5467499999999996E-3</c:v>
                </c:pt>
                <c:pt idx="40351">
                  <c:v>-7.3812000000000001E-3</c:v>
                </c:pt>
                <c:pt idx="40352">
                  <c:v>-5.3710399999999997E-3</c:v>
                </c:pt>
                <c:pt idx="40353">
                  <c:v>-2.8401899999999998E-3</c:v>
                </c:pt>
                <c:pt idx="40354">
                  <c:v>-6.7232999999999995E-4</c:v>
                </c:pt>
                <c:pt idx="40355">
                  <c:v>2.30095E-3</c:v>
                </c:pt>
                <c:pt idx="40356">
                  <c:v>3.1874400000000002E-3</c:v>
                </c:pt>
                <c:pt idx="40357">
                  <c:v>4.7004100000000004E-3</c:v>
                </c:pt>
                <c:pt idx="40358">
                  <c:v>4.0297400000000004E-3</c:v>
                </c:pt>
                <c:pt idx="40359">
                  <c:v>-1.8576000000000001E-4</c:v>
                </c:pt>
                <c:pt idx="40360">
                  <c:v>-1.1242400000000001E-3</c:v>
                </c:pt>
                <c:pt idx="40361">
                  <c:v>-2.4334700000000001E-3</c:v>
                </c:pt>
                <c:pt idx="40362">
                  <c:v>-6.3262600000000002E-3</c:v>
                </c:pt>
                <c:pt idx="40363">
                  <c:v>-7.23254E-3</c:v>
                </c:pt>
                <c:pt idx="40364">
                  <c:v>-6.40429E-3</c:v>
                </c:pt>
                <c:pt idx="40365">
                  <c:v>-7.3038599999999997E-3</c:v>
                </c:pt>
                <c:pt idx="40366">
                  <c:v>-6.9478400000000003E-3</c:v>
                </c:pt>
                <c:pt idx="40367">
                  <c:v>-6.2300400000000001E-3</c:v>
                </c:pt>
                <c:pt idx="40368">
                  <c:v>-6.8695700000000002E-3</c:v>
                </c:pt>
                <c:pt idx="40369">
                  <c:v>-6.96877E-3</c:v>
                </c:pt>
                <c:pt idx="40370">
                  <c:v>-6.1252700000000004E-3</c:v>
                </c:pt>
                <c:pt idx="40371">
                  <c:v>-6.4835800000000001E-3</c:v>
                </c:pt>
                <c:pt idx="40372">
                  <c:v>-5.3935700000000003E-3</c:v>
                </c:pt>
                <c:pt idx="40373">
                  <c:v>-4.2001E-3</c:v>
                </c:pt>
                <c:pt idx="40374">
                  <c:v>-1.6600300000000001E-3</c:v>
                </c:pt>
                <c:pt idx="40375">
                  <c:v>8.9043E-4</c:v>
                </c:pt>
                <c:pt idx="40376">
                  <c:v>2.2405599999999999E-3</c:v>
                </c:pt>
                <c:pt idx="40377">
                  <c:v>4.7215299999999998E-3</c:v>
                </c:pt>
                <c:pt idx="40378">
                  <c:v>5.8680099999999999E-3</c:v>
                </c:pt>
                <c:pt idx="40379">
                  <c:v>6.3867000000000004E-3</c:v>
                </c:pt>
                <c:pt idx="40380">
                  <c:v>7.1603099999999996E-3</c:v>
                </c:pt>
                <c:pt idx="40381">
                  <c:v>6.3731400000000002E-3</c:v>
                </c:pt>
                <c:pt idx="40382">
                  <c:v>6.9095700000000003E-3</c:v>
                </c:pt>
                <c:pt idx="40383">
                  <c:v>7.67858E-3</c:v>
                </c:pt>
                <c:pt idx="40384">
                  <c:v>6.3179500000000001E-3</c:v>
                </c:pt>
                <c:pt idx="40385">
                  <c:v>6.3106799999999999E-3</c:v>
                </c:pt>
                <c:pt idx="40386">
                  <c:v>7.2600199999999998E-3</c:v>
                </c:pt>
                <c:pt idx="40387">
                  <c:v>6.2665400000000001E-3</c:v>
                </c:pt>
                <c:pt idx="40388">
                  <c:v>6.0924300000000002E-3</c:v>
                </c:pt>
                <c:pt idx="40389">
                  <c:v>6.9212600000000003E-3</c:v>
                </c:pt>
                <c:pt idx="40390">
                  <c:v>7.00149E-3</c:v>
                </c:pt>
                <c:pt idx="40391">
                  <c:v>7.0779500000000004E-3</c:v>
                </c:pt>
                <c:pt idx="40392">
                  <c:v>6.6466600000000004E-3</c:v>
                </c:pt>
                <c:pt idx="40393">
                  <c:v>4.8089200000000004E-3</c:v>
                </c:pt>
                <c:pt idx="40394">
                  <c:v>2.4187599999999998E-3</c:v>
                </c:pt>
                <c:pt idx="40395">
                  <c:v>-1.6324499999999999E-3</c:v>
                </c:pt>
                <c:pt idx="40396">
                  <c:v>-2.0371E-3</c:v>
                </c:pt>
                <c:pt idx="40397">
                  <c:v>-2.1104800000000001E-3</c:v>
                </c:pt>
                <c:pt idx="40398">
                  <c:v>-4.7638000000000003E-3</c:v>
                </c:pt>
                <c:pt idx="40399">
                  <c:v>-3.2169400000000002E-3</c:v>
                </c:pt>
                <c:pt idx="40400">
                  <c:v>-2.04974E-3</c:v>
                </c:pt>
                <c:pt idx="40401">
                  <c:v>4.1095999999999998E-4</c:v>
                </c:pt>
                <c:pt idx="40402">
                  <c:v>5.5010700000000003E-3</c:v>
                </c:pt>
                <c:pt idx="40403">
                  <c:v>3.8043299999999999E-3</c:v>
                </c:pt>
                <c:pt idx="40404">
                  <c:v>5.7208900000000002E-3</c:v>
                </c:pt>
                <c:pt idx="40405">
                  <c:v>7.78563E-3</c:v>
                </c:pt>
                <c:pt idx="40406">
                  <c:v>6.7536200000000001E-3</c:v>
                </c:pt>
                <c:pt idx="40407">
                  <c:v>7.0744299999999996E-3</c:v>
                </c:pt>
                <c:pt idx="40408">
                  <c:v>4.4822400000000002E-3</c:v>
                </c:pt>
                <c:pt idx="40409">
                  <c:v>3.4344499999999999E-3</c:v>
                </c:pt>
                <c:pt idx="40410">
                  <c:v>1.40763E-3</c:v>
                </c:pt>
                <c:pt idx="40411">
                  <c:v>-2.90851E-3</c:v>
                </c:pt>
                <c:pt idx="40412">
                  <c:v>-4.2769799999999997E-3</c:v>
                </c:pt>
                <c:pt idx="40413">
                  <c:v>-3.4220700000000001E-3</c:v>
                </c:pt>
                <c:pt idx="40414">
                  <c:v>-2.5436299999999998E-3</c:v>
                </c:pt>
                <c:pt idx="40415">
                  <c:v>-1.2457600000000001E-3</c:v>
                </c:pt>
                <c:pt idx="40416">
                  <c:v>4.8968000000000004E-4</c:v>
                </c:pt>
                <c:pt idx="40417">
                  <c:v>1.60592E-3</c:v>
                </c:pt>
                <c:pt idx="40418">
                  <c:v>4.9813899999999996E-3</c:v>
                </c:pt>
                <c:pt idx="40419">
                  <c:v>6.0029300000000001E-3</c:v>
                </c:pt>
                <c:pt idx="40420">
                  <c:v>5.4440499999999998E-3</c:v>
                </c:pt>
                <c:pt idx="40421">
                  <c:v>7.1390799999999999E-3</c:v>
                </c:pt>
                <c:pt idx="40422">
                  <c:v>5.8194600000000003E-3</c:v>
                </c:pt>
                <c:pt idx="40423">
                  <c:v>5.6012299999999996E-3</c:v>
                </c:pt>
                <c:pt idx="40424">
                  <c:v>6.6510800000000002E-3</c:v>
                </c:pt>
                <c:pt idx="40425">
                  <c:v>6.8048099999999997E-3</c:v>
                </c:pt>
                <c:pt idx="40426">
                  <c:v>7.1350099999999998E-3</c:v>
                </c:pt>
                <c:pt idx="40427">
                  <c:v>5.7234399999999998E-3</c:v>
                </c:pt>
                <c:pt idx="40428">
                  <c:v>5.8322299999999999E-3</c:v>
                </c:pt>
                <c:pt idx="40429">
                  <c:v>3.54119E-3</c:v>
                </c:pt>
                <c:pt idx="40430">
                  <c:v>1.2815000000000001E-3</c:v>
                </c:pt>
                <c:pt idx="40431">
                  <c:v>-4.3141000000000002E-4</c:v>
                </c:pt>
                <c:pt idx="40432">
                  <c:v>-2.7060999999999999E-3</c:v>
                </c:pt>
                <c:pt idx="40433">
                  <c:v>-4.4438200000000002E-3</c:v>
                </c:pt>
                <c:pt idx="40434">
                  <c:v>-5.3943699999999999E-3</c:v>
                </c:pt>
                <c:pt idx="40435">
                  <c:v>-5.0838300000000001E-3</c:v>
                </c:pt>
                <c:pt idx="40436">
                  <c:v>-6.5913400000000002E-3</c:v>
                </c:pt>
                <c:pt idx="40437">
                  <c:v>-5.7813999999999999E-3</c:v>
                </c:pt>
                <c:pt idx="40438">
                  <c:v>-4.1967799999999998E-3</c:v>
                </c:pt>
                <c:pt idx="40439">
                  <c:v>-7.38968E-3</c:v>
                </c:pt>
                <c:pt idx="40440">
                  <c:v>-6.3114199999999999E-3</c:v>
                </c:pt>
                <c:pt idx="40441">
                  <c:v>-4.4910799999999997E-3</c:v>
                </c:pt>
                <c:pt idx="40442">
                  <c:v>-5.6079600000000004E-3</c:v>
                </c:pt>
                <c:pt idx="40443">
                  <c:v>-5.8091599999999998E-3</c:v>
                </c:pt>
                <c:pt idx="40444">
                  <c:v>-6.6460199999999999E-3</c:v>
                </c:pt>
                <c:pt idx="40445">
                  <c:v>-6.5797499999999997E-3</c:v>
                </c:pt>
                <c:pt idx="40446">
                  <c:v>-6.1554599999999998E-3</c:v>
                </c:pt>
                <c:pt idx="40447">
                  <c:v>-6.0777299999999999E-3</c:v>
                </c:pt>
                <c:pt idx="40448">
                  <c:v>-4.8434100000000002E-3</c:v>
                </c:pt>
                <c:pt idx="40449">
                  <c:v>-4.4105100000000003E-3</c:v>
                </c:pt>
                <c:pt idx="40450">
                  <c:v>-2.5084999999999999E-3</c:v>
                </c:pt>
                <c:pt idx="40451">
                  <c:v>1.6024999999999999E-4</c:v>
                </c:pt>
                <c:pt idx="40452">
                  <c:v>3.1992800000000001E-3</c:v>
                </c:pt>
                <c:pt idx="40453">
                  <c:v>4.6607599999999999E-3</c:v>
                </c:pt>
                <c:pt idx="40454">
                  <c:v>3.284E-3</c:v>
                </c:pt>
                <c:pt idx="40455">
                  <c:v>2.0772E-3</c:v>
                </c:pt>
                <c:pt idx="40456">
                  <c:v>6.2213000000000004E-4</c:v>
                </c:pt>
                <c:pt idx="40457">
                  <c:v>-5.7425E-4</c:v>
                </c:pt>
                <c:pt idx="40458">
                  <c:v>-2.99089E-3</c:v>
                </c:pt>
                <c:pt idx="40459">
                  <c:v>-4.7228499999999998E-3</c:v>
                </c:pt>
                <c:pt idx="40460">
                  <c:v>-6.1059699999999996E-3</c:v>
                </c:pt>
                <c:pt idx="40461">
                  <c:v>-6.98819E-3</c:v>
                </c:pt>
                <c:pt idx="40462">
                  <c:v>-6.2503699999999999E-3</c:v>
                </c:pt>
                <c:pt idx="40463">
                  <c:v>-5.6900500000000003E-3</c:v>
                </c:pt>
                <c:pt idx="40464">
                  <c:v>-3.9649999999999998E-3</c:v>
                </c:pt>
                <c:pt idx="40465">
                  <c:v>-3.5632200000000002E-3</c:v>
                </c:pt>
                <c:pt idx="40466">
                  <c:v>1.00589E-3</c:v>
                </c:pt>
                <c:pt idx="40467">
                  <c:v>2.4332099999999999E-3</c:v>
                </c:pt>
                <c:pt idx="40468">
                  <c:v>1.5478499999999999E-3</c:v>
                </c:pt>
                <c:pt idx="40469">
                  <c:v>2.5538599999999998E-3</c:v>
                </c:pt>
                <c:pt idx="40470">
                  <c:v>2.3142800000000002E-3</c:v>
                </c:pt>
                <c:pt idx="40471">
                  <c:v>1.85144E-3</c:v>
                </c:pt>
                <c:pt idx="40472">
                  <c:v>-8.6297999999999995E-4</c:v>
                </c:pt>
                <c:pt idx="40473">
                  <c:v>-2.54478E-3</c:v>
                </c:pt>
                <c:pt idx="40474">
                  <c:v>-3.3604300000000002E-3</c:v>
                </c:pt>
                <c:pt idx="40475">
                  <c:v>-4.3369799999999998E-3</c:v>
                </c:pt>
                <c:pt idx="40476">
                  <c:v>-5.9260299999999997E-3</c:v>
                </c:pt>
                <c:pt idx="40477">
                  <c:v>-6.1700699999999997E-3</c:v>
                </c:pt>
                <c:pt idx="40478">
                  <c:v>-4.6027100000000003E-3</c:v>
                </c:pt>
                <c:pt idx="40479">
                  <c:v>-5.7530899999999998E-3</c:v>
                </c:pt>
                <c:pt idx="40480">
                  <c:v>-5.8329899999999997E-3</c:v>
                </c:pt>
                <c:pt idx="40481">
                  <c:v>-6.0932299999999998E-3</c:v>
                </c:pt>
                <c:pt idx="40482">
                  <c:v>-6.1666400000000001E-3</c:v>
                </c:pt>
                <c:pt idx="40483">
                  <c:v>-5.7517899999999997E-3</c:v>
                </c:pt>
                <c:pt idx="40484">
                  <c:v>-4.5004700000000003E-3</c:v>
                </c:pt>
                <c:pt idx="40485">
                  <c:v>-2.13773E-3</c:v>
                </c:pt>
                <c:pt idx="40486">
                  <c:v>-1.36013E-3</c:v>
                </c:pt>
                <c:pt idx="40487">
                  <c:v>1.1334800000000001E-3</c:v>
                </c:pt>
                <c:pt idx="40488">
                  <c:v>2.4150999999999999E-3</c:v>
                </c:pt>
                <c:pt idx="40489">
                  <c:v>2.0312899999999998E-3</c:v>
                </c:pt>
                <c:pt idx="40490">
                  <c:v>4.7228900000000004E-3</c:v>
                </c:pt>
                <c:pt idx="40491">
                  <c:v>5.89851E-3</c:v>
                </c:pt>
                <c:pt idx="40492">
                  <c:v>5.81761E-3</c:v>
                </c:pt>
                <c:pt idx="40493">
                  <c:v>6.45015E-3</c:v>
                </c:pt>
                <c:pt idx="40494">
                  <c:v>5.9492700000000004E-3</c:v>
                </c:pt>
                <c:pt idx="40495">
                  <c:v>4.8023500000000004E-3</c:v>
                </c:pt>
                <c:pt idx="40496">
                  <c:v>4.4804600000000003E-3</c:v>
                </c:pt>
                <c:pt idx="40497">
                  <c:v>5.6174399999999996E-3</c:v>
                </c:pt>
                <c:pt idx="40498">
                  <c:v>4.5382299999999999E-3</c:v>
                </c:pt>
                <c:pt idx="40499">
                  <c:v>3.68213E-3</c:v>
                </c:pt>
                <c:pt idx="40500">
                  <c:v>6.2590199999999997E-3</c:v>
                </c:pt>
                <c:pt idx="40501">
                  <c:v>6.0672900000000004E-3</c:v>
                </c:pt>
                <c:pt idx="40502">
                  <c:v>4.87369E-3</c:v>
                </c:pt>
                <c:pt idx="40503">
                  <c:v>4.5215000000000003E-3</c:v>
                </c:pt>
                <c:pt idx="40504">
                  <c:v>4.7590200000000001E-3</c:v>
                </c:pt>
                <c:pt idx="40505">
                  <c:v>3.5727799999999998E-3</c:v>
                </c:pt>
                <c:pt idx="40506">
                  <c:v>1.59454E-3</c:v>
                </c:pt>
                <c:pt idx="40507">
                  <c:v>-4.3147999999999998E-4</c:v>
                </c:pt>
                <c:pt idx="40508">
                  <c:v>-1.7792800000000001E-3</c:v>
                </c:pt>
                <c:pt idx="40509">
                  <c:v>-1.8499600000000001E-3</c:v>
                </c:pt>
                <c:pt idx="40510">
                  <c:v>-2.5115099999999998E-3</c:v>
                </c:pt>
                <c:pt idx="40511">
                  <c:v>-2.0153900000000002E-3</c:v>
                </c:pt>
                <c:pt idx="40512" formatCode="0.00E+00">
                  <c:v>2.8399999999999999E-5</c:v>
                </c:pt>
                <c:pt idx="40513">
                  <c:v>1.3399499999999999E-3</c:v>
                </c:pt>
                <c:pt idx="40514">
                  <c:v>2.28028E-3</c:v>
                </c:pt>
                <c:pt idx="40515">
                  <c:v>4.6101400000000004E-3</c:v>
                </c:pt>
                <c:pt idx="40516">
                  <c:v>4.8970899999999998E-3</c:v>
                </c:pt>
                <c:pt idx="40517">
                  <c:v>3.84921E-3</c:v>
                </c:pt>
                <c:pt idx="40518">
                  <c:v>4.2592000000000003E-3</c:v>
                </c:pt>
                <c:pt idx="40519">
                  <c:v>4.9419299999999998E-3</c:v>
                </c:pt>
                <c:pt idx="40520">
                  <c:v>3.9383100000000004E-3</c:v>
                </c:pt>
                <c:pt idx="40521">
                  <c:v>1.4780800000000001E-3</c:v>
                </c:pt>
                <c:pt idx="40522">
                  <c:v>-1.2333E-4</c:v>
                </c:pt>
                <c:pt idx="40523">
                  <c:v>-1.5138300000000001E-3</c:v>
                </c:pt>
                <c:pt idx="40524">
                  <c:v>-9.0034000000000002E-4</c:v>
                </c:pt>
                <c:pt idx="40525">
                  <c:v>-2.8741800000000001E-3</c:v>
                </c:pt>
                <c:pt idx="40526">
                  <c:v>-2.93319E-3</c:v>
                </c:pt>
                <c:pt idx="40527">
                  <c:v>-4.6019000000000002E-4</c:v>
                </c:pt>
                <c:pt idx="40528">
                  <c:v>3.6977000000000001E-4</c:v>
                </c:pt>
                <c:pt idx="40529">
                  <c:v>2.5803000000000002E-3</c:v>
                </c:pt>
                <c:pt idx="40530">
                  <c:v>3.4131000000000001E-3</c:v>
                </c:pt>
                <c:pt idx="40531">
                  <c:v>4.4092999999999997E-3</c:v>
                </c:pt>
                <c:pt idx="40532">
                  <c:v>5.6793900000000003E-3</c:v>
                </c:pt>
                <c:pt idx="40533">
                  <c:v>4.6483499999999999E-3</c:v>
                </c:pt>
                <c:pt idx="40534">
                  <c:v>5.5145699999999999E-3</c:v>
                </c:pt>
                <c:pt idx="40535">
                  <c:v>4.5426099999999999E-3</c:v>
                </c:pt>
                <c:pt idx="40536">
                  <c:v>3.5520399999999998E-3</c:v>
                </c:pt>
                <c:pt idx="40537">
                  <c:v>4.8507799999999998E-3</c:v>
                </c:pt>
                <c:pt idx="40538">
                  <c:v>4.6621199999999996E-3</c:v>
                </c:pt>
                <c:pt idx="40539">
                  <c:v>4.6577900000000002E-3</c:v>
                </c:pt>
                <c:pt idx="40540">
                  <c:v>4.1313499999999998E-3</c:v>
                </c:pt>
                <c:pt idx="40541">
                  <c:v>2.1956599999999999E-3</c:v>
                </c:pt>
                <c:pt idx="40542">
                  <c:v>2.1511099999999999E-3</c:v>
                </c:pt>
                <c:pt idx="40543">
                  <c:v>-5.1466000000000001E-4</c:v>
                </c:pt>
                <c:pt idx="40544">
                  <c:v>-1.4504699999999999E-3</c:v>
                </c:pt>
                <c:pt idx="40545">
                  <c:v>-1.4009300000000001E-3</c:v>
                </c:pt>
                <c:pt idx="40546">
                  <c:v>-3.78495E-3</c:v>
                </c:pt>
                <c:pt idx="40547">
                  <c:v>-3.9374199999999996E-3</c:v>
                </c:pt>
                <c:pt idx="40548">
                  <c:v>-3.9083800000000004E-3</c:v>
                </c:pt>
                <c:pt idx="40549">
                  <c:v>-3.83373E-3</c:v>
                </c:pt>
                <c:pt idx="40550">
                  <c:v>-4.1255199999999997E-3</c:v>
                </c:pt>
                <c:pt idx="40551">
                  <c:v>-3.8872199999999998E-3</c:v>
                </c:pt>
                <c:pt idx="40552">
                  <c:v>-4.1685000000000003E-3</c:v>
                </c:pt>
                <c:pt idx="40553">
                  <c:v>-4.8826599999999996E-3</c:v>
                </c:pt>
                <c:pt idx="40554">
                  <c:v>-3.76597E-3</c:v>
                </c:pt>
                <c:pt idx="40555">
                  <c:v>-4.4777100000000002E-3</c:v>
                </c:pt>
                <c:pt idx="40556">
                  <c:v>-4.2201299999999999E-3</c:v>
                </c:pt>
                <c:pt idx="40557">
                  <c:v>-3.8681599999999998E-3</c:v>
                </c:pt>
                <c:pt idx="40558">
                  <c:v>-3.9241399999999996E-3</c:v>
                </c:pt>
                <c:pt idx="40559">
                  <c:v>-3.3597700000000002E-3</c:v>
                </c:pt>
                <c:pt idx="40560">
                  <c:v>-3.2795799999999998E-3</c:v>
                </c:pt>
                <c:pt idx="40561">
                  <c:v>-4.2495600000000003E-3</c:v>
                </c:pt>
                <c:pt idx="40562">
                  <c:v>-2.0101899999999998E-3</c:v>
                </c:pt>
                <c:pt idx="40563">
                  <c:v>9.1974000000000005E-4</c:v>
                </c:pt>
                <c:pt idx="40564">
                  <c:v>-5.1747000000000002E-4</c:v>
                </c:pt>
                <c:pt idx="40565">
                  <c:v>2.4961999999999999E-4</c:v>
                </c:pt>
                <c:pt idx="40566">
                  <c:v>2.19892E-3</c:v>
                </c:pt>
                <c:pt idx="40567">
                  <c:v>8.7704999999999999E-4</c:v>
                </c:pt>
                <c:pt idx="40568">
                  <c:v>5.2196000000000002E-4</c:v>
                </c:pt>
                <c:pt idx="40569">
                  <c:v>-4.0999999999999999E-4</c:v>
                </c:pt>
                <c:pt idx="40570">
                  <c:v>-1.56705E-3</c:v>
                </c:pt>
                <c:pt idx="40571">
                  <c:v>-1.62418E-3</c:v>
                </c:pt>
                <c:pt idx="40572">
                  <c:v>-3.1298400000000001E-3</c:v>
                </c:pt>
                <c:pt idx="40573">
                  <c:v>-3.7001400000000002E-3</c:v>
                </c:pt>
                <c:pt idx="40574">
                  <c:v>-3.6706199999999999E-3</c:v>
                </c:pt>
                <c:pt idx="40575">
                  <c:v>-4.1194200000000004E-3</c:v>
                </c:pt>
                <c:pt idx="40576">
                  <c:v>-2.2865199999999998E-3</c:v>
                </c:pt>
                <c:pt idx="40577">
                  <c:v>-4.1803000000000001E-4</c:v>
                </c:pt>
                <c:pt idx="40578">
                  <c:v>8.4013000000000002E-4</c:v>
                </c:pt>
                <c:pt idx="40579">
                  <c:v>1.38948E-3</c:v>
                </c:pt>
                <c:pt idx="40580">
                  <c:v>1.04067E-3</c:v>
                </c:pt>
                <c:pt idx="40581">
                  <c:v>1.72219E-3</c:v>
                </c:pt>
                <c:pt idx="40582">
                  <c:v>1.1808999999999999E-3</c:v>
                </c:pt>
                <c:pt idx="40583">
                  <c:v>-1.9545000000000001E-4</c:v>
                </c:pt>
                <c:pt idx="40584">
                  <c:v>-2.0746999999999999E-4</c:v>
                </c:pt>
                <c:pt idx="40585" formatCode="0.00E+00">
                  <c:v>5.7349999999999998E-5</c:v>
                </c:pt>
                <c:pt idx="40586">
                  <c:v>-1.16176E-3</c:v>
                </c:pt>
                <c:pt idx="40587">
                  <c:v>-2.4328000000000002E-3</c:v>
                </c:pt>
                <c:pt idx="40588">
                  <c:v>-2.1490699999999999E-3</c:v>
                </c:pt>
                <c:pt idx="40589">
                  <c:v>-3.9648799999999996E-3</c:v>
                </c:pt>
                <c:pt idx="40590">
                  <c:v>-3.2183300000000001E-3</c:v>
                </c:pt>
                <c:pt idx="40591">
                  <c:v>-2.74187E-3</c:v>
                </c:pt>
                <c:pt idx="40592">
                  <c:v>-3.5478599999999999E-3</c:v>
                </c:pt>
                <c:pt idx="40593">
                  <c:v>-3.6730600000000001E-3</c:v>
                </c:pt>
                <c:pt idx="40594">
                  <c:v>-2.68783E-3</c:v>
                </c:pt>
                <c:pt idx="40595">
                  <c:v>-2.2602E-3</c:v>
                </c:pt>
                <c:pt idx="40596">
                  <c:v>-1.6307400000000001E-3</c:v>
                </c:pt>
                <c:pt idx="40597">
                  <c:v>-7.5938000000000004E-4</c:v>
                </c:pt>
                <c:pt idx="40598">
                  <c:v>-9.6093000000000003E-4</c:v>
                </c:pt>
                <c:pt idx="40599">
                  <c:v>-1.0553E-4</c:v>
                </c:pt>
                <c:pt idx="40600">
                  <c:v>2.2382000000000001E-4</c:v>
                </c:pt>
                <c:pt idx="40601">
                  <c:v>1.1882399999999999E-3</c:v>
                </c:pt>
                <c:pt idx="40602">
                  <c:v>1.902E-3</c:v>
                </c:pt>
                <c:pt idx="40603">
                  <c:v>2.36185E-3</c:v>
                </c:pt>
                <c:pt idx="40604">
                  <c:v>4.0167900000000001E-3</c:v>
                </c:pt>
                <c:pt idx="40605">
                  <c:v>4.2740399999999998E-3</c:v>
                </c:pt>
                <c:pt idx="40606">
                  <c:v>3.8364800000000002E-3</c:v>
                </c:pt>
                <c:pt idx="40607">
                  <c:v>2.8203500000000001E-3</c:v>
                </c:pt>
                <c:pt idx="40608">
                  <c:v>3.00424E-3</c:v>
                </c:pt>
                <c:pt idx="40609">
                  <c:v>4.4432500000000002E-3</c:v>
                </c:pt>
                <c:pt idx="40610">
                  <c:v>4.0121100000000002E-3</c:v>
                </c:pt>
                <c:pt idx="40611">
                  <c:v>3.4652799999999998E-3</c:v>
                </c:pt>
                <c:pt idx="40612">
                  <c:v>3.3112100000000002E-3</c:v>
                </c:pt>
                <c:pt idx="40613">
                  <c:v>3.7051800000000002E-3</c:v>
                </c:pt>
                <c:pt idx="40614">
                  <c:v>4.4549899999999998E-3</c:v>
                </c:pt>
                <c:pt idx="40615">
                  <c:v>2.7333600000000002E-3</c:v>
                </c:pt>
                <c:pt idx="40616">
                  <c:v>2.5490500000000002E-3</c:v>
                </c:pt>
                <c:pt idx="40617">
                  <c:v>2.4340299999999998E-3</c:v>
                </c:pt>
                <c:pt idx="40618" formatCode="0.00E+00">
                  <c:v>1.8130000000000001E-5</c:v>
                </c:pt>
                <c:pt idx="40619">
                  <c:v>-1.8582799999999999E-3</c:v>
                </c:pt>
                <c:pt idx="40620">
                  <c:v>-9.7671999999999993E-4</c:v>
                </c:pt>
                <c:pt idx="40621">
                  <c:v>-5.5004999999999995E-4</c:v>
                </c:pt>
                <c:pt idx="40622">
                  <c:v>-5.7065999999999996E-4</c:v>
                </c:pt>
                <c:pt idx="40623">
                  <c:v>-5.3185999999999999E-4</c:v>
                </c:pt>
                <c:pt idx="40624">
                  <c:v>-4.2973000000000002E-4</c:v>
                </c:pt>
                <c:pt idx="40625">
                  <c:v>5.2917000000000003E-4</c:v>
                </c:pt>
                <c:pt idx="40626">
                  <c:v>-1.7537999999999999E-4</c:v>
                </c:pt>
                <c:pt idx="40627">
                  <c:v>4.3906000000000001E-4</c:v>
                </c:pt>
                <c:pt idx="40628">
                  <c:v>1.9242300000000001E-3</c:v>
                </c:pt>
                <c:pt idx="40629">
                  <c:v>1.33344E-3</c:v>
                </c:pt>
                <c:pt idx="40630">
                  <c:v>2.2450199999999999E-3</c:v>
                </c:pt>
                <c:pt idx="40631">
                  <c:v>3.11554E-3</c:v>
                </c:pt>
                <c:pt idx="40632">
                  <c:v>1.6283199999999999E-3</c:v>
                </c:pt>
                <c:pt idx="40633">
                  <c:v>5.8076999999999998E-4</c:v>
                </c:pt>
                <c:pt idx="40634">
                  <c:v>3.8105000000000002E-4</c:v>
                </c:pt>
                <c:pt idx="40635">
                  <c:v>6.4760999999999996E-4</c:v>
                </c:pt>
                <c:pt idx="40636">
                  <c:v>2.8418999999999997E-4</c:v>
                </c:pt>
                <c:pt idx="40637">
                  <c:v>-1.81624E-3</c:v>
                </c:pt>
                <c:pt idx="40638">
                  <c:v>-4.7704000000000003E-4</c:v>
                </c:pt>
                <c:pt idx="40639" formatCode="0.00E+00">
                  <c:v>-7.7349999999999996E-5</c:v>
                </c:pt>
                <c:pt idx="40640">
                  <c:v>-6.1649999999999997E-4</c:v>
                </c:pt>
                <c:pt idx="40641">
                  <c:v>-2.1178000000000001E-4</c:v>
                </c:pt>
                <c:pt idx="40642">
                  <c:v>-1.827E-4</c:v>
                </c:pt>
                <c:pt idx="40643">
                  <c:v>1.36488E-3</c:v>
                </c:pt>
                <c:pt idx="40644">
                  <c:v>1.9108199999999999E-3</c:v>
                </c:pt>
                <c:pt idx="40645">
                  <c:v>1.9789299999999998E-3</c:v>
                </c:pt>
                <c:pt idx="40646">
                  <c:v>2.6673500000000002E-3</c:v>
                </c:pt>
                <c:pt idx="40647">
                  <c:v>1.64729E-3</c:v>
                </c:pt>
                <c:pt idx="40648">
                  <c:v>1.56182E-3</c:v>
                </c:pt>
                <c:pt idx="40649">
                  <c:v>1.7921600000000001E-3</c:v>
                </c:pt>
                <c:pt idx="40650">
                  <c:v>2.4829100000000001E-3</c:v>
                </c:pt>
                <c:pt idx="40651">
                  <c:v>2.7291899999999998E-3</c:v>
                </c:pt>
                <c:pt idx="40652">
                  <c:v>2.3222199999999998E-3</c:v>
                </c:pt>
                <c:pt idx="40653">
                  <c:v>1.7360800000000001E-3</c:v>
                </c:pt>
                <c:pt idx="40654">
                  <c:v>1.0446399999999999E-3</c:v>
                </c:pt>
                <c:pt idx="40655">
                  <c:v>4.7647E-4</c:v>
                </c:pt>
                <c:pt idx="40656">
                  <c:v>-3.1751000000000001E-4</c:v>
                </c:pt>
                <c:pt idx="40657">
                  <c:v>7.6028000000000001E-4</c:v>
                </c:pt>
                <c:pt idx="40658">
                  <c:v>-1.2457000000000001E-4</c:v>
                </c:pt>
                <c:pt idx="40659">
                  <c:v>-2.4381099999999998E-3</c:v>
                </c:pt>
                <c:pt idx="40660">
                  <c:v>-1.4510700000000001E-3</c:v>
                </c:pt>
                <c:pt idx="40661">
                  <c:v>-1.7382700000000001E-3</c:v>
                </c:pt>
                <c:pt idx="40662">
                  <c:v>-1.86151E-3</c:v>
                </c:pt>
                <c:pt idx="40663">
                  <c:v>-1.76848E-3</c:v>
                </c:pt>
                <c:pt idx="40664">
                  <c:v>-1.8558400000000001E-3</c:v>
                </c:pt>
                <c:pt idx="40665">
                  <c:v>-5.7912999999999997E-4</c:v>
                </c:pt>
                <c:pt idx="40666">
                  <c:v>-1.00775E-3</c:v>
                </c:pt>
                <c:pt idx="40667">
                  <c:v>-3.7860999999999998E-4</c:v>
                </c:pt>
                <c:pt idx="40668">
                  <c:v>-4.9556999999999997E-4</c:v>
                </c:pt>
                <c:pt idx="40669">
                  <c:v>-2.4310299999999998E-3</c:v>
                </c:pt>
                <c:pt idx="40670">
                  <c:v>-1.2157699999999999E-3</c:v>
                </c:pt>
                <c:pt idx="40671">
                  <c:v>-2.1533500000000001E-3</c:v>
                </c:pt>
                <c:pt idx="40672">
                  <c:v>-1.4810800000000001E-3</c:v>
                </c:pt>
                <c:pt idx="40673">
                  <c:v>-8.2443000000000002E-4</c:v>
                </c:pt>
                <c:pt idx="40674" formatCode="0.00E+00">
                  <c:v>4.0400000000000003E-6</c:v>
                </c:pt>
                <c:pt idx="40675">
                  <c:v>1.0160499999999999E-3</c:v>
                </c:pt>
                <c:pt idx="40676">
                  <c:v>-8.3268000000000003E-4</c:v>
                </c:pt>
                <c:pt idx="40677">
                  <c:v>-1.95751E-3</c:v>
                </c:pt>
                <c:pt idx="40678">
                  <c:v>-1.1135E-4</c:v>
                </c:pt>
                <c:pt idx="40679">
                  <c:v>4.1682999999999998E-4</c:v>
                </c:pt>
                <c:pt idx="40680" formatCode="0.00E+00">
                  <c:v>-9.1680000000000003E-5</c:v>
                </c:pt>
                <c:pt idx="40681">
                  <c:v>1.3478400000000001E-3</c:v>
                </c:pt>
                <c:pt idx="40682">
                  <c:v>1.7751E-4</c:v>
                </c:pt>
                <c:pt idx="40683">
                  <c:v>8.2103999999999999E-4</c:v>
                </c:pt>
                <c:pt idx="40684">
                  <c:v>-1.8029999999999999E-4</c:v>
                </c:pt>
                <c:pt idx="40685">
                  <c:v>-2.0915299999999999E-3</c:v>
                </c:pt>
                <c:pt idx="40686">
                  <c:v>-1.04075E-3</c:v>
                </c:pt>
                <c:pt idx="40687">
                  <c:v>-1.08052E-3</c:v>
                </c:pt>
                <c:pt idx="40688">
                  <c:v>-1.0083500000000001E-3</c:v>
                </c:pt>
                <c:pt idx="40689">
                  <c:v>3.4475E-4</c:v>
                </c:pt>
                <c:pt idx="40690">
                  <c:v>9.3137000000000005E-4</c:v>
                </c:pt>
                <c:pt idx="40691">
                  <c:v>-1.2478599999999999E-3</c:v>
                </c:pt>
                <c:pt idx="40692">
                  <c:v>-3.0155999999999998E-4</c:v>
                </c:pt>
                <c:pt idx="40693">
                  <c:v>-3.4908999999999998E-4</c:v>
                </c:pt>
                <c:pt idx="40694">
                  <c:v>-1.3994000000000001E-3</c:v>
                </c:pt>
                <c:pt idx="40695">
                  <c:v>-1.41413E-3</c:v>
                </c:pt>
                <c:pt idx="40696">
                  <c:v>-1.2427199999999999E-3</c:v>
                </c:pt>
                <c:pt idx="40697">
                  <c:v>4.2620000000000001E-4</c:v>
                </c:pt>
                <c:pt idx="40698">
                  <c:v>1.4481100000000001E-3</c:v>
                </c:pt>
                <c:pt idx="40699">
                  <c:v>1.2602399999999999E-3</c:v>
                </c:pt>
                <c:pt idx="40700">
                  <c:v>6.5937000000000005E-4</c:v>
                </c:pt>
                <c:pt idx="40701">
                  <c:v>-2.0059700000000001E-3</c:v>
                </c:pt>
                <c:pt idx="40702">
                  <c:v>-2.2142400000000001E-3</c:v>
                </c:pt>
                <c:pt idx="40703">
                  <c:v>-5.7337999999999996E-4</c:v>
                </c:pt>
                <c:pt idx="40704">
                  <c:v>-4.0996000000000001E-4</c:v>
                </c:pt>
                <c:pt idx="40705">
                  <c:v>-9.4118999999999995E-4</c:v>
                </c:pt>
                <c:pt idx="40706">
                  <c:v>-1.3489400000000001E-3</c:v>
                </c:pt>
                <c:pt idx="40707">
                  <c:v>-1.0435500000000001E-3</c:v>
                </c:pt>
                <c:pt idx="40708">
                  <c:v>-2.8505000000000002E-4</c:v>
                </c:pt>
                <c:pt idx="40709">
                  <c:v>2.4735000000000002E-4</c:v>
                </c:pt>
                <c:pt idx="40710">
                  <c:v>1.50723E-3</c:v>
                </c:pt>
                <c:pt idx="40711">
                  <c:v>1.1675500000000001E-3</c:v>
                </c:pt>
                <c:pt idx="40712">
                  <c:v>-1.20404E-3</c:v>
                </c:pt>
                <c:pt idx="40713">
                  <c:v>-1.02524E-3</c:v>
                </c:pt>
                <c:pt idx="40714">
                  <c:v>-2.8175999999999999E-4</c:v>
                </c:pt>
                <c:pt idx="40715">
                  <c:v>9.7630000000000004E-4</c:v>
                </c:pt>
                <c:pt idx="40716">
                  <c:v>1.12809E-3</c:v>
                </c:pt>
                <c:pt idx="40717">
                  <c:v>3.3713999999999999E-4</c:v>
                </c:pt>
                <c:pt idx="40718">
                  <c:v>7.8602999999999995E-4</c:v>
                </c:pt>
                <c:pt idx="40719">
                  <c:v>7.7116999999999995E-4</c:v>
                </c:pt>
                <c:pt idx="40720">
                  <c:v>2.0418200000000002E-3</c:v>
                </c:pt>
                <c:pt idx="40721">
                  <c:v>7.0072000000000005E-4</c:v>
                </c:pt>
                <c:pt idx="40722">
                  <c:v>2.7857000000000001E-4</c:v>
                </c:pt>
                <c:pt idx="40723">
                  <c:v>1.42869E-3</c:v>
                </c:pt>
                <c:pt idx="40724">
                  <c:v>4.8819999999999999E-4</c:v>
                </c:pt>
                <c:pt idx="40725">
                  <c:v>-9.2037E-4</c:v>
                </c:pt>
                <c:pt idx="40726" formatCode="0.00E+00">
                  <c:v>4.0040000000000003E-5</c:v>
                </c:pt>
                <c:pt idx="40727">
                  <c:v>6.7997999999999995E-4</c:v>
                </c:pt>
                <c:pt idx="40728">
                  <c:v>1.11936E-3</c:v>
                </c:pt>
                <c:pt idx="40729">
                  <c:v>5.8255000000000004E-4</c:v>
                </c:pt>
                <c:pt idx="40730">
                  <c:v>3.0815999999999998E-4</c:v>
                </c:pt>
                <c:pt idx="40731">
                  <c:v>1.08014E-3</c:v>
                </c:pt>
                <c:pt idx="40732" formatCode="0.00E+00">
                  <c:v>-6.9649999999999999E-5</c:v>
                </c:pt>
                <c:pt idx="40733">
                  <c:v>-2.3334800000000002E-3</c:v>
                </c:pt>
                <c:pt idx="40734">
                  <c:v>-2.8820400000000002E-3</c:v>
                </c:pt>
                <c:pt idx="40735">
                  <c:v>-4.1405000000000001E-4</c:v>
                </c:pt>
                <c:pt idx="40736">
                  <c:v>-1.33898E-3</c:v>
                </c:pt>
                <c:pt idx="40737">
                  <c:v>-2.8163E-4</c:v>
                </c:pt>
                <c:pt idx="40738">
                  <c:v>2.7642399999999998E-3</c:v>
                </c:pt>
                <c:pt idx="40739">
                  <c:v>1.03491E-3</c:v>
                </c:pt>
                <c:pt idx="40740">
                  <c:v>5.1199999999999998E-4</c:v>
                </c:pt>
                <c:pt idx="40741">
                  <c:v>-9.456E-4</c:v>
                </c:pt>
                <c:pt idx="40742">
                  <c:v>-7.4815000000000005E-4</c:v>
                </c:pt>
                <c:pt idx="40743">
                  <c:v>-3.6952000000000003E-4</c:v>
                </c:pt>
                <c:pt idx="40744" formatCode="0.00E+00">
                  <c:v>8.1219999999999998E-5</c:v>
                </c:pt>
                <c:pt idx="40745">
                  <c:v>1.6897699999999999E-3</c:v>
                </c:pt>
                <c:pt idx="40746">
                  <c:v>7.0034000000000003E-4</c:v>
                </c:pt>
                <c:pt idx="40747">
                  <c:v>-5.9467000000000005E-4</c:v>
                </c:pt>
                <c:pt idx="40748">
                  <c:v>-2.3120100000000002E-3</c:v>
                </c:pt>
                <c:pt idx="40749">
                  <c:v>-1.4907399999999999E-3</c:v>
                </c:pt>
                <c:pt idx="40750">
                  <c:v>-5.6054E-4</c:v>
                </c:pt>
                <c:pt idx="40751">
                  <c:v>-1.3456200000000001E-3</c:v>
                </c:pt>
                <c:pt idx="40752" formatCode="0.00E+00">
                  <c:v>9.8480000000000006E-5</c:v>
                </c:pt>
                <c:pt idx="40753">
                  <c:v>8.0172000000000002E-4</c:v>
                </c:pt>
                <c:pt idx="40754">
                  <c:v>2.6854499999999998E-3</c:v>
                </c:pt>
                <c:pt idx="40755">
                  <c:v>3.1816499999999998E-3</c:v>
                </c:pt>
                <c:pt idx="40756">
                  <c:v>1.2595099999999999E-3</c:v>
                </c:pt>
                <c:pt idx="40757">
                  <c:v>-2.9163000000000003E-4</c:v>
                </c:pt>
                <c:pt idx="40758">
                  <c:v>-2.0661E-4</c:v>
                </c:pt>
                <c:pt idx="40759">
                  <c:v>5.5214999999999995E-4</c:v>
                </c:pt>
                <c:pt idx="40760">
                  <c:v>7.1000000000000002E-4</c:v>
                </c:pt>
                <c:pt idx="40761">
                  <c:v>1.42081E-3</c:v>
                </c:pt>
                <c:pt idx="40762">
                  <c:v>4.8077999999999999E-4</c:v>
                </c:pt>
                <c:pt idx="40763" formatCode="0.00E+00">
                  <c:v>-4.265E-5</c:v>
                </c:pt>
                <c:pt idx="40764">
                  <c:v>7.9308999999999998E-4</c:v>
                </c:pt>
                <c:pt idx="40765">
                  <c:v>7.6893999999999997E-4</c:v>
                </c:pt>
                <c:pt idx="40766">
                  <c:v>1.3571600000000001E-3</c:v>
                </c:pt>
                <c:pt idx="40767">
                  <c:v>-5.4911000000000001E-4</c:v>
                </c:pt>
                <c:pt idx="40768">
                  <c:v>-2.6935599999999998E-3</c:v>
                </c:pt>
                <c:pt idx="40769">
                  <c:v>-3.9583700000000001E-3</c:v>
                </c:pt>
                <c:pt idx="40770">
                  <c:v>-2.8174599999999999E-3</c:v>
                </c:pt>
                <c:pt idx="40771">
                  <c:v>-9.6752000000000003E-4</c:v>
                </c:pt>
                <c:pt idx="40772">
                  <c:v>-8.7058999999999997E-4</c:v>
                </c:pt>
                <c:pt idx="40773">
                  <c:v>-1.7189E-3</c:v>
                </c:pt>
                <c:pt idx="40774">
                  <c:v>-2.8004000000000001E-4</c:v>
                </c:pt>
                <c:pt idx="40775">
                  <c:v>8.7739000000000003E-4</c:v>
                </c:pt>
                <c:pt idx="40776">
                  <c:v>-3.0288E-4</c:v>
                </c:pt>
                <c:pt idx="40777">
                  <c:v>1.607E-4</c:v>
                </c:pt>
                <c:pt idx="40778">
                  <c:v>-1.2803700000000001E-3</c:v>
                </c:pt>
                <c:pt idx="40779">
                  <c:v>-1.6855500000000001E-3</c:v>
                </c:pt>
                <c:pt idx="40780">
                  <c:v>-4.6603999999999998E-4</c:v>
                </c:pt>
                <c:pt idx="40781">
                  <c:v>-1.2652500000000001E-3</c:v>
                </c:pt>
                <c:pt idx="40782">
                  <c:v>-1.0343500000000001E-3</c:v>
                </c:pt>
                <c:pt idx="40783">
                  <c:v>1.42413E-3</c:v>
                </c:pt>
                <c:pt idx="40784">
                  <c:v>2.21776E-3</c:v>
                </c:pt>
                <c:pt idx="40785">
                  <c:v>1.84413E-3</c:v>
                </c:pt>
                <c:pt idx="40786">
                  <c:v>2.5084899999999999E-3</c:v>
                </c:pt>
                <c:pt idx="40787">
                  <c:v>1.2274499999999999E-3</c:v>
                </c:pt>
                <c:pt idx="40788">
                  <c:v>-1.9040999999999999E-3</c:v>
                </c:pt>
                <c:pt idx="40789">
                  <c:v>-2.9946399999999998E-3</c:v>
                </c:pt>
                <c:pt idx="40790">
                  <c:v>-1.90782E-3</c:v>
                </c:pt>
                <c:pt idx="40791">
                  <c:v>-2.1646199999999999E-3</c:v>
                </c:pt>
                <c:pt idx="40792">
                  <c:v>-9.6095000000000002E-4</c:v>
                </c:pt>
                <c:pt idx="40793" formatCode="0.00E+00">
                  <c:v>-9.9049999999999995E-5</c:v>
                </c:pt>
                <c:pt idx="40794">
                  <c:v>3.1926400000000001E-3</c:v>
                </c:pt>
                <c:pt idx="40795">
                  <c:v>4.1862699999999997E-3</c:v>
                </c:pt>
                <c:pt idx="40796">
                  <c:v>1.6339200000000001E-3</c:v>
                </c:pt>
                <c:pt idx="40797">
                  <c:v>1.3676999999999999E-3</c:v>
                </c:pt>
                <c:pt idx="40798">
                  <c:v>1.5699399999999999E-3</c:v>
                </c:pt>
                <c:pt idx="40799">
                  <c:v>7.4063000000000004E-4</c:v>
                </c:pt>
                <c:pt idx="40800">
                  <c:v>1.02184E-3</c:v>
                </c:pt>
                <c:pt idx="40801">
                  <c:v>1.75329E-3</c:v>
                </c:pt>
                <c:pt idx="40802">
                  <c:v>8.7111999999999997E-4</c:v>
                </c:pt>
                <c:pt idx="40803">
                  <c:v>-8.9493999999999999E-4</c:v>
                </c:pt>
                <c:pt idx="40804">
                  <c:v>-1.50866E-3</c:v>
                </c:pt>
                <c:pt idx="40805">
                  <c:v>-2.5772999999999998E-3</c:v>
                </c:pt>
                <c:pt idx="40806">
                  <c:v>-2.13955E-3</c:v>
                </c:pt>
                <c:pt idx="40807">
                  <c:v>-1.9201999999999999E-4</c:v>
                </c:pt>
                <c:pt idx="40808">
                  <c:v>3.9680999999999999E-4</c:v>
                </c:pt>
                <c:pt idx="40809">
                  <c:v>1.60972E-3</c:v>
                </c:pt>
                <c:pt idx="40810">
                  <c:v>3.8981699999999998E-3</c:v>
                </c:pt>
                <c:pt idx="40811">
                  <c:v>3.9027100000000002E-3</c:v>
                </c:pt>
                <c:pt idx="40812">
                  <c:v>3.0242099999999998E-3</c:v>
                </c:pt>
                <c:pt idx="40813">
                  <c:v>3.5036400000000001E-3</c:v>
                </c:pt>
                <c:pt idx="40814">
                  <c:v>1.66574E-3</c:v>
                </c:pt>
                <c:pt idx="40815">
                  <c:v>8.4601999999999995E-4</c:v>
                </c:pt>
                <c:pt idx="40816">
                  <c:v>8.5601000000000004E-4</c:v>
                </c:pt>
                <c:pt idx="40817">
                  <c:v>4.0989999999999999E-4</c:v>
                </c:pt>
                <c:pt idx="40818">
                  <c:v>1.4814699999999999E-3</c:v>
                </c:pt>
                <c:pt idx="40819">
                  <c:v>2.0693500000000002E-3</c:v>
                </c:pt>
                <c:pt idx="40820">
                  <c:v>1.8431400000000001E-3</c:v>
                </c:pt>
                <c:pt idx="40821">
                  <c:v>1.7176E-4</c:v>
                </c:pt>
                <c:pt idx="40822">
                  <c:v>1.1285799999999999E-3</c:v>
                </c:pt>
                <c:pt idx="40823">
                  <c:v>-5.1453000000000002E-4</c:v>
                </c:pt>
                <c:pt idx="40824">
                  <c:v>-3.7230100000000001E-3</c:v>
                </c:pt>
                <c:pt idx="40825">
                  <c:v>-2.8613900000000001E-3</c:v>
                </c:pt>
                <c:pt idx="40826">
                  <c:v>-2.6043500000000001E-3</c:v>
                </c:pt>
                <c:pt idx="40827">
                  <c:v>-3.7468900000000001E-3</c:v>
                </c:pt>
                <c:pt idx="40828">
                  <c:v>-2.87748E-3</c:v>
                </c:pt>
                <c:pt idx="40829">
                  <c:v>-2.08654E-3</c:v>
                </c:pt>
                <c:pt idx="40830">
                  <c:v>-1.8837400000000001E-3</c:v>
                </c:pt>
                <c:pt idx="40831">
                  <c:v>-3.05135E-3</c:v>
                </c:pt>
                <c:pt idx="40832">
                  <c:v>-2.9540899999999999E-3</c:v>
                </c:pt>
                <c:pt idx="40833">
                  <c:v>-1.15964E-3</c:v>
                </c:pt>
                <c:pt idx="40834">
                  <c:v>-3.0725499999999998E-3</c:v>
                </c:pt>
                <c:pt idx="40835">
                  <c:v>-2.4352499999999999E-3</c:v>
                </c:pt>
                <c:pt idx="40836">
                  <c:v>-1.03827E-3</c:v>
                </c:pt>
                <c:pt idx="40837">
                  <c:v>-2.7193299999999998E-3</c:v>
                </c:pt>
                <c:pt idx="40838">
                  <c:v>-6.4017999999999996E-4</c:v>
                </c:pt>
                <c:pt idx="40839">
                  <c:v>2.32096E-3</c:v>
                </c:pt>
                <c:pt idx="40840">
                  <c:v>1.87704E-3</c:v>
                </c:pt>
                <c:pt idx="40841">
                  <c:v>3.3624000000000002E-3</c:v>
                </c:pt>
                <c:pt idx="40842">
                  <c:v>2.8061200000000001E-3</c:v>
                </c:pt>
                <c:pt idx="40843">
                  <c:v>-1.21094E-3</c:v>
                </c:pt>
                <c:pt idx="40844">
                  <c:v>-1.41624E-3</c:v>
                </c:pt>
                <c:pt idx="40845">
                  <c:v>-2.2271499999999998E-3</c:v>
                </c:pt>
                <c:pt idx="40846">
                  <c:v>-2.1562299999999999E-3</c:v>
                </c:pt>
                <c:pt idx="40847">
                  <c:v>-1.9770399999999998E-3</c:v>
                </c:pt>
                <c:pt idx="40848">
                  <c:v>-2.2537400000000002E-3</c:v>
                </c:pt>
                <c:pt idx="40849">
                  <c:v>5.7660000000000003E-4</c:v>
                </c:pt>
                <c:pt idx="40850">
                  <c:v>2.9894399999999999E-3</c:v>
                </c:pt>
                <c:pt idx="40851">
                  <c:v>3.9295800000000002E-3</c:v>
                </c:pt>
                <c:pt idx="40852">
                  <c:v>3.6599599999999999E-3</c:v>
                </c:pt>
                <c:pt idx="40853">
                  <c:v>8.5694000000000005E-4</c:v>
                </c:pt>
                <c:pt idx="40854">
                  <c:v>2.6659700000000001E-3</c:v>
                </c:pt>
                <c:pt idx="40855">
                  <c:v>2.9734399999999999E-3</c:v>
                </c:pt>
                <c:pt idx="40856">
                  <c:v>2.2602899999999999E-3</c:v>
                </c:pt>
                <c:pt idx="40857">
                  <c:v>3.6354600000000001E-3</c:v>
                </c:pt>
                <c:pt idx="40858">
                  <c:v>8.7118000000000004E-4</c:v>
                </c:pt>
                <c:pt idx="40859">
                  <c:v>-8.9364999999999996E-4</c:v>
                </c:pt>
                <c:pt idx="40860">
                  <c:v>-3.0638699999999998E-3</c:v>
                </c:pt>
                <c:pt idx="40861">
                  <c:v>-4.3279700000000004E-3</c:v>
                </c:pt>
                <c:pt idx="40862">
                  <c:v>-2.06003E-3</c:v>
                </c:pt>
                <c:pt idx="40863">
                  <c:v>-1.3418600000000001E-3</c:v>
                </c:pt>
                <c:pt idx="40864">
                  <c:v>-8.8051999999999998E-4</c:v>
                </c:pt>
                <c:pt idx="40865">
                  <c:v>1.7172800000000001E-3</c:v>
                </c:pt>
                <c:pt idx="40866">
                  <c:v>4.3455500000000001E-3</c:v>
                </c:pt>
                <c:pt idx="40867">
                  <c:v>3.8760499999999998E-3</c:v>
                </c:pt>
                <c:pt idx="40868">
                  <c:v>4.0777399999999998E-3</c:v>
                </c:pt>
                <c:pt idx="40869">
                  <c:v>2.9768300000000002E-3</c:v>
                </c:pt>
                <c:pt idx="40870">
                  <c:v>2.1373500000000001E-3</c:v>
                </c:pt>
                <c:pt idx="40871">
                  <c:v>3.4115700000000001E-3</c:v>
                </c:pt>
                <c:pt idx="40872">
                  <c:v>2.61845E-3</c:v>
                </c:pt>
                <c:pt idx="40873">
                  <c:v>3.1102500000000002E-3</c:v>
                </c:pt>
                <c:pt idx="40874">
                  <c:v>3.9887799999999999E-3</c:v>
                </c:pt>
                <c:pt idx="40875">
                  <c:v>2.5380099999999998E-3</c:v>
                </c:pt>
                <c:pt idx="40876">
                  <c:v>3.1370899999999999E-3</c:v>
                </c:pt>
                <c:pt idx="40877">
                  <c:v>3.0744399999999999E-3</c:v>
                </c:pt>
                <c:pt idx="40878">
                  <c:v>1.5139999999999999E-3</c:v>
                </c:pt>
                <c:pt idx="40879">
                  <c:v>-3.2713000000000002E-4</c:v>
                </c:pt>
                <c:pt idx="40880">
                  <c:v>-3.8834500000000001E-3</c:v>
                </c:pt>
                <c:pt idx="40881">
                  <c:v>-5.5373999999999996E-3</c:v>
                </c:pt>
                <c:pt idx="40882">
                  <c:v>-3.9572799999999997E-3</c:v>
                </c:pt>
                <c:pt idx="40883">
                  <c:v>-4.1857700000000001E-3</c:v>
                </c:pt>
                <c:pt idx="40884">
                  <c:v>-3.7949099999999999E-3</c:v>
                </c:pt>
                <c:pt idx="40885">
                  <c:v>-3.1352699999999999E-3</c:v>
                </c:pt>
                <c:pt idx="40886">
                  <c:v>-3.1743100000000001E-3</c:v>
                </c:pt>
                <c:pt idx="40887">
                  <c:v>-1.83829E-3</c:v>
                </c:pt>
                <c:pt idx="40888">
                  <c:v>-2.3880199999999998E-3</c:v>
                </c:pt>
                <c:pt idx="40889">
                  <c:v>-3.5461999999999998E-3</c:v>
                </c:pt>
                <c:pt idx="40890">
                  <c:v>-2.4438900000000002E-3</c:v>
                </c:pt>
                <c:pt idx="40891">
                  <c:v>-2.42012E-3</c:v>
                </c:pt>
                <c:pt idx="40892">
                  <c:v>-2.6336100000000002E-3</c:v>
                </c:pt>
                <c:pt idx="40893">
                  <c:v>-1.79203E-3</c:v>
                </c:pt>
                <c:pt idx="40894">
                  <c:v>8.3065999999999999E-4</c:v>
                </c:pt>
                <c:pt idx="40895">
                  <c:v>3.9262799999999999E-3</c:v>
                </c:pt>
                <c:pt idx="40896">
                  <c:v>3.2881099999999999E-3</c:v>
                </c:pt>
                <c:pt idx="40897">
                  <c:v>3.1442900000000001E-3</c:v>
                </c:pt>
                <c:pt idx="40898">
                  <c:v>2.1610800000000001E-3</c:v>
                </c:pt>
                <c:pt idx="40899">
                  <c:v>1.7767E-4</c:v>
                </c:pt>
                <c:pt idx="40900">
                  <c:v>-3.3128999999999998E-4</c:v>
                </c:pt>
                <c:pt idx="40901">
                  <c:v>-3.0066899999999998E-3</c:v>
                </c:pt>
                <c:pt idx="40902">
                  <c:v>-4.1292999999999998E-3</c:v>
                </c:pt>
                <c:pt idx="40903">
                  <c:v>-3.0439099999999999E-3</c:v>
                </c:pt>
                <c:pt idx="40904">
                  <c:v>-5.8975E-4</c:v>
                </c:pt>
                <c:pt idx="40905">
                  <c:v>7.0271000000000005E-4</c:v>
                </c:pt>
                <c:pt idx="40906">
                  <c:v>3.6508700000000001E-3</c:v>
                </c:pt>
                <c:pt idx="40907">
                  <c:v>5.3659500000000004E-3</c:v>
                </c:pt>
                <c:pt idx="40908">
                  <c:v>4.5496599999999996E-3</c:v>
                </c:pt>
                <c:pt idx="40909">
                  <c:v>4.9314299999999997E-3</c:v>
                </c:pt>
                <c:pt idx="40910">
                  <c:v>3.7360200000000001E-3</c:v>
                </c:pt>
                <c:pt idx="40911">
                  <c:v>2.9447900000000001E-3</c:v>
                </c:pt>
                <c:pt idx="40912">
                  <c:v>3.6262E-3</c:v>
                </c:pt>
                <c:pt idx="40913">
                  <c:v>2.2718999999999999E-3</c:v>
                </c:pt>
                <c:pt idx="40914">
                  <c:v>1.0700099999999999E-3</c:v>
                </c:pt>
                <c:pt idx="40915">
                  <c:v>-1.0261700000000001E-3</c:v>
                </c:pt>
                <c:pt idx="40916">
                  <c:v>-4.1561499999999999E-3</c:v>
                </c:pt>
                <c:pt idx="40917">
                  <c:v>-2.4643E-3</c:v>
                </c:pt>
                <c:pt idx="40918">
                  <c:v>-3.3823899999999999E-3</c:v>
                </c:pt>
                <c:pt idx="40919">
                  <c:v>-4.1889600000000003E-3</c:v>
                </c:pt>
                <c:pt idx="40920">
                  <c:v>1.24205E-3</c:v>
                </c:pt>
                <c:pt idx="40921">
                  <c:v>3.7507E-3</c:v>
                </c:pt>
                <c:pt idx="40922">
                  <c:v>4.9458599999999998E-3</c:v>
                </c:pt>
                <c:pt idx="40923">
                  <c:v>5.5172900000000002E-3</c:v>
                </c:pt>
                <c:pt idx="40924">
                  <c:v>4.2214499999999999E-3</c:v>
                </c:pt>
                <c:pt idx="40925">
                  <c:v>3.9157100000000002E-3</c:v>
                </c:pt>
                <c:pt idx="40926">
                  <c:v>3.7764000000000001E-3</c:v>
                </c:pt>
                <c:pt idx="40927">
                  <c:v>2.54725E-3</c:v>
                </c:pt>
                <c:pt idx="40928">
                  <c:v>2.8283100000000001E-3</c:v>
                </c:pt>
                <c:pt idx="40929">
                  <c:v>4.1741900000000004E-3</c:v>
                </c:pt>
                <c:pt idx="40930">
                  <c:v>4.5529200000000002E-3</c:v>
                </c:pt>
                <c:pt idx="40931">
                  <c:v>4.4772800000000001E-3</c:v>
                </c:pt>
                <c:pt idx="40932">
                  <c:v>3.5139300000000002E-3</c:v>
                </c:pt>
                <c:pt idx="40933">
                  <c:v>2.7001400000000002E-3</c:v>
                </c:pt>
                <c:pt idx="40934">
                  <c:v>2.2650399999999998E-3</c:v>
                </c:pt>
                <c:pt idx="40935" formatCode="0.00E+00">
                  <c:v>3.7759999999999998E-5</c:v>
                </c:pt>
                <c:pt idx="40936">
                  <c:v>-2.0696899999999999E-3</c:v>
                </c:pt>
                <c:pt idx="40937">
                  <c:v>-4.6311599999999996E-3</c:v>
                </c:pt>
                <c:pt idx="40938">
                  <c:v>-6.46972E-3</c:v>
                </c:pt>
                <c:pt idx="40939">
                  <c:v>-5.0894800000000004E-3</c:v>
                </c:pt>
                <c:pt idx="40940">
                  <c:v>-3.7416400000000001E-3</c:v>
                </c:pt>
                <c:pt idx="40941">
                  <c:v>-4.9017899999999996E-3</c:v>
                </c:pt>
                <c:pt idx="40942">
                  <c:v>-4.5703799999999998E-3</c:v>
                </c:pt>
                <c:pt idx="40943">
                  <c:v>-4.1003699999999999E-3</c:v>
                </c:pt>
                <c:pt idx="40944">
                  <c:v>-4.3191499999999999E-3</c:v>
                </c:pt>
                <c:pt idx="40945">
                  <c:v>-2.6511899999999999E-3</c:v>
                </c:pt>
                <c:pt idx="40946">
                  <c:v>-4.05843E-3</c:v>
                </c:pt>
                <c:pt idx="40947">
                  <c:v>-4.8789100000000002E-3</c:v>
                </c:pt>
                <c:pt idx="40948">
                  <c:v>-2.99928E-3</c:v>
                </c:pt>
                <c:pt idx="40949">
                  <c:v>-2.7235900000000001E-3</c:v>
                </c:pt>
                <c:pt idx="40950">
                  <c:v>1.25819E-3</c:v>
                </c:pt>
                <c:pt idx="40951">
                  <c:v>4.0473799999999997E-3</c:v>
                </c:pt>
                <c:pt idx="40952">
                  <c:v>4.6626699999999998E-3</c:v>
                </c:pt>
                <c:pt idx="40953">
                  <c:v>3.4393700000000002E-3</c:v>
                </c:pt>
                <c:pt idx="40954">
                  <c:v>2.5865200000000001E-3</c:v>
                </c:pt>
                <c:pt idx="40955">
                  <c:v>1.0023E-3</c:v>
                </c:pt>
                <c:pt idx="40956">
                  <c:v>-3.7218799999999999E-3</c:v>
                </c:pt>
                <c:pt idx="40957">
                  <c:v>-3.9543900000000003E-3</c:v>
                </c:pt>
                <c:pt idx="40958">
                  <c:v>-3.70653E-3</c:v>
                </c:pt>
                <c:pt idx="40959">
                  <c:v>-4.2923700000000002E-3</c:v>
                </c:pt>
                <c:pt idx="40960">
                  <c:v>-2.2956999999999999E-3</c:v>
                </c:pt>
                <c:pt idx="40961">
                  <c:v>9.1874999999999997E-4</c:v>
                </c:pt>
                <c:pt idx="40962">
                  <c:v>4.1848500000000004E-3</c:v>
                </c:pt>
                <c:pt idx="40963">
                  <c:v>6.3051299999999999E-3</c:v>
                </c:pt>
                <c:pt idx="40964">
                  <c:v>6.8083099999999997E-3</c:v>
                </c:pt>
                <c:pt idx="40965">
                  <c:v>4.3319600000000002E-3</c:v>
                </c:pt>
                <c:pt idx="40966">
                  <c:v>5.0115699999999999E-3</c:v>
                </c:pt>
                <c:pt idx="40967">
                  <c:v>4.6446100000000004E-3</c:v>
                </c:pt>
                <c:pt idx="40968">
                  <c:v>4.0235899999999996E-3</c:v>
                </c:pt>
                <c:pt idx="40969">
                  <c:v>3.67746E-3</c:v>
                </c:pt>
                <c:pt idx="40970">
                  <c:v>-1.0119999999999999E-4</c:v>
                </c:pt>
                <c:pt idx="40971">
                  <c:v>-2.3695700000000001E-3</c:v>
                </c:pt>
                <c:pt idx="40972">
                  <c:v>-3.7178900000000002E-3</c:v>
                </c:pt>
                <c:pt idx="40973">
                  <c:v>-4.8911099999999997E-3</c:v>
                </c:pt>
                <c:pt idx="40974">
                  <c:v>-4.7062099999999997E-3</c:v>
                </c:pt>
                <c:pt idx="40975">
                  <c:v>-2.3524599999999998E-3</c:v>
                </c:pt>
                <c:pt idx="40976">
                  <c:v>8.3746999999999999E-4</c:v>
                </c:pt>
                <c:pt idx="40977">
                  <c:v>3.31146E-3</c:v>
                </c:pt>
                <c:pt idx="40978">
                  <c:v>6.28949E-3</c:v>
                </c:pt>
                <c:pt idx="40979">
                  <c:v>7.2179200000000001E-3</c:v>
                </c:pt>
                <c:pt idx="40980">
                  <c:v>6.4275699999999996E-3</c:v>
                </c:pt>
                <c:pt idx="40981">
                  <c:v>4.3937100000000003E-3</c:v>
                </c:pt>
                <c:pt idx="40982">
                  <c:v>5.1513799999999997E-3</c:v>
                </c:pt>
                <c:pt idx="40983">
                  <c:v>5.16111E-3</c:v>
                </c:pt>
                <c:pt idx="40984">
                  <c:v>5.1198900000000002E-3</c:v>
                </c:pt>
                <c:pt idx="40985">
                  <c:v>5.3776500000000003E-3</c:v>
                </c:pt>
                <c:pt idx="40986">
                  <c:v>3.8242200000000001E-3</c:v>
                </c:pt>
                <c:pt idx="40987">
                  <c:v>5.2115800000000004E-3</c:v>
                </c:pt>
                <c:pt idx="40988">
                  <c:v>4.6394699999999997E-3</c:v>
                </c:pt>
                <c:pt idx="40989">
                  <c:v>2.6156199999999999E-3</c:v>
                </c:pt>
                <c:pt idx="40990">
                  <c:v>2.59538E-3</c:v>
                </c:pt>
                <c:pt idx="40991">
                  <c:v>-1.01578E-3</c:v>
                </c:pt>
                <c:pt idx="40992">
                  <c:v>-3.7388399999999998E-3</c:v>
                </c:pt>
                <c:pt idx="40993">
                  <c:v>-4.9267800000000004E-3</c:v>
                </c:pt>
                <c:pt idx="40994">
                  <c:v>-8.1899E-3</c:v>
                </c:pt>
                <c:pt idx="40995">
                  <c:v>-6.7135500000000004E-3</c:v>
                </c:pt>
                <c:pt idx="40996">
                  <c:v>-5.0480300000000002E-3</c:v>
                </c:pt>
                <c:pt idx="40997">
                  <c:v>-5.5307200000000003E-3</c:v>
                </c:pt>
                <c:pt idx="40998">
                  <c:v>-5.1225200000000002E-3</c:v>
                </c:pt>
                <c:pt idx="40999">
                  <c:v>-4.5503200000000001E-3</c:v>
                </c:pt>
                <c:pt idx="41000">
                  <c:v>-5.6564600000000003E-3</c:v>
                </c:pt>
                <c:pt idx="41001">
                  <c:v>-6.6229000000000001E-3</c:v>
                </c:pt>
                <c:pt idx="41002">
                  <c:v>-4.6465500000000002E-3</c:v>
                </c:pt>
                <c:pt idx="41003">
                  <c:v>-5.4661700000000002E-3</c:v>
                </c:pt>
                <c:pt idx="41004">
                  <c:v>-3.4738E-3</c:v>
                </c:pt>
                <c:pt idx="41005">
                  <c:v>-2.8989699999999998E-3</c:v>
                </c:pt>
                <c:pt idx="41006" formatCode="0.00E+00">
                  <c:v>-6.6329999999999997E-5</c:v>
                </c:pt>
                <c:pt idx="41007">
                  <c:v>4.2972699999999997E-3</c:v>
                </c:pt>
                <c:pt idx="41008">
                  <c:v>4.0380800000000003E-3</c:v>
                </c:pt>
                <c:pt idx="41009">
                  <c:v>4.9403199999999998E-3</c:v>
                </c:pt>
                <c:pt idx="41010">
                  <c:v>3.2382299999999999E-3</c:v>
                </c:pt>
                <c:pt idx="41011">
                  <c:v>-7.1478000000000004E-4</c:v>
                </c:pt>
                <c:pt idx="41012">
                  <c:v>-3.05924E-3</c:v>
                </c:pt>
                <c:pt idx="41013">
                  <c:v>-4.8240499999999999E-3</c:v>
                </c:pt>
                <c:pt idx="41014">
                  <c:v>-6.0405099999999998E-3</c:v>
                </c:pt>
                <c:pt idx="41015">
                  <c:v>-3.9188000000000001E-3</c:v>
                </c:pt>
                <c:pt idx="41016">
                  <c:v>-1.63937E-3</c:v>
                </c:pt>
                <c:pt idx="41017">
                  <c:v>6.7197999999999997E-4</c:v>
                </c:pt>
                <c:pt idx="41018">
                  <c:v>3.6462600000000001E-3</c:v>
                </c:pt>
                <c:pt idx="41019">
                  <c:v>5.9501099999999998E-3</c:v>
                </c:pt>
                <c:pt idx="41020">
                  <c:v>7.1350800000000002E-3</c:v>
                </c:pt>
                <c:pt idx="41021">
                  <c:v>6.3252500000000001E-3</c:v>
                </c:pt>
                <c:pt idx="41022">
                  <c:v>5.7393000000000001E-3</c:v>
                </c:pt>
                <c:pt idx="41023">
                  <c:v>4.60685E-3</c:v>
                </c:pt>
                <c:pt idx="41024">
                  <c:v>5.1268900000000003E-3</c:v>
                </c:pt>
                <c:pt idx="41025">
                  <c:v>3.9067299999999998E-3</c:v>
                </c:pt>
                <c:pt idx="41026">
                  <c:v>1.28225E-3</c:v>
                </c:pt>
                <c:pt idx="41027">
                  <c:v>-2.7977499999999999E-3</c:v>
                </c:pt>
                <c:pt idx="41028">
                  <c:v>-5.5492800000000002E-3</c:v>
                </c:pt>
                <c:pt idx="41029">
                  <c:v>-4.5960100000000002E-3</c:v>
                </c:pt>
                <c:pt idx="41030">
                  <c:v>-4.4005800000000003E-3</c:v>
                </c:pt>
                <c:pt idx="41031">
                  <c:v>-2.4597999999999998E-3</c:v>
                </c:pt>
                <c:pt idx="41032">
                  <c:v>-1.2399900000000001E-3</c:v>
                </c:pt>
                <c:pt idx="41033">
                  <c:v>2.8031699999999998E-3</c:v>
                </c:pt>
                <c:pt idx="41034">
                  <c:v>7.2838199999999999E-3</c:v>
                </c:pt>
                <c:pt idx="41035">
                  <c:v>7.83441E-3</c:v>
                </c:pt>
                <c:pt idx="41036">
                  <c:v>7.2295800000000002E-3</c:v>
                </c:pt>
                <c:pt idx="41037">
                  <c:v>4.9007699999999996E-3</c:v>
                </c:pt>
                <c:pt idx="41038">
                  <c:v>6.5804799999999997E-3</c:v>
                </c:pt>
                <c:pt idx="41039">
                  <c:v>6.6983199999999998E-3</c:v>
                </c:pt>
                <c:pt idx="41040">
                  <c:v>4.6393500000000004E-3</c:v>
                </c:pt>
                <c:pt idx="41041">
                  <c:v>6.0878800000000004E-3</c:v>
                </c:pt>
                <c:pt idx="41042">
                  <c:v>6.9453500000000003E-3</c:v>
                </c:pt>
                <c:pt idx="41043">
                  <c:v>5.8402000000000003E-3</c:v>
                </c:pt>
                <c:pt idx="41044">
                  <c:v>4.9593900000000002E-3</c:v>
                </c:pt>
                <c:pt idx="41045">
                  <c:v>3.3989200000000002E-3</c:v>
                </c:pt>
                <c:pt idx="41046">
                  <c:v>1.40076E-3</c:v>
                </c:pt>
                <c:pt idx="41047">
                  <c:v>-7.6409999999999998E-4</c:v>
                </c:pt>
                <c:pt idx="41048">
                  <c:v>-3.5642199999999999E-3</c:v>
                </c:pt>
                <c:pt idx="41049">
                  <c:v>-6.5342200000000003E-3</c:v>
                </c:pt>
                <c:pt idx="41050">
                  <c:v>-6.7318899999999999E-3</c:v>
                </c:pt>
                <c:pt idx="41051">
                  <c:v>-6.2969200000000001E-3</c:v>
                </c:pt>
                <c:pt idx="41052">
                  <c:v>-6.48593E-3</c:v>
                </c:pt>
                <c:pt idx="41053">
                  <c:v>-6.6572200000000002E-3</c:v>
                </c:pt>
                <c:pt idx="41054">
                  <c:v>-6.31081E-3</c:v>
                </c:pt>
                <c:pt idx="41055">
                  <c:v>-6.1202499999999998E-3</c:v>
                </c:pt>
                <c:pt idx="41056">
                  <c:v>-5.1829500000000004E-3</c:v>
                </c:pt>
                <c:pt idx="41057">
                  <c:v>-5.4360099999999998E-3</c:v>
                </c:pt>
                <c:pt idx="41058">
                  <c:v>-5.9750100000000002E-3</c:v>
                </c:pt>
                <c:pt idx="41059">
                  <c:v>-6.0374399999999998E-3</c:v>
                </c:pt>
                <c:pt idx="41060">
                  <c:v>-6.05727E-3</c:v>
                </c:pt>
                <c:pt idx="41061">
                  <c:v>-5.5659799999999999E-3</c:v>
                </c:pt>
                <c:pt idx="41062">
                  <c:v>-6.9374900000000001E-3</c:v>
                </c:pt>
                <c:pt idx="41063">
                  <c:v>-7.2970400000000003E-3</c:v>
                </c:pt>
                <c:pt idx="41064">
                  <c:v>-4.9024400000000001E-3</c:v>
                </c:pt>
                <c:pt idx="41065">
                  <c:v>-2.5912700000000001E-3</c:v>
                </c:pt>
                <c:pt idx="41066">
                  <c:v>-2.7964999999999999E-3</c:v>
                </c:pt>
                <c:pt idx="41067">
                  <c:v>-1.8971E-4</c:v>
                </c:pt>
                <c:pt idx="41068">
                  <c:v>3.9091300000000002E-3</c:v>
                </c:pt>
                <c:pt idx="41069">
                  <c:v>5.0696600000000001E-3</c:v>
                </c:pt>
                <c:pt idx="41070">
                  <c:v>4.9715499999999999E-3</c:v>
                </c:pt>
                <c:pt idx="41071">
                  <c:v>3.1117300000000001E-3</c:v>
                </c:pt>
                <c:pt idx="41072">
                  <c:v>2.3199800000000001E-3</c:v>
                </c:pt>
                <c:pt idx="41073">
                  <c:v>-5.7189999999999997E-4</c:v>
                </c:pt>
                <c:pt idx="41074">
                  <c:v>-4.6448799999999997E-3</c:v>
                </c:pt>
                <c:pt idx="41075">
                  <c:v>-7.16638E-3</c:v>
                </c:pt>
                <c:pt idx="41076">
                  <c:v>-6.9358199999999997E-3</c:v>
                </c:pt>
                <c:pt idx="41077">
                  <c:v>-6.71158E-3</c:v>
                </c:pt>
                <c:pt idx="41078">
                  <c:v>-6.8637300000000002E-3</c:v>
                </c:pt>
                <c:pt idx="41079">
                  <c:v>-5.0077999999999998E-3</c:v>
                </c:pt>
                <c:pt idx="41080">
                  <c:v>-4.5224499999999999E-3</c:v>
                </c:pt>
                <c:pt idx="41081">
                  <c:v>-3.1800700000000001E-3</c:v>
                </c:pt>
                <c:pt idx="41082">
                  <c:v>1.1137E-3</c:v>
                </c:pt>
                <c:pt idx="41083">
                  <c:v>2.6615699999999998E-3</c:v>
                </c:pt>
                <c:pt idx="41084">
                  <c:v>5.1359800000000001E-3</c:v>
                </c:pt>
                <c:pt idx="41085">
                  <c:v>5.9302499999999998E-3</c:v>
                </c:pt>
                <c:pt idx="41086">
                  <c:v>4.4518600000000002E-3</c:v>
                </c:pt>
                <c:pt idx="41087">
                  <c:v>3.4795400000000002E-3</c:v>
                </c:pt>
                <c:pt idx="41088">
                  <c:v>-1.3745999999999999E-3</c:v>
                </c:pt>
                <c:pt idx="41089">
                  <c:v>-4.9427300000000002E-3</c:v>
                </c:pt>
                <c:pt idx="41090">
                  <c:v>-6.2150599999999997E-3</c:v>
                </c:pt>
                <c:pt idx="41091">
                  <c:v>-7.79994E-3</c:v>
                </c:pt>
                <c:pt idx="41092">
                  <c:v>-8.0829100000000004E-3</c:v>
                </c:pt>
                <c:pt idx="41093">
                  <c:v>-7.6697700000000002E-3</c:v>
                </c:pt>
                <c:pt idx="41094">
                  <c:v>-7.4828799999999999E-3</c:v>
                </c:pt>
                <c:pt idx="41095">
                  <c:v>-6.33695E-3</c:v>
                </c:pt>
                <c:pt idx="41096">
                  <c:v>-6.0820400000000004E-3</c:v>
                </c:pt>
                <c:pt idx="41097">
                  <c:v>-7.3040199999999996E-3</c:v>
                </c:pt>
                <c:pt idx="41098">
                  <c:v>-6.5660199999999997E-3</c:v>
                </c:pt>
                <c:pt idx="41099">
                  <c:v>-7.0056099999999998E-3</c:v>
                </c:pt>
                <c:pt idx="41100">
                  <c:v>-5.5917500000000004E-3</c:v>
                </c:pt>
                <c:pt idx="41101">
                  <c:v>-3.8047300000000001E-3</c:v>
                </c:pt>
                <c:pt idx="41102">
                  <c:v>-2.31716E-3</c:v>
                </c:pt>
                <c:pt idx="41103">
                  <c:v>6.4223999999999998E-4</c:v>
                </c:pt>
                <c:pt idx="41104">
                  <c:v>3.6970900000000001E-3</c:v>
                </c:pt>
                <c:pt idx="41105">
                  <c:v>7.2988899999999997E-3</c:v>
                </c:pt>
                <c:pt idx="41106">
                  <c:v>9.2318899999999995E-3</c:v>
                </c:pt>
                <c:pt idx="41107">
                  <c:v>8.2190500000000003E-3</c:v>
                </c:pt>
                <c:pt idx="41108">
                  <c:v>6.73027E-3</c:v>
                </c:pt>
                <c:pt idx="41109">
                  <c:v>7.7383299999999999E-3</c:v>
                </c:pt>
                <c:pt idx="41110">
                  <c:v>8.2265099999999994E-3</c:v>
                </c:pt>
                <c:pt idx="41111">
                  <c:v>7.2140299999999997E-3</c:v>
                </c:pt>
                <c:pt idx="41112">
                  <c:v>6.0882499999999999E-3</c:v>
                </c:pt>
                <c:pt idx="41113">
                  <c:v>6.0751399999999997E-3</c:v>
                </c:pt>
                <c:pt idx="41114">
                  <c:v>7.1903999999999996E-3</c:v>
                </c:pt>
                <c:pt idx="41115">
                  <c:v>4.8718299999999997E-3</c:v>
                </c:pt>
                <c:pt idx="41116">
                  <c:v>4.4114200000000001E-3</c:v>
                </c:pt>
                <c:pt idx="41117">
                  <c:v>3.8493300000000002E-3</c:v>
                </c:pt>
                <c:pt idx="41118">
                  <c:v>3.7097999999999998E-4</c:v>
                </c:pt>
                <c:pt idx="41119">
                  <c:v>-3.0086399999999999E-3</c:v>
                </c:pt>
                <c:pt idx="41120">
                  <c:v>-5.1135199999999999E-3</c:v>
                </c:pt>
                <c:pt idx="41121">
                  <c:v>-5.7270899999999998E-3</c:v>
                </c:pt>
                <c:pt idx="41122">
                  <c:v>-3.8647500000000001E-3</c:v>
                </c:pt>
                <c:pt idx="41123" formatCode="0.00E+00">
                  <c:v>-7.17E-6</c:v>
                </c:pt>
                <c:pt idx="41124">
                  <c:v>3.1781700000000001E-3</c:v>
                </c:pt>
                <c:pt idx="41125">
                  <c:v>3.75903E-3</c:v>
                </c:pt>
                <c:pt idx="41126">
                  <c:v>4.0472700000000004E-3</c:v>
                </c:pt>
                <c:pt idx="41127">
                  <c:v>5.4739100000000002E-3</c:v>
                </c:pt>
                <c:pt idx="41128">
                  <c:v>1.3688999999999999E-3</c:v>
                </c:pt>
                <c:pt idx="41129">
                  <c:v>-1.3147E-3</c:v>
                </c:pt>
                <c:pt idx="41130">
                  <c:v>-3.0058200000000002E-3</c:v>
                </c:pt>
                <c:pt idx="41131">
                  <c:v>-8.1735999999999996E-3</c:v>
                </c:pt>
                <c:pt idx="41132">
                  <c:v>-8.1298800000000008E-3</c:v>
                </c:pt>
                <c:pt idx="41133">
                  <c:v>-7.24641E-3</c:v>
                </c:pt>
                <c:pt idx="41134">
                  <c:v>-7.1055399999999996E-3</c:v>
                </c:pt>
                <c:pt idx="41135">
                  <c:v>-6.7267999999999998E-3</c:v>
                </c:pt>
                <c:pt idx="41136">
                  <c:v>-4.62014E-3</c:v>
                </c:pt>
                <c:pt idx="41137">
                  <c:v>-3.3500700000000001E-3</c:v>
                </c:pt>
                <c:pt idx="41138">
                  <c:v>2.4499E-4</c:v>
                </c:pt>
                <c:pt idx="41139">
                  <c:v>4.00702E-3</c:v>
                </c:pt>
                <c:pt idx="41140">
                  <c:v>4.3472900000000002E-3</c:v>
                </c:pt>
                <c:pt idx="41141">
                  <c:v>5.6952699999999997E-3</c:v>
                </c:pt>
                <c:pt idx="41142">
                  <c:v>4.1320999999999997E-3</c:v>
                </c:pt>
                <c:pt idx="41143">
                  <c:v>2.5899999999999999E-3</c:v>
                </c:pt>
                <c:pt idx="41144">
                  <c:v>-2.4651000000000002E-4</c:v>
                </c:pt>
                <c:pt idx="41145">
                  <c:v>-3.2294099999999998E-3</c:v>
                </c:pt>
                <c:pt idx="41146">
                  <c:v>-5.6327E-3</c:v>
                </c:pt>
                <c:pt idx="41147">
                  <c:v>-8.0729600000000006E-3</c:v>
                </c:pt>
                <c:pt idx="41148">
                  <c:v>-7.03245E-3</c:v>
                </c:pt>
                <c:pt idx="41149">
                  <c:v>-7.3353100000000003E-3</c:v>
                </c:pt>
                <c:pt idx="41150">
                  <c:v>-7.1066799999999998E-3</c:v>
                </c:pt>
                <c:pt idx="41151">
                  <c:v>-7.1928399999999998E-3</c:v>
                </c:pt>
                <c:pt idx="41152">
                  <c:v>-6.9583199999999996E-3</c:v>
                </c:pt>
                <c:pt idx="41153">
                  <c:v>-7.1958600000000001E-3</c:v>
                </c:pt>
                <c:pt idx="41154">
                  <c:v>-7.86916E-3</c:v>
                </c:pt>
                <c:pt idx="41155">
                  <c:v>-7.3656099999999999E-3</c:v>
                </c:pt>
                <c:pt idx="41156">
                  <c:v>-6.1424699999999997E-3</c:v>
                </c:pt>
                <c:pt idx="41157">
                  <c:v>-3.21813E-3</c:v>
                </c:pt>
                <c:pt idx="41158">
                  <c:v>-1.11845E-3</c:v>
                </c:pt>
                <c:pt idx="41159">
                  <c:v>1.0204000000000001E-3</c:v>
                </c:pt>
                <c:pt idx="41160">
                  <c:v>3.8814499999999998E-3</c:v>
                </c:pt>
                <c:pt idx="41161">
                  <c:v>6.13088E-3</c:v>
                </c:pt>
                <c:pt idx="41162">
                  <c:v>8.1210199999999996E-3</c:v>
                </c:pt>
                <c:pt idx="41163">
                  <c:v>8.8726099999999995E-3</c:v>
                </c:pt>
                <c:pt idx="41164">
                  <c:v>8.1810000000000008E-3</c:v>
                </c:pt>
                <c:pt idx="41165">
                  <c:v>8.0617699999999994E-3</c:v>
                </c:pt>
                <c:pt idx="41166">
                  <c:v>7.17046E-3</c:v>
                </c:pt>
                <c:pt idx="41167">
                  <c:v>4.6481999999999999E-3</c:v>
                </c:pt>
                <c:pt idx="41168">
                  <c:v>6.9115399999999999E-3</c:v>
                </c:pt>
                <c:pt idx="41169">
                  <c:v>6.7159200000000002E-3</c:v>
                </c:pt>
                <c:pt idx="41170">
                  <c:v>6.0312500000000002E-3</c:v>
                </c:pt>
                <c:pt idx="41171">
                  <c:v>6.7679400000000001E-3</c:v>
                </c:pt>
                <c:pt idx="41172">
                  <c:v>5.3080899999999997E-3</c:v>
                </c:pt>
                <c:pt idx="41173">
                  <c:v>2.7211599999999998E-3</c:v>
                </c:pt>
                <c:pt idx="41174">
                  <c:v>-1.0686700000000001E-3</c:v>
                </c:pt>
                <c:pt idx="41175">
                  <c:v>-2.54755E-3</c:v>
                </c:pt>
                <c:pt idx="41176">
                  <c:v>-4.9743799999999996E-3</c:v>
                </c:pt>
                <c:pt idx="41177">
                  <c:v>-6.5101600000000001E-3</c:v>
                </c:pt>
                <c:pt idx="41178">
                  <c:v>-2.7066299999999998E-3</c:v>
                </c:pt>
                <c:pt idx="41179">
                  <c:v>-1.6917900000000001E-3</c:v>
                </c:pt>
                <c:pt idx="41180">
                  <c:v>3.4056000000000001E-4</c:v>
                </c:pt>
                <c:pt idx="41181">
                  <c:v>5.8999400000000002E-3</c:v>
                </c:pt>
                <c:pt idx="41182">
                  <c:v>6.5032500000000003E-3</c:v>
                </c:pt>
                <c:pt idx="41183">
                  <c:v>3.3205399999999999E-3</c:v>
                </c:pt>
                <c:pt idx="41184">
                  <c:v>1.2062100000000001E-3</c:v>
                </c:pt>
                <c:pt idx="41185">
                  <c:v>-1.28232E-3</c:v>
                </c:pt>
                <c:pt idx="41186">
                  <c:v>-4.2357799999999998E-3</c:v>
                </c:pt>
                <c:pt idx="41187">
                  <c:v>-7.4828899999999999E-3</c:v>
                </c:pt>
                <c:pt idx="41188">
                  <c:v>-9.1191399999999995E-3</c:v>
                </c:pt>
                <c:pt idx="41189">
                  <c:v>-8.6740700000000007E-3</c:v>
                </c:pt>
                <c:pt idx="41190">
                  <c:v>-7.5502199999999998E-3</c:v>
                </c:pt>
                <c:pt idx="41191">
                  <c:v>-6.6150999999999996E-3</c:v>
                </c:pt>
                <c:pt idx="41192">
                  <c:v>-6.9580299999999996E-3</c:v>
                </c:pt>
                <c:pt idx="41193">
                  <c:v>-4.71026E-3</c:v>
                </c:pt>
                <c:pt idx="41194">
                  <c:v>-6.9859000000000002E-4</c:v>
                </c:pt>
                <c:pt idx="41195">
                  <c:v>3.0260500000000002E-3</c:v>
                </c:pt>
                <c:pt idx="41196">
                  <c:v>5.6025900000000002E-3</c:v>
                </c:pt>
                <c:pt idx="41197">
                  <c:v>4.2993299999999996E-3</c:v>
                </c:pt>
                <c:pt idx="41198">
                  <c:v>3.92523E-3</c:v>
                </c:pt>
                <c:pt idx="41199">
                  <c:v>4.0862900000000002E-3</c:v>
                </c:pt>
                <c:pt idx="41200">
                  <c:v>1.2247000000000001E-4</c:v>
                </c:pt>
                <c:pt idx="41201">
                  <c:v>-4.3683200000000002E-3</c:v>
                </c:pt>
                <c:pt idx="41202">
                  <c:v>-6.65958E-3</c:v>
                </c:pt>
                <c:pt idx="41203">
                  <c:v>-9.0920299999999992E-3</c:v>
                </c:pt>
                <c:pt idx="41204">
                  <c:v>-8.8311299999999995E-3</c:v>
                </c:pt>
                <c:pt idx="41205">
                  <c:v>-7.7913899999999996E-3</c:v>
                </c:pt>
                <c:pt idx="41206">
                  <c:v>-9.0789600000000005E-3</c:v>
                </c:pt>
                <c:pt idx="41207">
                  <c:v>-7.9760400000000002E-3</c:v>
                </c:pt>
                <c:pt idx="41208">
                  <c:v>-6.7033300000000004E-3</c:v>
                </c:pt>
                <c:pt idx="41209">
                  <c:v>-7.4234000000000001E-3</c:v>
                </c:pt>
                <c:pt idx="41210">
                  <c:v>-7.4800800000000001E-3</c:v>
                </c:pt>
                <c:pt idx="41211">
                  <c:v>-7.24846E-3</c:v>
                </c:pt>
                <c:pt idx="41212">
                  <c:v>-5.6819000000000001E-3</c:v>
                </c:pt>
                <c:pt idx="41213">
                  <c:v>-4.0737300000000002E-3</c:v>
                </c:pt>
                <c:pt idx="41214">
                  <c:v>-2.0221599999999998E-3</c:v>
                </c:pt>
                <c:pt idx="41215">
                  <c:v>1.78941E-3</c:v>
                </c:pt>
                <c:pt idx="41216">
                  <c:v>3.4972800000000002E-3</c:v>
                </c:pt>
                <c:pt idx="41217">
                  <c:v>5.7712199999999996E-3</c:v>
                </c:pt>
                <c:pt idx="41218">
                  <c:v>8.5375699999999995E-3</c:v>
                </c:pt>
                <c:pt idx="41219">
                  <c:v>7.6048000000000001E-3</c:v>
                </c:pt>
                <c:pt idx="41220">
                  <c:v>9.1860199999999996E-3</c:v>
                </c:pt>
                <c:pt idx="41221">
                  <c:v>7.5738799999999998E-3</c:v>
                </c:pt>
                <c:pt idx="41222">
                  <c:v>7.2553599999999998E-3</c:v>
                </c:pt>
                <c:pt idx="41223">
                  <c:v>8.0195000000000006E-3</c:v>
                </c:pt>
                <c:pt idx="41224">
                  <c:v>6.2965599999999997E-3</c:v>
                </c:pt>
                <c:pt idx="41225">
                  <c:v>7.1052700000000003E-3</c:v>
                </c:pt>
                <c:pt idx="41226">
                  <c:v>6.2102099999999999E-3</c:v>
                </c:pt>
                <c:pt idx="41227">
                  <c:v>5.9736700000000004E-3</c:v>
                </c:pt>
                <c:pt idx="41228">
                  <c:v>5.4742999999999997E-3</c:v>
                </c:pt>
                <c:pt idx="41229">
                  <c:v>2.9401200000000001E-3</c:v>
                </c:pt>
                <c:pt idx="41230">
                  <c:v>-4.0621E-4</c:v>
                </c:pt>
                <c:pt idx="41231">
                  <c:v>-3.8562100000000001E-3</c:v>
                </c:pt>
                <c:pt idx="41232">
                  <c:v>-4.1642700000000003E-3</c:v>
                </c:pt>
                <c:pt idx="41233">
                  <c:v>-4.19732E-3</c:v>
                </c:pt>
                <c:pt idx="41234">
                  <c:v>-3.1818300000000001E-3</c:v>
                </c:pt>
                <c:pt idx="41235">
                  <c:v>-1.32625E-3</c:v>
                </c:pt>
                <c:pt idx="41236">
                  <c:v>1.8184799999999999E-3</c:v>
                </c:pt>
                <c:pt idx="41237">
                  <c:v>4.40852E-3</c:v>
                </c:pt>
                <c:pt idx="41238">
                  <c:v>4.5869600000000002E-3</c:v>
                </c:pt>
                <c:pt idx="41239">
                  <c:v>4.3225499999999997E-3</c:v>
                </c:pt>
                <c:pt idx="41240">
                  <c:v>1.5499000000000001E-3</c:v>
                </c:pt>
                <c:pt idx="41241">
                  <c:v>-2.4680599999999998E-3</c:v>
                </c:pt>
                <c:pt idx="41242">
                  <c:v>-4.5869700000000001E-3</c:v>
                </c:pt>
                <c:pt idx="41243">
                  <c:v>-6.7361799999999996E-3</c:v>
                </c:pt>
                <c:pt idx="41244">
                  <c:v>-7.7360900000000002E-3</c:v>
                </c:pt>
                <c:pt idx="41245">
                  <c:v>-8.9859299999999996E-3</c:v>
                </c:pt>
                <c:pt idx="41246">
                  <c:v>-8.4101599999999999E-3</c:v>
                </c:pt>
                <c:pt idx="41247">
                  <c:v>-7.6248899999999996E-3</c:v>
                </c:pt>
                <c:pt idx="41248">
                  <c:v>-6.2628900000000001E-3</c:v>
                </c:pt>
                <c:pt idx="41249">
                  <c:v>-2.45664E-3</c:v>
                </c:pt>
                <c:pt idx="41250" formatCode="0.00E+00">
                  <c:v>1.9360000000000001E-5</c:v>
                </c:pt>
                <c:pt idx="41251">
                  <c:v>1.8357099999999999E-3</c:v>
                </c:pt>
                <c:pt idx="41252">
                  <c:v>3.2489200000000002E-3</c:v>
                </c:pt>
                <c:pt idx="41253">
                  <c:v>4.5409999999999999E-3</c:v>
                </c:pt>
                <c:pt idx="41254">
                  <c:v>3.6353599999999998E-3</c:v>
                </c:pt>
                <c:pt idx="41255">
                  <c:v>1.79605E-3</c:v>
                </c:pt>
                <c:pt idx="41256">
                  <c:v>-4.3617999999999999E-4</c:v>
                </c:pt>
                <c:pt idx="41257">
                  <c:v>-4.1016799999999999E-3</c:v>
                </c:pt>
                <c:pt idx="41258">
                  <c:v>-6.5380000000000004E-3</c:v>
                </c:pt>
                <c:pt idx="41259">
                  <c:v>-6.9998899999999999E-3</c:v>
                </c:pt>
                <c:pt idx="41260">
                  <c:v>-7.0273000000000002E-3</c:v>
                </c:pt>
                <c:pt idx="41261">
                  <c:v>-7.9269300000000004E-3</c:v>
                </c:pt>
                <c:pt idx="41262">
                  <c:v>-7.2180400000000002E-3</c:v>
                </c:pt>
                <c:pt idx="41263">
                  <c:v>-7.0678299999999998E-3</c:v>
                </c:pt>
                <c:pt idx="41264">
                  <c:v>-7.3919800000000003E-3</c:v>
                </c:pt>
                <c:pt idx="41265">
                  <c:v>-8.1102099999999996E-3</c:v>
                </c:pt>
                <c:pt idx="41266">
                  <c:v>-8.0207799999999999E-3</c:v>
                </c:pt>
                <c:pt idx="41267">
                  <c:v>-6.6090999999999997E-3</c:v>
                </c:pt>
                <c:pt idx="41268">
                  <c:v>-5.0973800000000003E-3</c:v>
                </c:pt>
                <c:pt idx="41269">
                  <c:v>-3.8145900000000001E-3</c:v>
                </c:pt>
                <c:pt idx="41270">
                  <c:v>-1.26636E-3</c:v>
                </c:pt>
                <c:pt idx="41271">
                  <c:v>2.0476000000000001E-4</c:v>
                </c:pt>
                <c:pt idx="41272">
                  <c:v>2.7896800000000001E-3</c:v>
                </c:pt>
                <c:pt idx="41273">
                  <c:v>5.3625000000000001E-3</c:v>
                </c:pt>
                <c:pt idx="41274">
                  <c:v>5.7032699999999999E-3</c:v>
                </c:pt>
                <c:pt idx="41275">
                  <c:v>7.8170300000000009E-3</c:v>
                </c:pt>
                <c:pt idx="41276">
                  <c:v>7.8207199999999998E-3</c:v>
                </c:pt>
                <c:pt idx="41277">
                  <c:v>7.0642500000000002E-3</c:v>
                </c:pt>
                <c:pt idx="41278">
                  <c:v>8.5923700000000002E-3</c:v>
                </c:pt>
                <c:pt idx="41279">
                  <c:v>6.6361500000000004E-3</c:v>
                </c:pt>
                <c:pt idx="41280">
                  <c:v>6.1401600000000004E-3</c:v>
                </c:pt>
                <c:pt idx="41281">
                  <c:v>6.8709000000000001E-3</c:v>
                </c:pt>
                <c:pt idx="41282">
                  <c:v>6.7164099999999999E-3</c:v>
                </c:pt>
                <c:pt idx="41283">
                  <c:v>6.6075800000000001E-3</c:v>
                </c:pt>
                <c:pt idx="41284">
                  <c:v>4.3343599999999998E-3</c:v>
                </c:pt>
                <c:pt idx="41285">
                  <c:v>2.3238600000000001E-3</c:v>
                </c:pt>
                <c:pt idx="41286">
                  <c:v>2.1541999999999999E-4</c:v>
                </c:pt>
                <c:pt idx="41287">
                  <c:v>-3.6186199999999999E-3</c:v>
                </c:pt>
                <c:pt idx="41288">
                  <c:v>-5.87165E-3</c:v>
                </c:pt>
                <c:pt idx="41289">
                  <c:v>-4.4187699999999998E-3</c:v>
                </c:pt>
                <c:pt idx="41290">
                  <c:v>-1.57474E-3</c:v>
                </c:pt>
                <c:pt idx="41291">
                  <c:v>1.8578E-4</c:v>
                </c:pt>
                <c:pt idx="41292">
                  <c:v>1.6746300000000001E-3</c:v>
                </c:pt>
                <c:pt idx="41293">
                  <c:v>3.37258E-3</c:v>
                </c:pt>
                <c:pt idx="41294">
                  <c:v>5.6028900000000001E-3</c:v>
                </c:pt>
                <c:pt idx="41295">
                  <c:v>3.6632800000000001E-3</c:v>
                </c:pt>
                <c:pt idx="41296">
                  <c:v>4.1092E-4</c:v>
                </c:pt>
                <c:pt idx="41297">
                  <c:v>-8.8847000000000004E-4</c:v>
                </c:pt>
                <c:pt idx="41298">
                  <c:v>-4.5748999999999998E-3</c:v>
                </c:pt>
                <c:pt idx="41299">
                  <c:v>-6.1361499999999999E-3</c:v>
                </c:pt>
                <c:pt idx="41300">
                  <c:v>-7.7574300000000001E-3</c:v>
                </c:pt>
                <c:pt idx="41301">
                  <c:v>-8.1803899999999992E-3</c:v>
                </c:pt>
                <c:pt idx="41302">
                  <c:v>-6.8929000000000004E-3</c:v>
                </c:pt>
                <c:pt idx="41303">
                  <c:v>-7.0690800000000002E-3</c:v>
                </c:pt>
                <c:pt idx="41304">
                  <c:v>-5.3710099999999998E-3</c:v>
                </c:pt>
                <c:pt idx="41305">
                  <c:v>-3.1123800000000001E-3</c:v>
                </c:pt>
                <c:pt idx="41306" formatCode="0.00E+00">
                  <c:v>-5.4669999999999997E-5</c:v>
                </c:pt>
                <c:pt idx="41307">
                  <c:v>2.1857700000000001E-3</c:v>
                </c:pt>
                <c:pt idx="41308">
                  <c:v>4.6061899999999996E-3</c:v>
                </c:pt>
                <c:pt idx="41309">
                  <c:v>4.77393E-3</c:v>
                </c:pt>
                <c:pt idx="41310">
                  <c:v>4.0151299999999996E-3</c:v>
                </c:pt>
                <c:pt idx="41311">
                  <c:v>2.0050799999999998E-3</c:v>
                </c:pt>
                <c:pt idx="41312">
                  <c:v>-9.0289999999999999E-4</c:v>
                </c:pt>
                <c:pt idx="41313">
                  <c:v>-3.27532E-3</c:v>
                </c:pt>
                <c:pt idx="41314">
                  <c:v>-6.1970699999999998E-3</c:v>
                </c:pt>
                <c:pt idx="41315">
                  <c:v>-7.6415800000000002E-3</c:v>
                </c:pt>
                <c:pt idx="41316">
                  <c:v>-6.9989099999999997E-3</c:v>
                </c:pt>
                <c:pt idx="41317">
                  <c:v>-7.3037199999999997E-3</c:v>
                </c:pt>
                <c:pt idx="41318">
                  <c:v>-6.7047900000000004E-3</c:v>
                </c:pt>
                <c:pt idx="41319">
                  <c:v>-7.1984500000000003E-3</c:v>
                </c:pt>
                <c:pt idx="41320">
                  <c:v>-7.3511000000000002E-3</c:v>
                </c:pt>
                <c:pt idx="41321">
                  <c:v>-6.7570499999999997E-3</c:v>
                </c:pt>
                <c:pt idx="41322">
                  <c:v>-7.5470700000000003E-3</c:v>
                </c:pt>
                <c:pt idx="41323">
                  <c:v>-6.2066999999999999E-3</c:v>
                </c:pt>
                <c:pt idx="41324">
                  <c:v>-4.8103599999999996E-3</c:v>
                </c:pt>
                <c:pt idx="41325">
                  <c:v>-4.3574399999999998E-3</c:v>
                </c:pt>
                <c:pt idx="41326">
                  <c:v>-2.1645000000000002E-3</c:v>
                </c:pt>
                <c:pt idx="41327">
                  <c:v>5.2565000000000001E-4</c:v>
                </c:pt>
                <c:pt idx="41328">
                  <c:v>3.41866E-3</c:v>
                </c:pt>
                <c:pt idx="41329">
                  <c:v>5.00308E-3</c:v>
                </c:pt>
                <c:pt idx="41330">
                  <c:v>6.6934100000000003E-3</c:v>
                </c:pt>
                <c:pt idx="41331">
                  <c:v>7.8881899999999998E-3</c:v>
                </c:pt>
                <c:pt idx="41332">
                  <c:v>6.8468299999999999E-3</c:v>
                </c:pt>
                <c:pt idx="41333">
                  <c:v>6.5380600000000001E-3</c:v>
                </c:pt>
                <c:pt idx="41334">
                  <c:v>6.2422399999999996E-3</c:v>
                </c:pt>
                <c:pt idx="41335">
                  <c:v>7.4808899999999996E-3</c:v>
                </c:pt>
                <c:pt idx="41336">
                  <c:v>8.0382600000000002E-3</c:v>
                </c:pt>
                <c:pt idx="41337">
                  <c:v>6.6397299999999999E-3</c:v>
                </c:pt>
                <c:pt idx="41338">
                  <c:v>7.8083199999999997E-3</c:v>
                </c:pt>
                <c:pt idx="41339">
                  <c:v>5.6343599999999997E-3</c:v>
                </c:pt>
                <c:pt idx="41340">
                  <c:v>3.1874999999999998E-3</c:v>
                </c:pt>
                <c:pt idx="41341">
                  <c:v>2.38879E-3</c:v>
                </c:pt>
                <c:pt idx="41342" formatCode="0.00E+00">
                  <c:v>1.658E-5</c:v>
                </c:pt>
                <c:pt idx="41343">
                  <c:v>-2.6378600000000001E-3</c:v>
                </c:pt>
                <c:pt idx="41344">
                  <c:v>-3.8933499999999998E-3</c:v>
                </c:pt>
                <c:pt idx="41345">
                  <c:v>-2.96138E-3</c:v>
                </c:pt>
                <c:pt idx="41346">
                  <c:v>-2.4018899999999998E-3</c:v>
                </c:pt>
                <c:pt idx="41347">
                  <c:v>-8.4438000000000004E-4</c:v>
                </c:pt>
                <c:pt idx="41348">
                  <c:v>1.8279500000000001E-3</c:v>
                </c:pt>
                <c:pt idx="41349">
                  <c:v>2.87916E-3</c:v>
                </c:pt>
                <c:pt idx="41350">
                  <c:v>3.9871000000000004E-3</c:v>
                </c:pt>
                <c:pt idx="41351">
                  <c:v>3.9853800000000002E-3</c:v>
                </c:pt>
                <c:pt idx="41352">
                  <c:v>1.4366100000000001E-3</c:v>
                </c:pt>
                <c:pt idx="41353">
                  <c:v>-8.6978999999999995E-4</c:v>
                </c:pt>
                <c:pt idx="41354">
                  <c:v>-3.8046899999999999E-3</c:v>
                </c:pt>
                <c:pt idx="41355">
                  <c:v>-6.76415E-3</c:v>
                </c:pt>
                <c:pt idx="41356">
                  <c:v>-6.7616300000000002E-3</c:v>
                </c:pt>
                <c:pt idx="41357">
                  <c:v>-7.4980699999999999E-3</c:v>
                </c:pt>
                <c:pt idx="41358">
                  <c:v>-7.2740699999999997E-3</c:v>
                </c:pt>
                <c:pt idx="41359">
                  <c:v>-5.4215499999999998E-3</c:v>
                </c:pt>
                <c:pt idx="41360">
                  <c:v>-4.5531900000000004E-3</c:v>
                </c:pt>
                <c:pt idx="41361">
                  <c:v>-4.1125600000000003E-3</c:v>
                </c:pt>
                <c:pt idx="41362">
                  <c:v>-4.1408999999999999E-4</c:v>
                </c:pt>
                <c:pt idx="41363">
                  <c:v>2.0181700000000001E-3</c:v>
                </c:pt>
                <c:pt idx="41364">
                  <c:v>3.07311E-3</c:v>
                </c:pt>
                <c:pt idx="41365">
                  <c:v>3.9928799999999999E-3</c:v>
                </c:pt>
                <c:pt idx="41366">
                  <c:v>1.8069799999999999E-3</c:v>
                </c:pt>
                <c:pt idx="41367">
                  <c:v>8.3049000000000003E-4</c:v>
                </c:pt>
                <c:pt idx="41368">
                  <c:v>-3.8512000000000003E-4</c:v>
                </c:pt>
                <c:pt idx="41369">
                  <c:v>-3.2462099999999998E-3</c:v>
                </c:pt>
                <c:pt idx="41370">
                  <c:v>-6.0809499999999999E-3</c:v>
                </c:pt>
                <c:pt idx="41371">
                  <c:v>-7.3594000000000003E-3</c:v>
                </c:pt>
                <c:pt idx="41372">
                  <c:v>-6.2706899999999998E-3</c:v>
                </c:pt>
                <c:pt idx="41373">
                  <c:v>-7.8637399999999993E-3</c:v>
                </c:pt>
                <c:pt idx="41374">
                  <c:v>-7.8025300000000002E-3</c:v>
                </c:pt>
                <c:pt idx="41375">
                  <c:v>-7.4347700000000003E-3</c:v>
                </c:pt>
                <c:pt idx="41376">
                  <c:v>-6.8327500000000003E-3</c:v>
                </c:pt>
                <c:pt idx="41377">
                  <c:v>-5.32483E-3</c:v>
                </c:pt>
                <c:pt idx="41378">
                  <c:v>-6.1717999999999999E-3</c:v>
                </c:pt>
                <c:pt idx="41379">
                  <c:v>-6.22626E-3</c:v>
                </c:pt>
                <c:pt idx="41380">
                  <c:v>-4.2619900000000002E-3</c:v>
                </c:pt>
                <c:pt idx="41381">
                  <c:v>-2.77728E-3</c:v>
                </c:pt>
                <c:pt idx="41382">
                  <c:v>-2.0164900000000001E-3</c:v>
                </c:pt>
                <c:pt idx="41383" formatCode="0.00E+00">
                  <c:v>2.6230000000000001E-5</c:v>
                </c:pt>
                <c:pt idx="41384">
                  <c:v>3.5100800000000001E-3</c:v>
                </c:pt>
                <c:pt idx="41385">
                  <c:v>4.1202599999999997E-3</c:v>
                </c:pt>
                <c:pt idx="41386">
                  <c:v>4.1816099999999997E-3</c:v>
                </c:pt>
                <c:pt idx="41387">
                  <c:v>6.3762200000000002E-3</c:v>
                </c:pt>
                <c:pt idx="41388">
                  <c:v>7.4015799999999996E-3</c:v>
                </c:pt>
                <c:pt idx="41389">
                  <c:v>5.6621800000000002E-3</c:v>
                </c:pt>
                <c:pt idx="41390">
                  <c:v>5.9232399999999998E-3</c:v>
                </c:pt>
                <c:pt idx="41391">
                  <c:v>7.1299199999999997E-3</c:v>
                </c:pt>
                <c:pt idx="41392">
                  <c:v>6.1877199999999999E-3</c:v>
                </c:pt>
                <c:pt idx="41393">
                  <c:v>6.5558200000000004E-3</c:v>
                </c:pt>
                <c:pt idx="41394">
                  <c:v>6.6484700000000001E-3</c:v>
                </c:pt>
                <c:pt idx="41395">
                  <c:v>4.9519899999999999E-3</c:v>
                </c:pt>
                <c:pt idx="41396">
                  <c:v>4.0659199999999998E-3</c:v>
                </c:pt>
                <c:pt idx="41397">
                  <c:v>1.65603E-3</c:v>
                </c:pt>
                <c:pt idx="41398">
                  <c:v>-1.1288299999999999E-3</c:v>
                </c:pt>
                <c:pt idx="41399">
                  <c:v>-2.7031300000000002E-3</c:v>
                </c:pt>
                <c:pt idx="41400">
                  <c:v>-3.1357199999999998E-3</c:v>
                </c:pt>
                <c:pt idx="41401">
                  <c:v>-3.3332499999999998E-3</c:v>
                </c:pt>
                <c:pt idx="41402">
                  <c:v>-3.5293E-3</c:v>
                </c:pt>
                <c:pt idx="41403" formatCode="0.00E+00">
                  <c:v>-7.135E-5</c:v>
                </c:pt>
                <c:pt idx="41404">
                  <c:v>1.9915900000000001E-3</c:v>
                </c:pt>
                <c:pt idx="41405">
                  <c:v>9.2146000000000003E-4</c:v>
                </c:pt>
                <c:pt idx="41406">
                  <c:v>2.5383300000000001E-3</c:v>
                </c:pt>
                <c:pt idx="41407">
                  <c:v>2.5782299999999999E-3</c:v>
                </c:pt>
                <c:pt idx="41408" formatCode="0.00E+00">
                  <c:v>-1.163E-5</c:v>
                </c:pt>
                <c:pt idx="41409">
                  <c:v>-5.8040999999999995E-4</c:v>
                </c:pt>
                <c:pt idx="41410">
                  <c:v>-2.0082799999999999E-3</c:v>
                </c:pt>
                <c:pt idx="41411">
                  <c:v>-6.4573599999999997E-3</c:v>
                </c:pt>
                <c:pt idx="41412">
                  <c:v>-7.1315299999999996E-3</c:v>
                </c:pt>
                <c:pt idx="41413">
                  <c:v>-7.01507E-3</c:v>
                </c:pt>
                <c:pt idx="41414">
                  <c:v>-8.1819600000000003E-3</c:v>
                </c:pt>
                <c:pt idx="41415">
                  <c:v>-7.0434299999999998E-3</c:v>
                </c:pt>
                <c:pt idx="41416">
                  <c:v>-3.7817900000000002E-3</c:v>
                </c:pt>
                <c:pt idx="41417">
                  <c:v>-2.6572499999999999E-3</c:v>
                </c:pt>
                <c:pt idx="41418">
                  <c:v>3.2390000000000001E-4</c:v>
                </c:pt>
                <c:pt idx="41419">
                  <c:v>1.4530000000000001E-3</c:v>
                </c:pt>
                <c:pt idx="41420">
                  <c:v>1.68892E-3</c:v>
                </c:pt>
                <c:pt idx="41421">
                  <c:v>3.2021100000000002E-3</c:v>
                </c:pt>
                <c:pt idx="41422">
                  <c:v>2.1273199999999998E-3</c:v>
                </c:pt>
                <c:pt idx="41423">
                  <c:v>1.83716E-3</c:v>
                </c:pt>
                <c:pt idx="41424">
                  <c:v>-1.0459E-3</c:v>
                </c:pt>
                <c:pt idx="41425">
                  <c:v>-3.3813200000000002E-3</c:v>
                </c:pt>
                <c:pt idx="41426">
                  <c:v>-4.8520000000000004E-3</c:v>
                </c:pt>
                <c:pt idx="41427">
                  <c:v>-5.8521299999999997E-3</c:v>
                </c:pt>
                <c:pt idx="41428">
                  <c:v>-5.7703700000000004E-3</c:v>
                </c:pt>
                <c:pt idx="41429">
                  <c:v>-6.8776699999999998E-3</c:v>
                </c:pt>
                <c:pt idx="41430">
                  <c:v>-6.29372E-3</c:v>
                </c:pt>
                <c:pt idx="41431">
                  <c:v>-6.3378799999999997E-3</c:v>
                </c:pt>
                <c:pt idx="41432">
                  <c:v>-6.8418699999999999E-3</c:v>
                </c:pt>
                <c:pt idx="41433">
                  <c:v>-5.7823600000000003E-3</c:v>
                </c:pt>
                <c:pt idx="41434">
                  <c:v>-5.42531E-3</c:v>
                </c:pt>
                <c:pt idx="41435">
                  <c:v>-5.4349999999999997E-3</c:v>
                </c:pt>
                <c:pt idx="41436">
                  <c:v>-5.2467399999999997E-3</c:v>
                </c:pt>
                <c:pt idx="41437">
                  <c:v>-3.2623600000000002E-3</c:v>
                </c:pt>
                <c:pt idx="41438">
                  <c:v>-1.7648099999999999E-3</c:v>
                </c:pt>
                <c:pt idx="41439">
                  <c:v>-1.1068300000000001E-3</c:v>
                </c:pt>
                <c:pt idx="41440">
                  <c:v>2.7008700000000002E-3</c:v>
                </c:pt>
                <c:pt idx="41441">
                  <c:v>4.1914200000000004E-3</c:v>
                </c:pt>
                <c:pt idx="41442">
                  <c:v>5.3481300000000004E-3</c:v>
                </c:pt>
                <c:pt idx="41443">
                  <c:v>6.0776500000000004E-3</c:v>
                </c:pt>
                <c:pt idx="41444">
                  <c:v>6.2761300000000004E-3</c:v>
                </c:pt>
                <c:pt idx="41445">
                  <c:v>6.1964200000000002E-3</c:v>
                </c:pt>
                <c:pt idx="41446">
                  <c:v>6.2927E-3</c:v>
                </c:pt>
                <c:pt idx="41447">
                  <c:v>5.5952299999999996E-3</c:v>
                </c:pt>
                <c:pt idx="41448">
                  <c:v>6.4656399999999999E-3</c:v>
                </c:pt>
                <c:pt idx="41449">
                  <c:v>5.8514600000000002E-3</c:v>
                </c:pt>
                <c:pt idx="41450">
                  <c:v>3.7457900000000001E-3</c:v>
                </c:pt>
                <c:pt idx="41451">
                  <c:v>6.0311000000000002E-3</c:v>
                </c:pt>
                <c:pt idx="41452">
                  <c:v>4.2727700000000004E-3</c:v>
                </c:pt>
                <c:pt idx="41453">
                  <c:v>5.5694000000000002E-4</c:v>
                </c:pt>
                <c:pt idx="41454">
                  <c:v>-1.1101500000000001E-3</c:v>
                </c:pt>
                <c:pt idx="41455">
                  <c:v>-3.2302899999999998E-3</c:v>
                </c:pt>
                <c:pt idx="41456">
                  <c:v>-3.1772100000000002E-3</c:v>
                </c:pt>
                <c:pt idx="41457">
                  <c:v>-2.1656900000000001E-3</c:v>
                </c:pt>
                <c:pt idx="41458">
                  <c:v>-1.7462199999999999E-3</c:v>
                </c:pt>
                <c:pt idx="41459">
                  <c:v>-1.1984999999999999E-3</c:v>
                </c:pt>
                <c:pt idx="41460">
                  <c:v>5.9048E-4</c:v>
                </c:pt>
                <c:pt idx="41461">
                  <c:v>2.5077400000000001E-3</c:v>
                </c:pt>
                <c:pt idx="41462">
                  <c:v>2.8804899999999999E-3</c:v>
                </c:pt>
                <c:pt idx="41463">
                  <c:v>1.5034099999999999E-3</c:v>
                </c:pt>
                <c:pt idx="41464">
                  <c:v>5.2307999999999999E-4</c:v>
                </c:pt>
                <c:pt idx="41465">
                  <c:v>-1.58022E-3</c:v>
                </c:pt>
                <c:pt idx="41466">
                  <c:v>-3.1979600000000001E-3</c:v>
                </c:pt>
                <c:pt idx="41467">
                  <c:v>-3.5468399999999999E-3</c:v>
                </c:pt>
                <c:pt idx="41468">
                  <c:v>-5.15133E-3</c:v>
                </c:pt>
                <c:pt idx="41469">
                  <c:v>-7.03829E-3</c:v>
                </c:pt>
                <c:pt idx="41470">
                  <c:v>-6.27007E-3</c:v>
                </c:pt>
                <c:pt idx="41471">
                  <c:v>-4.3873799999999998E-3</c:v>
                </c:pt>
                <c:pt idx="41472">
                  <c:v>-3.75866E-3</c:v>
                </c:pt>
                <c:pt idx="41473">
                  <c:v>-3.1834300000000001E-3</c:v>
                </c:pt>
                <c:pt idx="41474">
                  <c:v>1.0615000000000001E-4</c:v>
                </c:pt>
                <c:pt idx="41475">
                  <c:v>1.6466499999999999E-3</c:v>
                </c:pt>
                <c:pt idx="41476">
                  <c:v>3.0863900000000001E-3</c:v>
                </c:pt>
                <c:pt idx="41477">
                  <c:v>2.6899099999999998E-3</c:v>
                </c:pt>
                <c:pt idx="41478">
                  <c:v>1.0193400000000001E-3</c:v>
                </c:pt>
                <c:pt idx="41479">
                  <c:v>9.0527000000000001E-4</c:v>
                </c:pt>
                <c:pt idx="41480">
                  <c:v>-1.3818700000000001E-3</c:v>
                </c:pt>
                <c:pt idx="41481">
                  <c:v>-2.8861500000000001E-3</c:v>
                </c:pt>
                <c:pt idx="41482">
                  <c:v>-3.3947399999999998E-3</c:v>
                </c:pt>
                <c:pt idx="41483">
                  <c:v>-4.7178100000000002E-3</c:v>
                </c:pt>
                <c:pt idx="41484">
                  <c:v>-5.17601E-3</c:v>
                </c:pt>
                <c:pt idx="41485">
                  <c:v>-5.2365600000000003E-3</c:v>
                </c:pt>
                <c:pt idx="41486">
                  <c:v>-5.7833499999999996E-3</c:v>
                </c:pt>
                <c:pt idx="41487">
                  <c:v>-4.8525199999999999E-3</c:v>
                </c:pt>
                <c:pt idx="41488">
                  <c:v>-3.4267999999999998E-3</c:v>
                </c:pt>
                <c:pt idx="41489">
                  <c:v>-5.1783100000000002E-3</c:v>
                </c:pt>
                <c:pt idx="41490">
                  <c:v>-5.5118099999999998E-3</c:v>
                </c:pt>
                <c:pt idx="41491">
                  <c:v>-4.6849099999999996E-3</c:v>
                </c:pt>
                <c:pt idx="41492">
                  <c:v>-5.3673000000000002E-3</c:v>
                </c:pt>
                <c:pt idx="41493">
                  <c:v>-3.19958E-3</c:v>
                </c:pt>
                <c:pt idx="41494">
                  <c:v>-9.1744000000000005E-4</c:v>
                </c:pt>
                <c:pt idx="41495">
                  <c:v>6.8957999999999997E-4</c:v>
                </c:pt>
                <c:pt idx="41496">
                  <c:v>1.91062E-3</c:v>
                </c:pt>
                <c:pt idx="41497">
                  <c:v>2.9871899999999998E-3</c:v>
                </c:pt>
                <c:pt idx="41498">
                  <c:v>4.9509300000000001E-3</c:v>
                </c:pt>
                <c:pt idx="41499">
                  <c:v>5.1390000000000003E-3</c:v>
                </c:pt>
                <c:pt idx="41500">
                  <c:v>5.4366700000000002E-3</c:v>
                </c:pt>
                <c:pt idx="41501">
                  <c:v>4.7230500000000003E-3</c:v>
                </c:pt>
                <c:pt idx="41502">
                  <c:v>5.5963000000000002E-3</c:v>
                </c:pt>
                <c:pt idx="41503">
                  <c:v>5.3179999999999998E-3</c:v>
                </c:pt>
                <c:pt idx="41504">
                  <c:v>4.4056E-3</c:v>
                </c:pt>
                <c:pt idx="41505">
                  <c:v>5.8440100000000002E-3</c:v>
                </c:pt>
                <c:pt idx="41506">
                  <c:v>5.7514100000000002E-3</c:v>
                </c:pt>
                <c:pt idx="41507">
                  <c:v>4.6424200000000004E-3</c:v>
                </c:pt>
                <c:pt idx="41508">
                  <c:v>4.8403300000000003E-3</c:v>
                </c:pt>
                <c:pt idx="41509">
                  <c:v>4.7396199999999999E-3</c:v>
                </c:pt>
                <c:pt idx="41510">
                  <c:v>5.0042200000000002E-3</c:v>
                </c:pt>
                <c:pt idx="41511">
                  <c:v>4.3745199999999998E-3</c:v>
                </c:pt>
                <c:pt idx="41512">
                  <c:v>3.3847E-3</c:v>
                </c:pt>
                <c:pt idx="41513">
                  <c:v>3.17024E-3</c:v>
                </c:pt>
                <c:pt idx="41514">
                  <c:v>2.45488E-3</c:v>
                </c:pt>
                <c:pt idx="41515" formatCode="0.00E+00">
                  <c:v>-5.181E-5</c:v>
                </c:pt>
                <c:pt idx="41516">
                  <c:v>-1.11904E-3</c:v>
                </c:pt>
                <c:pt idx="41517">
                  <c:v>-1.4515299999999999E-3</c:v>
                </c:pt>
                <c:pt idx="41518">
                  <c:v>-2.3498500000000001E-3</c:v>
                </c:pt>
                <c:pt idx="41519">
                  <c:v>-8.9665000000000003E-4</c:v>
                </c:pt>
                <c:pt idx="41520" formatCode="0.00E+00">
                  <c:v>-3.3160000000000001E-5</c:v>
                </c:pt>
                <c:pt idx="41521">
                  <c:v>-1.6121900000000001E-3</c:v>
                </c:pt>
                <c:pt idx="41522">
                  <c:v>1.71854E-3</c:v>
                </c:pt>
                <c:pt idx="41523">
                  <c:v>4.3271100000000003E-3</c:v>
                </c:pt>
                <c:pt idx="41524">
                  <c:v>2.5885000000000001E-3</c:v>
                </c:pt>
                <c:pt idx="41525">
                  <c:v>4.1876300000000003E-3</c:v>
                </c:pt>
                <c:pt idx="41526">
                  <c:v>5.9343499999999997E-3</c:v>
                </c:pt>
                <c:pt idx="41527">
                  <c:v>4.4261600000000002E-3</c:v>
                </c:pt>
                <c:pt idx="41528">
                  <c:v>2.6881000000000001E-3</c:v>
                </c:pt>
                <c:pt idx="41529">
                  <c:v>6.9994999999999996E-4</c:v>
                </c:pt>
                <c:pt idx="41530">
                  <c:v>5.0133000000000003E-4</c:v>
                </c:pt>
                <c:pt idx="41531">
                  <c:v>-1.0505899999999999E-3</c:v>
                </c:pt>
                <c:pt idx="41532">
                  <c:v>-2.67191E-3</c:v>
                </c:pt>
                <c:pt idx="41533">
                  <c:v>-3.1765700000000001E-3</c:v>
                </c:pt>
                <c:pt idx="41534">
                  <c:v>-3.2768200000000002E-3</c:v>
                </c:pt>
                <c:pt idx="41535">
                  <c:v>-1.0239699999999999E-3</c:v>
                </c:pt>
                <c:pt idx="41536">
                  <c:v>2.5018000000000002E-4</c:v>
                </c:pt>
                <c:pt idx="41537">
                  <c:v>9.9557000000000009E-4</c:v>
                </c:pt>
                <c:pt idx="41538">
                  <c:v>2.0935900000000002E-3</c:v>
                </c:pt>
                <c:pt idx="41539">
                  <c:v>3.4482599999999999E-3</c:v>
                </c:pt>
                <c:pt idx="41540">
                  <c:v>2.5208000000000001E-3</c:v>
                </c:pt>
                <c:pt idx="41541">
                  <c:v>3.4293100000000001E-3</c:v>
                </c:pt>
                <c:pt idx="41542">
                  <c:v>4.9008400000000001E-3</c:v>
                </c:pt>
                <c:pt idx="41543">
                  <c:v>3.53579E-3</c:v>
                </c:pt>
                <c:pt idx="41544">
                  <c:v>5.1336999999999997E-3</c:v>
                </c:pt>
                <c:pt idx="41545">
                  <c:v>5.0096799999999999E-3</c:v>
                </c:pt>
                <c:pt idx="41546">
                  <c:v>4.4487900000000002E-3</c:v>
                </c:pt>
                <c:pt idx="41547">
                  <c:v>4.4178799999999999E-3</c:v>
                </c:pt>
                <c:pt idx="41548">
                  <c:v>3.1803000000000001E-3</c:v>
                </c:pt>
                <c:pt idx="41549">
                  <c:v>1.5589200000000001E-3</c:v>
                </c:pt>
                <c:pt idx="41550">
                  <c:v>1.35316E-3</c:v>
                </c:pt>
                <c:pt idx="41551" formatCode="0.00E+00">
                  <c:v>-8.2800000000000003E-6</c:v>
                </c:pt>
                <c:pt idx="41552">
                  <c:v>-1.9036700000000001E-3</c:v>
                </c:pt>
                <c:pt idx="41553">
                  <c:v>-1.81193E-3</c:v>
                </c:pt>
                <c:pt idx="41554">
                  <c:v>-3.4967800000000001E-3</c:v>
                </c:pt>
                <c:pt idx="41555">
                  <c:v>-4.7233600000000002E-3</c:v>
                </c:pt>
                <c:pt idx="41556">
                  <c:v>-4.4348399999999998E-3</c:v>
                </c:pt>
                <c:pt idx="41557">
                  <c:v>-4.4872899999999997E-3</c:v>
                </c:pt>
                <c:pt idx="41558">
                  <c:v>-3.9855999999999997E-3</c:v>
                </c:pt>
                <c:pt idx="41559">
                  <c:v>-4.5081100000000001E-3</c:v>
                </c:pt>
                <c:pt idx="41560">
                  <c:v>-3.6619999999999999E-3</c:v>
                </c:pt>
                <c:pt idx="41561">
                  <c:v>-3.9676800000000003E-3</c:v>
                </c:pt>
                <c:pt idx="41562">
                  <c:v>-3.9638800000000004E-3</c:v>
                </c:pt>
                <c:pt idx="41563">
                  <c:v>-3.9626899999999996E-3</c:v>
                </c:pt>
                <c:pt idx="41564">
                  <c:v>-4.4078900000000002E-3</c:v>
                </c:pt>
                <c:pt idx="41565">
                  <c:v>-3.6641500000000001E-3</c:v>
                </c:pt>
                <c:pt idx="41566">
                  <c:v>-3.3324800000000001E-3</c:v>
                </c:pt>
                <c:pt idx="41567">
                  <c:v>-3.4060000000000002E-3</c:v>
                </c:pt>
                <c:pt idx="41568">
                  <c:v>-3.7661700000000001E-3</c:v>
                </c:pt>
                <c:pt idx="41569">
                  <c:v>-2.2342299999999998E-3</c:v>
                </c:pt>
                <c:pt idx="41570">
                  <c:v>-2.0902E-4</c:v>
                </c:pt>
                <c:pt idx="41571" formatCode="0.00E+00">
                  <c:v>7.5329999999999999E-5</c:v>
                </c:pt>
                <c:pt idx="41572">
                  <c:v>2.6348000000000002E-4</c:v>
                </c:pt>
                <c:pt idx="41573">
                  <c:v>1.30047E-3</c:v>
                </c:pt>
                <c:pt idx="41574">
                  <c:v>1.9484299999999999E-3</c:v>
                </c:pt>
                <c:pt idx="41575">
                  <c:v>8.2196999999999999E-4</c:v>
                </c:pt>
                <c:pt idx="41576">
                  <c:v>-1.4599E-4</c:v>
                </c:pt>
                <c:pt idx="41577">
                  <c:v>-4.3717000000000002E-4</c:v>
                </c:pt>
                <c:pt idx="41578">
                  <c:v>-2.8907999999999999E-4</c:v>
                </c:pt>
                <c:pt idx="41579">
                  <c:v>-1.61078E-3</c:v>
                </c:pt>
                <c:pt idx="41580">
                  <c:v>-3.7708199999999998E-3</c:v>
                </c:pt>
                <c:pt idx="41581">
                  <c:v>-4.51718E-3</c:v>
                </c:pt>
                <c:pt idx="41582">
                  <c:v>-5.561E-3</c:v>
                </c:pt>
                <c:pt idx="41583">
                  <c:v>-4.4174399999999999E-3</c:v>
                </c:pt>
                <c:pt idx="41584">
                  <c:v>-2.9104700000000001E-3</c:v>
                </c:pt>
                <c:pt idx="41585">
                  <c:v>-2.2179999999999999E-3</c:v>
                </c:pt>
                <c:pt idx="41586">
                  <c:v>9.9809000000000009E-4</c:v>
                </c:pt>
                <c:pt idx="41587">
                  <c:v>2.5861E-3</c:v>
                </c:pt>
                <c:pt idx="41588">
                  <c:v>1.0581399999999999E-3</c:v>
                </c:pt>
                <c:pt idx="41589">
                  <c:v>1.3008500000000001E-3</c:v>
                </c:pt>
                <c:pt idx="41590">
                  <c:v>1.64649E-3</c:v>
                </c:pt>
                <c:pt idx="41591">
                  <c:v>-2.0550199999999999E-3</c:v>
                </c:pt>
                <c:pt idx="41592">
                  <c:v>-1.2218800000000001E-3</c:v>
                </c:pt>
                <c:pt idx="41593">
                  <c:v>1.1264000000000001E-4</c:v>
                </c:pt>
                <c:pt idx="41594">
                  <c:v>-1.6875200000000001E-3</c:v>
                </c:pt>
                <c:pt idx="41595">
                  <c:v>-2.9306100000000002E-3</c:v>
                </c:pt>
                <c:pt idx="41596">
                  <c:v>-3.87237E-3</c:v>
                </c:pt>
                <c:pt idx="41597">
                  <c:v>-3.45554E-3</c:v>
                </c:pt>
                <c:pt idx="41598">
                  <c:v>-2.42779E-3</c:v>
                </c:pt>
                <c:pt idx="41599">
                  <c:v>-3.7008000000000002E-3</c:v>
                </c:pt>
                <c:pt idx="41600">
                  <c:v>-3.9570400000000002E-3</c:v>
                </c:pt>
                <c:pt idx="41601">
                  <c:v>-3.3007800000000001E-3</c:v>
                </c:pt>
                <c:pt idx="41602">
                  <c:v>-3.5990100000000001E-3</c:v>
                </c:pt>
                <c:pt idx="41603">
                  <c:v>-3.6075500000000002E-3</c:v>
                </c:pt>
                <c:pt idx="41604">
                  <c:v>-1.3808E-3</c:v>
                </c:pt>
                <c:pt idx="41605">
                  <c:v>-9.3528999999999997E-4</c:v>
                </c:pt>
                <c:pt idx="41606">
                  <c:v>-1.16478E-3</c:v>
                </c:pt>
                <c:pt idx="41607">
                  <c:v>-1.23982E-3</c:v>
                </c:pt>
                <c:pt idx="41608">
                  <c:v>-9.5354999999999995E-4</c:v>
                </c:pt>
                <c:pt idx="41609">
                  <c:v>5.9955000000000002E-4</c:v>
                </c:pt>
                <c:pt idx="41610">
                  <c:v>7.8742999999999999E-4</c:v>
                </c:pt>
                <c:pt idx="41611">
                  <c:v>2.6167500000000002E-3</c:v>
                </c:pt>
                <c:pt idx="41612">
                  <c:v>4.1090900000000001E-3</c:v>
                </c:pt>
                <c:pt idx="41613">
                  <c:v>4.1938100000000001E-3</c:v>
                </c:pt>
                <c:pt idx="41614">
                  <c:v>1.89627E-3</c:v>
                </c:pt>
                <c:pt idx="41615">
                  <c:v>9.0030999999999998E-4</c:v>
                </c:pt>
                <c:pt idx="41616">
                  <c:v>4.3157500000000001E-3</c:v>
                </c:pt>
                <c:pt idx="41617">
                  <c:v>2.6147599999999998E-3</c:v>
                </c:pt>
                <c:pt idx="41618">
                  <c:v>1.8086000000000001E-3</c:v>
                </c:pt>
                <c:pt idx="41619">
                  <c:v>2.9935399999999998E-3</c:v>
                </c:pt>
                <c:pt idx="41620">
                  <c:v>2.4162300000000001E-3</c:v>
                </c:pt>
                <c:pt idx="41621">
                  <c:v>3.8123999999999998E-4</c:v>
                </c:pt>
                <c:pt idx="41622">
                  <c:v>-1.5286999999999999E-4</c:v>
                </c:pt>
                <c:pt idx="41623">
                  <c:v>3.0145999999999998E-4</c:v>
                </c:pt>
                <c:pt idx="41624">
                  <c:v>-8.7449999999999995E-4</c:v>
                </c:pt>
                <c:pt idx="41625">
                  <c:v>-4.9134999999999999E-4</c:v>
                </c:pt>
                <c:pt idx="41626">
                  <c:v>-4.1654000000000002E-4</c:v>
                </c:pt>
                <c:pt idx="41627">
                  <c:v>-5.3671999999999997E-4</c:v>
                </c:pt>
                <c:pt idx="41628">
                  <c:v>1.306E-4</c:v>
                </c:pt>
                <c:pt idx="41629">
                  <c:v>-4.1446000000000001E-4</c:v>
                </c:pt>
                <c:pt idx="41630" formatCode="0.00E+00">
                  <c:v>3.7809999999999999E-5</c:v>
                </c:pt>
                <c:pt idx="41631">
                  <c:v>-3.4760999999999999E-4</c:v>
                </c:pt>
                <c:pt idx="41632">
                  <c:v>-1.4633700000000001E-3</c:v>
                </c:pt>
                <c:pt idx="41633">
                  <c:v>-1.5144399999999999E-3</c:v>
                </c:pt>
                <c:pt idx="41634">
                  <c:v>-6.2206999999999996E-4</c:v>
                </c:pt>
                <c:pt idx="41635">
                  <c:v>-2.6271999999999998E-4</c:v>
                </c:pt>
                <c:pt idx="41636">
                  <c:v>-1.8943899999999999E-3</c:v>
                </c:pt>
                <c:pt idx="41637">
                  <c:v>-2.9066600000000001E-3</c:v>
                </c:pt>
                <c:pt idx="41638">
                  <c:v>-3.2015899999999998E-3</c:v>
                </c:pt>
                <c:pt idx="41639">
                  <c:v>-2.4075899999999998E-3</c:v>
                </c:pt>
                <c:pt idx="41640">
                  <c:v>-1.31836E-3</c:v>
                </c:pt>
                <c:pt idx="41641">
                  <c:v>-2.9216000000000002E-4</c:v>
                </c:pt>
                <c:pt idx="41642">
                  <c:v>9.0063999999999997E-4</c:v>
                </c:pt>
                <c:pt idx="41643" formatCode="0.00E+00">
                  <c:v>-5.4830000000000002E-5</c:v>
                </c:pt>
                <c:pt idx="41644">
                  <c:v>-7.3846000000000003E-4</c:v>
                </c:pt>
                <c:pt idx="41645">
                  <c:v>1.3008E-4</c:v>
                </c:pt>
                <c:pt idx="41646">
                  <c:v>2.2052000000000001E-4</c:v>
                </c:pt>
                <c:pt idx="41647">
                  <c:v>-5.1267000000000001E-4</c:v>
                </c:pt>
                <c:pt idx="41648">
                  <c:v>-9.2130000000000001E-4</c:v>
                </c:pt>
                <c:pt idx="41649">
                  <c:v>-3.0153999999999999E-4</c:v>
                </c:pt>
                <c:pt idx="41650">
                  <c:v>-4.6563000000000003E-4</c:v>
                </c:pt>
                <c:pt idx="41651">
                  <c:v>-1.5411699999999999E-3</c:v>
                </c:pt>
                <c:pt idx="41652">
                  <c:v>-1.30014E-3</c:v>
                </c:pt>
                <c:pt idx="41653">
                  <c:v>-2.9596900000000001E-3</c:v>
                </c:pt>
                <c:pt idx="41654">
                  <c:v>-2.0504999999999998E-3</c:v>
                </c:pt>
                <c:pt idx="41655">
                  <c:v>-1.5045099999999999E-3</c:v>
                </c:pt>
                <c:pt idx="41656">
                  <c:v>-2.95254E-3</c:v>
                </c:pt>
                <c:pt idx="41657">
                  <c:v>-3.11772E-3</c:v>
                </c:pt>
                <c:pt idx="41658">
                  <c:v>-2.7271999999999999E-3</c:v>
                </c:pt>
                <c:pt idx="41659">
                  <c:v>-1.07252E-3</c:v>
                </c:pt>
                <c:pt idx="41660">
                  <c:v>-5.7156999999999998E-4</c:v>
                </c:pt>
                <c:pt idx="41661">
                  <c:v>-1.70111E-3</c:v>
                </c:pt>
                <c:pt idx="41662">
                  <c:v>-1.3388300000000001E-3</c:v>
                </c:pt>
                <c:pt idx="41663">
                  <c:v>2.2771E-4</c:v>
                </c:pt>
                <c:pt idx="41664">
                  <c:v>5.6212000000000005E-4</c:v>
                </c:pt>
                <c:pt idx="41665">
                  <c:v>5.1690000000000004E-4</c:v>
                </c:pt>
                <c:pt idx="41666">
                  <c:v>8.4296000000000002E-4</c:v>
                </c:pt>
                <c:pt idx="41667">
                  <c:v>1.4705199999999999E-3</c:v>
                </c:pt>
                <c:pt idx="41668">
                  <c:v>3.0623E-3</c:v>
                </c:pt>
                <c:pt idx="41669">
                  <c:v>2.2601499999999998E-3</c:v>
                </c:pt>
                <c:pt idx="41670">
                  <c:v>3.3487999999999999E-3</c:v>
                </c:pt>
                <c:pt idx="41671">
                  <c:v>2.97906E-3</c:v>
                </c:pt>
                <c:pt idx="41672">
                  <c:v>1.0485099999999999E-3</c:v>
                </c:pt>
                <c:pt idx="41673">
                  <c:v>2.0336E-3</c:v>
                </c:pt>
                <c:pt idx="41674">
                  <c:v>1.53414E-3</c:v>
                </c:pt>
                <c:pt idx="41675">
                  <c:v>1.0677E-4</c:v>
                </c:pt>
                <c:pt idx="41676">
                  <c:v>1.2223399999999999E-3</c:v>
                </c:pt>
                <c:pt idx="41677">
                  <c:v>7.0023000000000004E-4</c:v>
                </c:pt>
                <c:pt idx="41678">
                  <c:v>-1.35457E-3</c:v>
                </c:pt>
                <c:pt idx="41679">
                  <c:v>5.5170000000000002E-4</c:v>
                </c:pt>
                <c:pt idx="41680">
                  <c:v>3.4671000000000002E-4</c:v>
                </c:pt>
                <c:pt idx="41681">
                  <c:v>6.7639000000000002E-4</c:v>
                </c:pt>
                <c:pt idx="41682">
                  <c:v>8.5075000000000005E-4</c:v>
                </c:pt>
                <c:pt idx="41683">
                  <c:v>-4.7731999999999999E-4</c:v>
                </c:pt>
                <c:pt idx="41684">
                  <c:v>1.25154E-3</c:v>
                </c:pt>
                <c:pt idx="41685" formatCode="0.00E+00">
                  <c:v>-1.364E-5</c:v>
                </c:pt>
                <c:pt idx="41686">
                  <c:v>-8.7558000000000004E-4</c:v>
                </c:pt>
                <c:pt idx="41687">
                  <c:v>-1.06952E-3</c:v>
                </c:pt>
                <c:pt idx="41688">
                  <c:v>-1.3469999999999999E-4</c:v>
                </c:pt>
                <c:pt idx="41689">
                  <c:v>3.8086000000000001E-4</c:v>
                </c:pt>
                <c:pt idx="41690">
                  <c:v>1.12561E-3</c:v>
                </c:pt>
                <c:pt idx="41691">
                  <c:v>1.6541500000000001E-3</c:v>
                </c:pt>
                <c:pt idx="41692">
                  <c:v>-8.5298000000000004E-4</c:v>
                </c:pt>
                <c:pt idx="41693">
                  <c:v>-1.6579100000000001E-3</c:v>
                </c:pt>
                <c:pt idx="41694">
                  <c:v>-1.7385300000000001E-3</c:v>
                </c:pt>
                <c:pt idx="41695">
                  <c:v>-2.1270099999999999E-3</c:v>
                </c:pt>
                <c:pt idx="41696">
                  <c:v>-9.3044000000000004E-4</c:v>
                </c:pt>
                <c:pt idx="41697" formatCode="0.00E+00">
                  <c:v>7.8579999999999996E-5</c:v>
                </c:pt>
                <c:pt idx="41698">
                  <c:v>2.0269E-4</c:v>
                </c:pt>
                <c:pt idx="41699">
                  <c:v>3.0422000000000001E-4</c:v>
                </c:pt>
                <c:pt idx="41700">
                  <c:v>2.5242E-4</c:v>
                </c:pt>
                <c:pt idx="41701">
                  <c:v>-1.34771E-3</c:v>
                </c:pt>
                <c:pt idx="41702">
                  <c:v>-1.0915899999999999E-3</c:v>
                </c:pt>
                <c:pt idx="41703">
                  <c:v>-1.6347000000000001E-4</c:v>
                </c:pt>
                <c:pt idx="41704">
                  <c:v>-2.3745999999999999E-4</c:v>
                </c:pt>
                <c:pt idx="41705">
                  <c:v>2.3754000000000001E-4</c:v>
                </c:pt>
                <c:pt idx="41706">
                  <c:v>1.5599500000000001E-3</c:v>
                </c:pt>
                <c:pt idx="41707">
                  <c:v>1.4896000000000001E-4</c:v>
                </c:pt>
                <c:pt idx="41708">
                  <c:v>-1.09482E-3</c:v>
                </c:pt>
                <c:pt idx="41709">
                  <c:v>-1.3107100000000001E-3</c:v>
                </c:pt>
                <c:pt idx="41710">
                  <c:v>-1.35654E-3</c:v>
                </c:pt>
                <c:pt idx="41711">
                  <c:v>-5.0458000000000002E-4</c:v>
                </c:pt>
                <c:pt idx="41712">
                  <c:v>-7.9547999999999999E-4</c:v>
                </c:pt>
                <c:pt idx="41713">
                  <c:v>-1.03469E-3</c:v>
                </c:pt>
                <c:pt idx="41714" formatCode="0.00E+00">
                  <c:v>-4.2629999999999997E-5</c:v>
                </c:pt>
                <c:pt idx="41715">
                  <c:v>-1.5520200000000001E-3</c:v>
                </c:pt>
                <c:pt idx="41716">
                  <c:v>-1.3783599999999999E-3</c:v>
                </c:pt>
                <c:pt idx="41717">
                  <c:v>5.0898000000000002E-4</c:v>
                </c:pt>
                <c:pt idx="41718">
                  <c:v>4.7935000000000002E-4</c:v>
                </c:pt>
                <c:pt idx="41719">
                  <c:v>8.7598000000000005E-4</c:v>
                </c:pt>
                <c:pt idx="41720">
                  <c:v>-3.0897999999999999E-4</c:v>
                </c:pt>
                <c:pt idx="41721">
                  <c:v>-2.7232999999999999E-4</c:v>
                </c:pt>
                <c:pt idx="41722">
                  <c:v>-1.1104999999999999E-3</c:v>
                </c:pt>
                <c:pt idx="41723">
                  <c:v>-4.1556999999999998E-4</c:v>
                </c:pt>
                <c:pt idx="41724">
                  <c:v>1.7435700000000001E-3</c:v>
                </c:pt>
                <c:pt idx="41725">
                  <c:v>1.3536399999999999E-3</c:v>
                </c:pt>
                <c:pt idx="41726">
                  <c:v>1.1640000000000001E-3</c:v>
                </c:pt>
                <c:pt idx="41727">
                  <c:v>7.8388999999999998E-4</c:v>
                </c:pt>
                <c:pt idx="41728">
                  <c:v>1.8488700000000001E-3</c:v>
                </c:pt>
                <c:pt idx="41729">
                  <c:v>8.3657000000000002E-4</c:v>
                </c:pt>
                <c:pt idx="41730">
                  <c:v>-4.2567000000000001E-4</c:v>
                </c:pt>
                <c:pt idx="41731">
                  <c:v>2.3964E-4</c:v>
                </c:pt>
                <c:pt idx="41732">
                  <c:v>9.2152E-4</c:v>
                </c:pt>
                <c:pt idx="41733">
                  <c:v>5.9263000000000002E-4</c:v>
                </c:pt>
                <c:pt idx="41734">
                  <c:v>-6.7774999999999997E-4</c:v>
                </c:pt>
                <c:pt idx="41735">
                  <c:v>-3.167E-4</c:v>
                </c:pt>
                <c:pt idx="41736">
                  <c:v>1.12116E-3</c:v>
                </c:pt>
                <c:pt idx="41737">
                  <c:v>1.2116799999999999E-3</c:v>
                </c:pt>
                <c:pt idx="41738">
                  <c:v>1.6612599999999999E-3</c:v>
                </c:pt>
                <c:pt idx="41739">
                  <c:v>-7.0308999999999996E-4</c:v>
                </c:pt>
                <c:pt idx="41740">
                  <c:v>-1.7897500000000001E-3</c:v>
                </c:pt>
                <c:pt idx="41741">
                  <c:v>-1.2009200000000001E-3</c:v>
                </c:pt>
                <c:pt idx="41742">
                  <c:v>-1.3017199999999999E-3</c:v>
                </c:pt>
                <c:pt idx="41743">
                  <c:v>-6.7803000000000004E-4</c:v>
                </c:pt>
                <c:pt idx="41744">
                  <c:v>-1.6307299999999999E-3</c:v>
                </c:pt>
                <c:pt idx="41745">
                  <c:v>4.1067000000000002E-4</c:v>
                </c:pt>
                <c:pt idx="41746">
                  <c:v>2.0325299999999998E-3</c:v>
                </c:pt>
                <c:pt idx="41747">
                  <c:v>1.11472E-3</c:v>
                </c:pt>
                <c:pt idx="41748">
                  <c:v>1.79214E-3</c:v>
                </c:pt>
                <c:pt idx="41749">
                  <c:v>3.2721999999999997E-4</c:v>
                </c:pt>
                <c:pt idx="41750">
                  <c:v>-6.7323000000000003E-4</c:v>
                </c:pt>
                <c:pt idx="41751">
                  <c:v>-8.8334000000000004E-4</c:v>
                </c:pt>
                <c:pt idx="41752">
                  <c:v>4.7501999999999999E-4</c:v>
                </c:pt>
                <c:pt idx="41753">
                  <c:v>1.35078E-3</c:v>
                </c:pt>
                <c:pt idx="41754">
                  <c:v>6.5238999999999998E-4</c:v>
                </c:pt>
                <c:pt idx="41755">
                  <c:v>-1.18648E-3</c:v>
                </c:pt>
                <c:pt idx="41756">
                  <c:v>-1.6406700000000001E-3</c:v>
                </c:pt>
                <c:pt idx="41757">
                  <c:v>-9.2732000000000003E-4</c:v>
                </c:pt>
                <c:pt idx="41758">
                  <c:v>-1.78893E-3</c:v>
                </c:pt>
                <c:pt idx="41759">
                  <c:v>-8.8643999999999995E-4</c:v>
                </c:pt>
                <c:pt idx="41760">
                  <c:v>5.0241999999999995E-4</c:v>
                </c:pt>
                <c:pt idx="41761">
                  <c:v>1.5178100000000001E-3</c:v>
                </c:pt>
                <c:pt idx="41762">
                  <c:v>3.3000400000000002E-3</c:v>
                </c:pt>
                <c:pt idx="41763">
                  <c:v>1.8887699999999999E-3</c:v>
                </c:pt>
                <c:pt idx="41764" formatCode="0.00E+00">
                  <c:v>6.3009999999999995E-5</c:v>
                </c:pt>
                <c:pt idx="41765">
                  <c:v>6.2089999999999997E-4</c:v>
                </c:pt>
                <c:pt idx="41766">
                  <c:v>9.5666000000000002E-4</c:v>
                </c:pt>
                <c:pt idx="41767" formatCode="0.00E+00">
                  <c:v>-3.7889999999999998E-5</c:v>
                </c:pt>
                <c:pt idx="41768" formatCode="0.00E+00">
                  <c:v>3.981E-5</c:v>
                </c:pt>
                <c:pt idx="41769">
                  <c:v>5.9161000000000001E-4</c:v>
                </c:pt>
                <c:pt idx="41770">
                  <c:v>2.7157E-4</c:v>
                </c:pt>
                <c:pt idx="41771">
                  <c:v>1.4934E-4</c:v>
                </c:pt>
                <c:pt idx="41772">
                  <c:v>-4.9461999999999998E-4</c:v>
                </c:pt>
                <c:pt idx="41773">
                  <c:v>9.5293999999999999E-4</c:v>
                </c:pt>
                <c:pt idx="41774">
                  <c:v>2.3622000000000001E-3</c:v>
                </c:pt>
                <c:pt idx="41775">
                  <c:v>8.4473999999999997E-4</c:v>
                </c:pt>
                <c:pt idx="41776">
                  <c:v>-1.3636200000000001E-3</c:v>
                </c:pt>
                <c:pt idx="41777">
                  <c:v>-2.44999E-3</c:v>
                </c:pt>
                <c:pt idx="41778">
                  <c:v>-1.7608999999999999E-3</c:v>
                </c:pt>
                <c:pt idx="41779">
                  <c:v>-1.25117E-3</c:v>
                </c:pt>
                <c:pt idx="41780">
                  <c:v>2.5769999999999998E-4</c:v>
                </c:pt>
                <c:pt idx="41781">
                  <c:v>2.9535E-4</c:v>
                </c:pt>
                <c:pt idx="41782">
                  <c:v>-5.6731000000000001E-4</c:v>
                </c:pt>
                <c:pt idx="41783" formatCode="0.00E+00">
                  <c:v>4.0229999999999999E-5</c:v>
                </c:pt>
                <c:pt idx="41784">
                  <c:v>-1.0220100000000001E-3</c:v>
                </c:pt>
                <c:pt idx="41785">
                  <c:v>-7.9666999999999997E-4</c:v>
                </c:pt>
                <c:pt idx="41786" formatCode="0.00E+00">
                  <c:v>9.187E-5</c:v>
                </c:pt>
                <c:pt idx="41787">
                  <c:v>-1.5487999999999999E-3</c:v>
                </c:pt>
                <c:pt idx="41788">
                  <c:v>1.8115000000000001E-4</c:v>
                </c:pt>
                <c:pt idx="41789" formatCode="0.00E+00">
                  <c:v>4.634E-5</c:v>
                </c:pt>
                <c:pt idx="41790">
                  <c:v>-9.5898000000000001E-4</c:v>
                </c:pt>
                <c:pt idx="41791">
                  <c:v>-4.6799999999999999E-4</c:v>
                </c:pt>
                <c:pt idx="41792">
                  <c:v>-1.22298E-3</c:v>
                </c:pt>
                <c:pt idx="41793">
                  <c:v>-2.7447000000000002E-4</c:v>
                </c:pt>
                <c:pt idx="41794">
                  <c:v>-1.25786E-3</c:v>
                </c:pt>
                <c:pt idx="41795">
                  <c:v>3.7241999999999999E-4</c:v>
                </c:pt>
                <c:pt idx="41796">
                  <c:v>2.4076000000000002E-3</c:v>
                </c:pt>
                <c:pt idx="41797">
                  <c:v>1.4512399999999999E-3</c:v>
                </c:pt>
                <c:pt idx="41798">
                  <c:v>2.7448899999999998E-3</c:v>
                </c:pt>
                <c:pt idx="41799">
                  <c:v>1.68677E-3</c:v>
                </c:pt>
                <c:pt idx="41800">
                  <c:v>1.32745E-3</c:v>
                </c:pt>
                <c:pt idx="41801">
                  <c:v>-7.9878000000000002E-4</c:v>
                </c:pt>
                <c:pt idx="41802">
                  <c:v>-2.9142399999999998E-3</c:v>
                </c:pt>
                <c:pt idx="41803">
                  <c:v>-2.3553200000000002E-3</c:v>
                </c:pt>
                <c:pt idx="41804">
                  <c:v>-2.4964599999999998E-3</c:v>
                </c:pt>
                <c:pt idx="41805">
                  <c:v>-6.7648000000000003E-4</c:v>
                </c:pt>
                <c:pt idx="41806">
                  <c:v>-1.7312999999999999E-4</c:v>
                </c:pt>
                <c:pt idx="41807">
                  <c:v>-1.4753500000000001E-3</c:v>
                </c:pt>
                <c:pt idx="41808">
                  <c:v>-1.78863E-3</c:v>
                </c:pt>
                <c:pt idx="41809">
                  <c:v>-1.5776099999999999E-3</c:v>
                </c:pt>
                <c:pt idx="41810">
                  <c:v>3.6306000000000001E-4</c:v>
                </c:pt>
                <c:pt idx="41811">
                  <c:v>1.12673E-3</c:v>
                </c:pt>
                <c:pt idx="41812">
                  <c:v>1.88273E-3</c:v>
                </c:pt>
                <c:pt idx="41813">
                  <c:v>2.7748600000000001E-3</c:v>
                </c:pt>
                <c:pt idx="41814">
                  <c:v>2.3670100000000001E-3</c:v>
                </c:pt>
                <c:pt idx="41815">
                  <c:v>-1.0361000000000001E-4</c:v>
                </c:pt>
                <c:pt idx="41816">
                  <c:v>-9.4696999999999999E-4</c:v>
                </c:pt>
                <c:pt idx="41817">
                  <c:v>-1.7079000000000001E-4</c:v>
                </c:pt>
                <c:pt idx="41818">
                  <c:v>-2.5700800000000002E-3</c:v>
                </c:pt>
                <c:pt idx="41819">
                  <c:v>-2.5017899999999998E-3</c:v>
                </c:pt>
                <c:pt idx="41820">
                  <c:v>-2.3679299999999999E-3</c:v>
                </c:pt>
                <c:pt idx="41821">
                  <c:v>-2.7123899999999999E-3</c:v>
                </c:pt>
                <c:pt idx="41822">
                  <c:v>-9.8371000000000005E-4</c:v>
                </c:pt>
                <c:pt idx="41823">
                  <c:v>-2.7328299999999999E-3</c:v>
                </c:pt>
                <c:pt idx="41824">
                  <c:v>-2.0068400000000002E-3</c:v>
                </c:pt>
                <c:pt idx="41825">
                  <c:v>-1.2099000000000001E-3</c:v>
                </c:pt>
                <c:pt idx="41826">
                  <c:v>-1.6335200000000001E-3</c:v>
                </c:pt>
                <c:pt idx="41827">
                  <c:v>-1.56865E-3</c:v>
                </c:pt>
                <c:pt idx="41828">
                  <c:v>-9.9773000000000006E-4</c:v>
                </c:pt>
                <c:pt idx="41829" formatCode="0.00E+00">
                  <c:v>7.6169999999999997E-5</c:v>
                </c:pt>
                <c:pt idx="41830">
                  <c:v>-1.21543E-3</c:v>
                </c:pt>
                <c:pt idx="41831">
                  <c:v>4.1407E-4</c:v>
                </c:pt>
                <c:pt idx="41832">
                  <c:v>2.26845E-3</c:v>
                </c:pt>
                <c:pt idx="41833">
                  <c:v>2.6289500000000001E-3</c:v>
                </c:pt>
                <c:pt idx="41834">
                  <c:v>4.1479100000000003E-3</c:v>
                </c:pt>
                <c:pt idx="41835">
                  <c:v>3.1253600000000002E-3</c:v>
                </c:pt>
                <c:pt idx="41836">
                  <c:v>1.57748E-3</c:v>
                </c:pt>
                <c:pt idx="41837">
                  <c:v>1.5345700000000001E-3</c:v>
                </c:pt>
                <c:pt idx="41838">
                  <c:v>2.4009299999999999E-3</c:v>
                </c:pt>
                <c:pt idx="41839">
                  <c:v>1.4418899999999999E-3</c:v>
                </c:pt>
                <c:pt idx="41840">
                  <c:v>1.3691700000000001E-3</c:v>
                </c:pt>
                <c:pt idx="41841">
                  <c:v>2.9576200000000002E-3</c:v>
                </c:pt>
                <c:pt idx="41842">
                  <c:v>2.63343E-3</c:v>
                </c:pt>
                <c:pt idx="41843">
                  <c:v>9.5118000000000004E-4</c:v>
                </c:pt>
                <c:pt idx="41844">
                  <c:v>1.7851799999999999E-3</c:v>
                </c:pt>
                <c:pt idx="41845">
                  <c:v>2.1383499999999998E-3</c:v>
                </c:pt>
                <c:pt idx="41846">
                  <c:v>-5.0254E-4</c:v>
                </c:pt>
                <c:pt idx="41847">
                  <c:v>-3.5994299999999998E-3</c:v>
                </c:pt>
                <c:pt idx="41848">
                  <c:v>-3.1382300000000001E-3</c:v>
                </c:pt>
                <c:pt idx="41849">
                  <c:v>-2.7099699999999999E-3</c:v>
                </c:pt>
                <c:pt idx="41850">
                  <c:v>-2.3299100000000001E-3</c:v>
                </c:pt>
                <c:pt idx="41851">
                  <c:v>-1.3382100000000001E-3</c:v>
                </c:pt>
                <c:pt idx="41852">
                  <c:v>1.34698E-3</c:v>
                </c:pt>
                <c:pt idx="41853">
                  <c:v>2.3947500000000002E-3</c:v>
                </c:pt>
                <c:pt idx="41854">
                  <c:v>1.6413599999999999E-3</c:v>
                </c:pt>
                <c:pt idx="41855">
                  <c:v>3.8736700000000001E-3</c:v>
                </c:pt>
                <c:pt idx="41856">
                  <c:v>8.9610000000000004E-4</c:v>
                </c:pt>
                <c:pt idx="41857">
                  <c:v>-2.08019E-3</c:v>
                </c:pt>
                <c:pt idx="41858">
                  <c:v>-2.37856E-3</c:v>
                </c:pt>
                <c:pt idx="41859">
                  <c:v>-4.8345300000000001E-3</c:v>
                </c:pt>
                <c:pt idx="41860">
                  <c:v>-4.5332599999999999E-3</c:v>
                </c:pt>
                <c:pt idx="41861">
                  <c:v>-2.02535E-3</c:v>
                </c:pt>
                <c:pt idx="41862">
                  <c:v>-2.8565399999999999E-3</c:v>
                </c:pt>
                <c:pt idx="41863">
                  <c:v>-3.1586600000000002E-3</c:v>
                </c:pt>
                <c:pt idx="41864">
                  <c:v>-1.3080500000000001E-3</c:v>
                </c:pt>
                <c:pt idx="41865">
                  <c:v>-2.1872800000000002E-3</c:v>
                </c:pt>
                <c:pt idx="41866">
                  <c:v>-1.14335E-3</c:v>
                </c:pt>
                <c:pt idx="41867">
                  <c:v>2.0756099999999999E-3</c:v>
                </c:pt>
                <c:pt idx="41868">
                  <c:v>3.3186700000000001E-3</c:v>
                </c:pt>
                <c:pt idx="41869">
                  <c:v>3.2595100000000002E-3</c:v>
                </c:pt>
                <c:pt idx="41870">
                  <c:v>3.8315799999999998E-3</c:v>
                </c:pt>
                <c:pt idx="41871">
                  <c:v>1.9789899999999999E-3</c:v>
                </c:pt>
                <c:pt idx="41872">
                  <c:v>-8.2158999999999997E-4</c:v>
                </c:pt>
                <c:pt idx="41873">
                  <c:v>-3.5834999999999999E-3</c:v>
                </c:pt>
                <c:pt idx="41874">
                  <c:v>-4.9029599999999996E-3</c:v>
                </c:pt>
                <c:pt idx="41875">
                  <c:v>-4.1301899999999997E-3</c:v>
                </c:pt>
                <c:pt idx="41876">
                  <c:v>-3.1401300000000001E-3</c:v>
                </c:pt>
                <c:pt idx="41877">
                  <c:v>-3.1190900000000001E-3</c:v>
                </c:pt>
                <c:pt idx="41878">
                  <c:v>-3.61255E-3</c:v>
                </c:pt>
                <c:pt idx="41879">
                  <c:v>-2.77808E-3</c:v>
                </c:pt>
                <c:pt idx="41880">
                  <c:v>-2.8331599999999999E-3</c:v>
                </c:pt>
                <c:pt idx="41881">
                  <c:v>-2.8594100000000002E-3</c:v>
                </c:pt>
                <c:pt idx="41882">
                  <c:v>-1.78258E-3</c:v>
                </c:pt>
                <c:pt idx="41883">
                  <c:v>-2.7134099999999999E-3</c:v>
                </c:pt>
                <c:pt idx="41884">
                  <c:v>-2.6797499999999998E-3</c:v>
                </c:pt>
                <c:pt idx="41885">
                  <c:v>-4.6075999999999999E-3</c:v>
                </c:pt>
                <c:pt idx="41886">
                  <c:v>-2.6046300000000001E-3</c:v>
                </c:pt>
                <c:pt idx="41887">
                  <c:v>1.61608E-3</c:v>
                </c:pt>
                <c:pt idx="41888">
                  <c:v>1.8269E-3</c:v>
                </c:pt>
                <c:pt idx="41889">
                  <c:v>3.7850900000000001E-3</c:v>
                </c:pt>
                <c:pt idx="41890">
                  <c:v>5.11248E-3</c:v>
                </c:pt>
                <c:pt idx="41891">
                  <c:v>4.7942100000000001E-3</c:v>
                </c:pt>
                <c:pt idx="41892">
                  <c:v>2.9543299999999998E-3</c:v>
                </c:pt>
                <c:pt idx="41893">
                  <c:v>2.2278799999999998E-3</c:v>
                </c:pt>
                <c:pt idx="41894">
                  <c:v>3.9489800000000004E-3</c:v>
                </c:pt>
                <c:pt idx="41895">
                  <c:v>4.4964499999999999E-3</c:v>
                </c:pt>
                <c:pt idx="41896">
                  <c:v>3.29291E-3</c:v>
                </c:pt>
                <c:pt idx="41897">
                  <c:v>2.0191699999999998E-3</c:v>
                </c:pt>
                <c:pt idx="41898">
                  <c:v>3.7218199999999998E-3</c:v>
                </c:pt>
                <c:pt idx="41899">
                  <c:v>3.2206700000000001E-3</c:v>
                </c:pt>
                <c:pt idx="41900">
                  <c:v>3.14182E-3</c:v>
                </c:pt>
                <c:pt idx="41901">
                  <c:v>4.2750100000000001E-3</c:v>
                </c:pt>
                <c:pt idx="41902">
                  <c:v>3.48745E-3</c:v>
                </c:pt>
                <c:pt idx="41903">
                  <c:v>2.8165899999999999E-3</c:v>
                </c:pt>
                <c:pt idx="41904">
                  <c:v>2.6787899999999999E-3</c:v>
                </c:pt>
                <c:pt idx="41905">
                  <c:v>3.79358E-3</c:v>
                </c:pt>
                <c:pt idx="41906">
                  <c:v>2.6910300000000001E-3</c:v>
                </c:pt>
                <c:pt idx="41907">
                  <c:v>-1.6661899999999999E-3</c:v>
                </c:pt>
                <c:pt idx="41908">
                  <c:v>-2.5933900000000001E-3</c:v>
                </c:pt>
                <c:pt idx="41909">
                  <c:v>-2.8035899999999999E-3</c:v>
                </c:pt>
                <c:pt idx="41910">
                  <c:v>-3.6041900000000002E-3</c:v>
                </c:pt>
                <c:pt idx="41911">
                  <c:v>-2.95743E-3</c:v>
                </c:pt>
                <c:pt idx="41912">
                  <c:v>-1.6198199999999999E-3</c:v>
                </c:pt>
                <c:pt idx="41913">
                  <c:v>1.1621100000000001E-3</c:v>
                </c:pt>
                <c:pt idx="41914">
                  <c:v>3.9757100000000004E-3</c:v>
                </c:pt>
                <c:pt idx="41915">
                  <c:v>5.9379400000000001E-3</c:v>
                </c:pt>
                <c:pt idx="41916">
                  <c:v>5.18243E-3</c:v>
                </c:pt>
                <c:pt idx="41917">
                  <c:v>2.7332900000000002E-3</c:v>
                </c:pt>
                <c:pt idx="41918">
                  <c:v>3.3157899999999999E-3</c:v>
                </c:pt>
                <c:pt idx="41919">
                  <c:v>3.85871E-3</c:v>
                </c:pt>
                <c:pt idx="41920">
                  <c:v>3.4738500000000001E-3</c:v>
                </c:pt>
                <c:pt idx="41921">
                  <c:v>3.0453400000000001E-3</c:v>
                </c:pt>
                <c:pt idx="41922">
                  <c:v>1.2373499999999999E-3</c:v>
                </c:pt>
                <c:pt idx="41923">
                  <c:v>-1.5051699999999999E-3</c:v>
                </c:pt>
                <c:pt idx="41924">
                  <c:v>-4.1442199999999997E-3</c:v>
                </c:pt>
                <c:pt idx="41925">
                  <c:v>-4.3171299999999998E-3</c:v>
                </c:pt>
                <c:pt idx="41926">
                  <c:v>-3.36945E-3</c:v>
                </c:pt>
                <c:pt idx="41927">
                  <c:v>-2.5592100000000001E-3</c:v>
                </c:pt>
                <c:pt idx="41928">
                  <c:v>8.9280999999999996E-4</c:v>
                </c:pt>
                <c:pt idx="41929">
                  <c:v>3.1112599999999998E-3</c:v>
                </c:pt>
                <c:pt idx="41930">
                  <c:v>5.01593E-3</c:v>
                </c:pt>
                <c:pt idx="41931">
                  <c:v>6.4165100000000003E-3</c:v>
                </c:pt>
                <c:pt idx="41932">
                  <c:v>5.4510100000000001E-3</c:v>
                </c:pt>
                <c:pt idx="41933">
                  <c:v>4.1518500000000003E-3</c:v>
                </c:pt>
                <c:pt idx="41934">
                  <c:v>4.8357399999999998E-3</c:v>
                </c:pt>
                <c:pt idx="41935">
                  <c:v>4.0298299999999999E-3</c:v>
                </c:pt>
                <c:pt idx="41936">
                  <c:v>3.47059E-3</c:v>
                </c:pt>
                <c:pt idx="41937">
                  <c:v>4.76415E-3</c:v>
                </c:pt>
                <c:pt idx="41938">
                  <c:v>4.81746E-3</c:v>
                </c:pt>
                <c:pt idx="41939">
                  <c:v>4.6604000000000003E-3</c:v>
                </c:pt>
                <c:pt idx="41940">
                  <c:v>4.33637E-3</c:v>
                </c:pt>
                <c:pt idx="41941">
                  <c:v>3.5509299999999999E-3</c:v>
                </c:pt>
                <c:pt idx="41942">
                  <c:v>2.01015E-3</c:v>
                </c:pt>
                <c:pt idx="41943">
                  <c:v>-1.5083399999999999E-3</c:v>
                </c:pt>
                <c:pt idx="41944">
                  <c:v>-4.1980300000000002E-3</c:v>
                </c:pt>
                <c:pt idx="41945">
                  <c:v>-4.6690000000000004E-3</c:v>
                </c:pt>
                <c:pt idx="41946">
                  <c:v>-5.50593E-3</c:v>
                </c:pt>
                <c:pt idx="41947">
                  <c:v>-6.69332E-3</c:v>
                </c:pt>
                <c:pt idx="41948">
                  <c:v>-4.1940099999999998E-3</c:v>
                </c:pt>
                <c:pt idx="41949">
                  <c:v>-3.9276099999999998E-3</c:v>
                </c:pt>
                <c:pt idx="41950">
                  <c:v>-5.0586199999999998E-3</c:v>
                </c:pt>
                <c:pt idx="41951">
                  <c:v>-3.2033999999999999E-3</c:v>
                </c:pt>
                <c:pt idx="41952">
                  <c:v>-5.0371900000000004E-3</c:v>
                </c:pt>
                <c:pt idx="41953">
                  <c:v>-5.1974600000000001E-3</c:v>
                </c:pt>
                <c:pt idx="41954">
                  <c:v>-4.4455199999999997E-3</c:v>
                </c:pt>
                <c:pt idx="41955">
                  <c:v>-5.2963200000000002E-3</c:v>
                </c:pt>
                <c:pt idx="41956">
                  <c:v>-4.9366699999999998E-3</c:v>
                </c:pt>
                <c:pt idx="41957">
                  <c:v>-4.8919200000000001E-3</c:v>
                </c:pt>
                <c:pt idx="41958">
                  <c:v>-4.3650399999999997E-3</c:v>
                </c:pt>
                <c:pt idx="41959">
                  <c:v>-4.8787700000000002E-3</c:v>
                </c:pt>
                <c:pt idx="41960">
                  <c:v>-4.6504600000000004E-3</c:v>
                </c:pt>
                <c:pt idx="41961">
                  <c:v>-3.2821899999999999E-3</c:v>
                </c:pt>
                <c:pt idx="41962">
                  <c:v>-1.74526E-3</c:v>
                </c:pt>
                <c:pt idx="41963">
                  <c:v>-1.8678999999999999E-4</c:v>
                </c:pt>
                <c:pt idx="41964">
                  <c:v>3.3017599999999999E-3</c:v>
                </c:pt>
                <c:pt idx="41965">
                  <c:v>4.3893500000000002E-3</c:v>
                </c:pt>
                <c:pt idx="41966">
                  <c:v>3.8491300000000001E-3</c:v>
                </c:pt>
                <c:pt idx="41967">
                  <c:v>4.8480099999999998E-3</c:v>
                </c:pt>
                <c:pt idx="41968">
                  <c:v>1.9859700000000001E-3</c:v>
                </c:pt>
                <c:pt idx="41969">
                  <c:v>-2.5939800000000001E-3</c:v>
                </c:pt>
                <c:pt idx="41970">
                  <c:v>-4.7361299999999999E-3</c:v>
                </c:pt>
                <c:pt idx="41971">
                  <c:v>-6.8806199999999996E-3</c:v>
                </c:pt>
                <c:pt idx="41972">
                  <c:v>-7.1321900000000001E-3</c:v>
                </c:pt>
                <c:pt idx="41973">
                  <c:v>-5.9031200000000004E-3</c:v>
                </c:pt>
                <c:pt idx="41974">
                  <c:v>-4.3188599999999999E-3</c:v>
                </c:pt>
                <c:pt idx="41975">
                  <c:v>-4.4804800000000002E-3</c:v>
                </c:pt>
                <c:pt idx="41976">
                  <c:v>-4.1603100000000004E-3</c:v>
                </c:pt>
                <c:pt idx="41977">
                  <c:v>-2.6324400000000002E-3</c:v>
                </c:pt>
                <c:pt idx="41978">
                  <c:v>1.8964000000000001E-4</c:v>
                </c:pt>
                <c:pt idx="41979">
                  <c:v>2.2936499999999999E-3</c:v>
                </c:pt>
                <c:pt idx="41980">
                  <c:v>3.9879900000000003E-3</c:v>
                </c:pt>
                <c:pt idx="41981">
                  <c:v>4.7571599999999999E-3</c:v>
                </c:pt>
                <c:pt idx="41982">
                  <c:v>2.5412999999999998E-3</c:v>
                </c:pt>
                <c:pt idx="41983">
                  <c:v>1.3049699999999999E-3</c:v>
                </c:pt>
                <c:pt idx="41984">
                  <c:v>-1.48832E-3</c:v>
                </c:pt>
                <c:pt idx="41985">
                  <c:v>-4.6683000000000002E-3</c:v>
                </c:pt>
                <c:pt idx="41986">
                  <c:v>-5.9751800000000001E-3</c:v>
                </c:pt>
                <c:pt idx="41987">
                  <c:v>-5.8674499999999997E-3</c:v>
                </c:pt>
                <c:pt idx="41988">
                  <c:v>-5.3462300000000004E-3</c:v>
                </c:pt>
                <c:pt idx="41989">
                  <c:v>-4.73611E-3</c:v>
                </c:pt>
                <c:pt idx="41990">
                  <c:v>-5.7005399999999996E-3</c:v>
                </c:pt>
                <c:pt idx="41991">
                  <c:v>-5.93736E-3</c:v>
                </c:pt>
                <c:pt idx="41992">
                  <c:v>-5.1343200000000004E-3</c:v>
                </c:pt>
                <c:pt idx="41993">
                  <c:v>-6.5408999999999997E-3</c:v>
                </c:pt>
                <c:pt idx="41994">
                  <c:v>-5.24728E-3</c:v>
                </c:pt>
                <c:pt idx="41995">
                  <c:v>-4.8424599999999998E-3</c:v>
                </c:pt>
                <c:pt idx="41996">
                  <c:v>-2.9355100000000001E-3</c:v>
                </c:pt>
                <c:pt idx="41997">
                  <c:v>-3.9337E-3</c:v>
                </c:pt>
                <c:pt idx="41998">
                  <c:v>-2.37507E-3</c:v>
                </c:pt>
                <c:pt idx="41999">
                  <c:v>1.90748E-3</c:v>
                </c:pt>
                <c:pt idx="42000">
                  <c:v>4.6862099999999997E-3</c:v>
                </c:pt>
                <c:pt idx="42001">
                  <c:v>7.9727600000000006E-3</c:v>
                </c:pt>
                <c:pt idx="42002">
                  <c:v>6.4924099999999997E-3</c:v>
                </c:pt>
                <c:pt idx="42003">
                  <c:v>5.62278E-3</c:v>
                </c:pt>
                <c:pt idx="42004">
                  <c:v>5.2270299999999997E-3</c:v>
                </c:pt>
                <c:pt idx="42005">
                  <c:v>5.9442000000000002E-3</c:v>
                </c:pt>
                <c:pt idx="42006">
                  <c:v>5.5982200000000001E-3</c:v>
                </c:pt>
                <c:pt idx="42007">
                  <c:v>4.2670499999999997E-3</c:v>
                </c:pt>
                <c:pt idx="42008">
                  <c:v>5.5333400000000003E-3</c:v>
                </c:pt>
                <c:pt idx="42009">
                  <c:v>5.7037700000000004E-3</c:v>
                </c:pt>
                <c:pt idx="42010">
                  <c:v>4.9726800000000002E-3</c:v>
                </c:pt>
                <c:pt idx="42011">
                  <c:v>3.88697E-3</c:v>
                </c:pt>
                <c:pt idx="42012">
                  <c:v>5.7626999999999999E-3</c:v>
                </c:pt>
                <c:pt idx="42013">
                  <c:v>6.3929800000000004E-3</c:v>
                </c:pt>
                <c:pt idx="42014">
                  <c:v>5.9965299999999999E-3</c:v>
                </c:pt>
                <c:pt idx="42015">
                  <c:v>6.4659899999999996E-3</c:v>
                </c:pt>
                <c:pt idx="42016">
                  <c:v>5.2919999999999998E-3</c:v>
                </c:pt>
                <c:pt idx="42017">
                  <c:v>3.8878599999999999E-3</c:v>
                </c:pt>
                <c:pt idx="42018">
                  <c:v>2.2267900000000002E-3</c:v>
                </c:pt>
                <c:pt idx="42019">
                  <c:v>-6.5956000000000001E-4</c:v>
                </c:pt>
                <c:pt idx="42020">
                  <c:v>-2.6843100000000001E-3</c:v>
                </c:pt>
                <c:pt idx="42021">
                  <c:v>-5.2757200000000002E-3</c:v>
                </c:pt>
                <c:pt idx="42022">
                  <c:v>-6.1511999999999999E-3</c:v>
                </c:pt>
                <c:pt idx="42023">
                  <c:v>-3.3454399999999999E-3</c:v>
                </c:pt>
                <c:pt idx="42024">
                  <c:v>-1.9773E-3</c:v>
                </c:pt>
                <c:pt idx="42025">
                  <c:v>2.3022300000000002E-3</c:v>
                </c:pt>
                <c:pt idx="42026">
                  <c:v>6.5760699999999998E-3</c:v>
                </c:pt>
                <c:pt idx="42027">
                  <c:v>6.8482400000000002E-3</c:v>
                </c:pt>
                <c:pt idx="42028">
                  <c:v>7.0316399999999996E-3</c:v>
                </c:pt>
                <c:pt idx="42029">
                  <c:v>5.6111399999999997E-3</c:v>
                </c:pt>
                <c:pt idx="42030">
                  <c:v>5.8411599999999998E-3</c:v>
                </c:pt>
                <c:pt idx="42031">
                  <c:v>5.7957299999999998E-3</c:v>
                </c:pt>
                <c:pt idx="42032">
                  <c:v>4.5542300000000003E-3</c:v>
                </c:pt>
                <c:pt idx="42033">
                  <c:v>3.1595799999999999E-3</c:v>
                </c:pt>
                <c:pt idx="42034">
                  <c:v>6.7310999999999998E-4</c:v>
                </c:pt>
                <c:pt idx="42035">
                  <c:v>-2.6479699999999999E-3</c:v>
                </c:pt>
                <c:pt idx="42036">
                  <c:v>-5.2901900000000002E-3</c:v>
                </c:pt>
                <c:pt idx="42037">
                  <c:v>-5.3331300000000002E-3</c:v>
                </c:pt>
                <c:pt idx="42038">
                  <c:v>-4.6220899999999997E-3</c:v>
                </c:pt>
                <c:pt idx="42039">
                  <c:v>-2.6429000000000001E-3</c:v>
                </c:pt>
                <c:pt idx="42040" formatCode="0.00E+00">
                  <c:v>-8.9359999999999998E-5</c:v>
                </c:pt>
                <c:pt idx="42041">
                  <c:v>3.1639799999999998E-3</c:v>
                </c:pt>
                <c:pt idx="42042">
                  <c:v>7.4948799999999998E-3</c:v>
                </c:pt>
                <c:pt idx="42043">
                  <c:v>8.0311700000000007E-3</c:v>
                </c:pt>
                <c:pt idx="42044">
                  <c:v>7.9423299999999992E-3</c:v>
                </c:pt>
                <c:pt idx="42045">
                  <c:v>6.2141699999999998E-3</c:v>
                </c:pt>
                <c:pt idx="42046">
                  <c:v>5.2319599999999999E-3</c:v>
                </c:pt>
                <c:pt idx="42047">
                  <c:v>7.1580899999999998E-3</c:v>
                </c:pt>
                <c:pt idx="42048">
                  <c:v>6.4376499999999996E-3</c:v>
                </c:pt>
                <c:pt idx="42049">
                  <c:v>5.3589199999999997E-3</c:v>
                </c:pt>
                <c:pt idx="42050">
                  <c:v>6.2570500000000001E-3</c:v>
                </c:pt>
                <c:pt idx="42051">
                  <c:v>6.0257499999999999E-3</c:v>
                </c:pt>
                <c:pt idx="42052">
                  <c:v>5.0239100000000004E-3</c:v>
                </c:pt>
                <c:pt idx="42053">
                  <c:v>4.8313399999999999E-3</c:v>
                </c:pt>
                <c:pt idx="42054">
                  <c:v>2.33841E-3</c:v>
                </c:pt>
                <c:pt idx="42055">
                  <c:v>-2.1996799999999999E-3</c:v>
                </c:pt>
                <c:pt idx="42056">
                  <c:v>-4.7928199999999997E-3</c:v>
                </c:pt>
                <c:pt idx="42057">
                  <c:v>-7.0059800000000002E-3</c:v>
                </c:pt>
                <c:pt idx="42058">
                  <c:v>-7.2833799999999999E-3</c:v>
                </c:pt>
                <c:pt idx="42059">
                  <c:v>-6.6629899999999997E-3</c:v>
                </c:pt>
                <c:pt idx="42060">
                  <c:v>-6.9409500000000004E-3</c:v>
                </c:pt>
                <c:pt idx="42061">
                  <c:v>-5.6741400000000003E-3</c:v>
                </c:pt>
                <c:pt idx="42062">
                  <c:v>-5.9080399999999998E-3</c:v>
                </c:pt>
                <c:pt idx="42063">
                  <c:v>-5.7431799999999996E-3</c:v>
                </c:pt>
                <c:pt idx="42064">
                  <c:v>-4.5099399999999996E-3</c:v>
                </c:pt>
                <c:pt idx="42065">
                  <c:v>-6.0843499999999997E-3</c:v>
                </c:pt>
                <c:pt idx="42066">
                  <c:v>-6.0973800000000003E-3</c:v>
                </c:pt>
                <c:pt idx="42067">
                  <c:v>-5.2309799999999997E-3</c:v>
                </c:pt>
                <c:pt idx="42068">
                  <c:v>-3.1386000000000001E-3</c:v>
                </c:pt>
                <c:pt idx="42069">
                  <c:v>-2.3793400000000002E-3</c:v>
                </c:pt>
                <c:pt idx="42070">
                  <c:v>2.9663999999999998E-4</c:v>
                </c:pt>
                <c:pt idx="42071">
                  <c:v>3.36455E-3</c:v>
                </c:pt>
                <c:pt idx="42072">
                  <c:v>5.0278400000000004E-3</c:v>
                </c:pt>
                <c:pt idx="42073">
                  <c:v>5.1517200000000003E-3</c:v>
                </c:pt>
                <c:pt idx="42074">
                  <c:v>3.6935900000000001E-3</c:v>
                </c:pt>
                <c:pt idx="42075">
                  <c:v>1.56672E-3</c:v>
                </c:pt>
                <c:pt idx="42076">
                  <c:v>-4.2248399999999997E-3</c:v>
                </c:pt>
                <c:pt idx="42077">
                  <c:v>-5.8622300000000004E-3</c:v>
                </c:pt>
                <c:pt idx="42078">
                  <c:v>-4.2951600000000001E-3</c:v>
                </c:pt>
                <c:pt idx="42079">
                  <c:v>-4.7749300000000001E-3</c:v>
                </c:pt>
                <c:pt idx="42080">
                  <c:v>-1.4878599999999999E-3</c:v>
                </c:pt>
                <c:pt idx="42081">
                  <c:v>3.9664499999999998E-3</c:v>
                </c:pt>
                <c:pt idx="42082">
                  <c:v>6.5373599999999999E-3</c:v>
                </c:pt>
                <c:pt idx="42083">
                  <c:v>7.4386399999999998E-3</c:v>
                </c:pt>
                <c:pt idx="42084">
                  <c:v>7.6208400000000003E-3</c:v>
                </c:pt>
                <c:pt idx="42085">
                  <c:v>6.8138299999999999E-3</c:v>
                </c:pt>
                <c:pt idx="42086">
                  <c:v>7.4590999999999998E-3</c:v>
                </c:pt>
                <c:pt idx="42087">
                  <c:v>6.3057699999999996E-3</c:v>
                </c:pt>
                <c:pt idx="42088">
                  <c:v>5.2073199999999997E-3</c:v>
                </c:pt>
                <c:pt idx="42089">
                  <c:v>4.0959300000000002E-3</c:v>
                </c:pt>
                <c:pt idx="42090">
                  <c:v>8.5218999999999996E-4</c:v>
                </c:pt>
                <c:pt idx="42091">
                  <c:v>-2.7788499999999998E-3</c:v>
                </c:pt>
                <c:pt idx="42092">
                  <c:v>-5.1667600000000003E-3</c:v>
                </c:pt>
                <c:pt idx="42093">
                  <c:v>-4.87908E-3</c:v>
                </c:pt>
                <c:pt idx="42094">
                  <c:v>-3.9764099999999997E-3</c:v>
                </c:pt>
                <c:pt idx="42095">
                  <c:v>-2.11437E-3</c:v>
                </c:pt>
                <c:pt idx="42096">
                  <c:v>1.43282E-3</c:v>
                </c:pt>
                <c:pt idx="42097">
                  <c:v>3.0656699999999999E-3</c:v>
                </c:pt>
                <c:pt idx="42098">
                  <c:v>5.7304699999999997E-3</c:v>
                </c:pt>
                <c:pt idx="42099">
                  <c:v>8.9495000000000009E-3</c:v>
                </c:pt>
                <c:pt idx="42100">
                  <c:v>7.3967299999999998E-3</c:v>
                </c:pt>
                <c:pt idx="42101">
                  <c:v>7.1314999999999998E-3</c:v>
                </c:pt>
                <c:pt idx="42102">
                  <c:v>7.0355399999999998E-3</c:v>
                </c:pt>
                <c:pt idx="42103">
                  <c:v>5.3704199999999999E-3</c:v>
                </c:pt>
                <c:pt idx="42104">
                  <c:v>6.7072700000000004E-3</c:v>
                </c:pt>
                <c:pt idx="42105">
                  <c:v>7.1704100000000003E-3</c:v>
                </c:pt>
                <c:pt idx="42106">
                  <c:v>7.2006700000000002E-3</c:v>
                </c:pt>
                <c:pt idx="42107">
                  <c:v>5.4266999999999996E-3</c:v>
                </c:pt>
                <c:pt idx="42108">
                  <c:v>4.24845E-3</c:v>
                </c:pt>
                <c:pt idx="42109">
                  <c:v>3.9791899999999996E-3</c:v>
                </c:pt>
                <c:pt idx="42110">
                  <c:v>2.30277E-3</c:v>
                </c:pt>
                <c:pt idx="42111">
                  <c:v>-4.5183000000000002E-4</c:v>
                </c:pt>
                <c:pt idx="42112">
                  <c:v>-3.9194E-3</c:v>
                </c:pt>
                <c:pt idx="42113">
                  <c:v>-5.8412899999999999E-3</c:v>
                </c:pt>
                <c:pt idx="42114">
                  <c:v>-8.2559199999999999E-3</c:v>
                </c:pt>
                <c:pt idx="42115">
                  <c:v>-7.8769100000000009E-3</c:v>
                </c:pt>
                <c:pt idx="42116">
                  <c:v>-6.15673E-3</c:v>
                </c:pt>
                <c:pt idx="42117">
                  <c:v>-6.91531E-3</c:v>
                </c:pt>
                <c:pt idx="42118">
                  <c:v>-5.9451499999999997E-3</c:v>
                </c:pt>
                <c:pt idx="42119">
                  <c:v>-5.9162399999999997E-3</c:v>
                </c:pt>
                <c:pt idx="42120">
                  <c:v>-6.0735299999999997E-3</c:v>
                </c:pt>
                <c:pt idx="42121">
                  <c:v>-5.7104699999999996E-3</c:v>
                </c:pt>
                <c:pt idx="42122">
                  <c:v>-6.3756500000000001E-3</c:v>
                </c:pt>
                <c:pt idx="42123">
                  <c:v>-6.4867800000000002E-3</c:v>
                </c:pt>
                <c:pt idx="42124">
                  <c:v>-6.8652399999999999E-3</c:v>
                </c:pt>
                <c:pt idx="42125">
                  <c:v>-8.2736000000000007E-3</c:v>
                </c:pt>
                <c:pt idx="42126">
                  <c:v>-6.8951200000000002E-3</c:v>
                </c:pt>
                <c:pt idx="42127">
                  <c:v>-5.4401299999999996E-3</c:v>
                </c:pt>
                <c:pt idx="42128">
                  <c:v>-5.6029299999999999E-3</c:v>
                </c:pt>
                <c:pt idx="42129">
                  <c:v>-5.0152699999999996E-3</c:v>
                </c:pt>
                <c:pt idx="42130">
                  <c:v>-2.1293599999999998E-3</c:v>
                </c:pt>
                <c:pt idx="42131">
                  <c:v>7.2508000000000002E-4</c:v>
                </c:pt>
                <c:pt idx="42132">
                  <c:v>2.2580600000000001E-3</c:v>
                </c:pt>
                <c:pt idx="42133">
                  <c:v>5.68776E-3</c:v>
                </c:pt>
                <c:pt idx="42134">
                  <c:v>5.1084099999999999E-3</c:v>
                </c:pt>
                <c:pt idx="42135">
                  <c:v>2.9619400000000001E-3</c:v>
                </c:pt>
                <c:pt idx="42136">
                  <c:v>2.8942600000000001E-3</c:v>
                </c:pt>
                <c:pt idx="42137">
                  <c:v>-1.93728E-3</c:v>
                </c:pt>
                <c:pt idx="42138">
                  <c:v>-6.3322300000000003E-3</c:v>
                </c:pt>
                <c:pt idx="42139">
                  <c:v>-6.5579699999999998E-3</c:v>
                </c:pt>
                <c:pt idx="42140">
                  <c:v>-9.1243000000000001E-3</c:v>
                </c:pt>
                <c:pt idx="42141">
                  <c:v>-8.2091500000000001E-3</c:v>
                </c:pt>
                <c:pt idx="42142">
                  <c:v>-6.8797399999999996E-3</c:v>
                </c:pt>
                <c:pt idx="42143">
                  <c:v>-8.0343800000000007E-3</c:v>
                </c:pt>
                <c:pt idx="42144">
                  <c:v>-4.8069499999999999E-3</c:v>
                </c:pt>
                <c:pt idx="42145">
                  <c:v>-3.4925799999999999E-3</c:v>
                </c:pt>
                <c:pt idx="42146">
                  <c:v>4.0361999999999999E-4</c:v>
                </c:pt>
                <c:pt idx="42147">
                  <c:v>2.8582099999999999E-3</c:v>
                </c:pt>
                <c:pt idx="42148">
                  <c:v>4.6789500000000003E-3</c:v>
                </c:pt>
                <c:pt idx="42149">
                  <c:v>5.5787800000000002E-3</c:v>
                </c:pt>
                <c:pt idx="42150">
                  <c:v>4.3533000000000001E-3</c:v>
                </c:pt>
                <c:pt idx="42151">
                  <c:v>3.0491099999999998E-3</c:v>
                </c:pt>
                <c:pt idx="42152">
                  <c:v>-2.1018199999999999E-3</c:v>
                </c:pt>
                <c:pt idx="42153">
                  <c:v>-4.2776100000000003E-3</c:v>
                </c:pt>
                <c:pt idx="42154">
                  <c:v>-5.9522000000000004E-3</c:v>
                </c:pt>
                <c:pt idx="42155">
                  <c:v>-8.8404699999999996E-3</c:v>
                </c:pt>
                <c:pt idx="42156">
                  <c:v>-7.9412300000000005E-3</c:v>
                </c:pt>
                <c:pt idx="42157">
                  <c:v>-6.3201799999999999E-3</c:v>
                </c:pt>
                <c:pt idx="42158">
                  <c:v>-8.0892099999999995E-3</c:v>
                </c:pt>
                <c:pt idx="42159">
                  <c:v>-6.6890400000000003E-3</c:v>
                </c:pt>
                <c:pt idx="42160">
                  <c:v>-4.5764999999999998E-3</c:v>
                </c:pt>
                <c:pt idx="42161">
                  <c:v>-8.3142300000000006E-3</c:v>
                </c:pt>
                <c:pt idx="42162">
                  <c:v>-6.4571899999999998E-3</c:v>
                </c:pt>
                <c:pt idx="42163">
                  <c:v>-5.1045700000000001E-3</c:v>
                </c:pt>
                <c:pt idx="42164">
                  <c:v>-6.4823700000000003E-3</c:v>
                </c:pt>
                <c:pt idx="42165">
                  <c:v>-4.84813E-3</c:v>
                </c:pt>
                <c:pt idx="42166">
                  <c:v>-3.2469399999999998E-3</c:v>
                </c:pt>
                <c:pt idx="42167">
                  <c:v>3.1419E-4</c:v>
                </c:pt>
                <c:pt idx="42168">
                  <c:v>4.3407200000000002E-3</c:v>
                </c:pt>
                <c:pt idx="42169">
                  <c:v>6.97227E-3</c:v>
                </c:pt>
                <c:pt idx="42170">
                  <c:v>7.9248500000000006E-3</c:v>
                </c:pt>
                <c:pt idx="42171">
                  <c:v>6.7442300000000004E-3</c:v>
                </c:pt>
                <c:pt idx="42172">
                  <c:v>7.4712199999999998E-3</c:v>
                </c:pt>
                <c:pt idx="42173">
                  <c:v>8.6367700000000002E-3</c:v>
                </c:pt>
                <c:pt idx="42174">
                  <c:v>7.6145800000000001E-3</c:v>
                </c:pt>
                <c:pt idx="42175">
                  <c:v>5.9334399999999999E-3</c:v>
                </c:pt>
                <c:pt idx="42176">
                  <c:v>5.9076600000000003E-3</c:v>
                </c:pt>
                <c:pt idx="42177">
                  <c:v>6.2252899999999996E-3</c:v>
                </c:pt>
                <c:pt idx="42178">
                  <c:v>6.8329000000000003E-3</c:v>
                </c:pt>
                <c:pt idx="42179">
                  <c:v>5.2896100000000001E-3</c:v>
                </c:pt>
                <c:pt idx="42180">
                  <c:v>4.6667000000000002E-3</c:v>
                </c:pt>
                <c:pt idx="42181">
                  <c:v>3.0847399999999999E-3</c:v>
                </c:pt>
                <c:pt idx="42182">
                  <c:v>-1.5006500000000001E-3</c:v>
                </c:pt>
                <c:pt idx="42183">
                  <c:v>-3.8511399999999999E-3</c:v>
                </c:pt>
                <c:pt idx="42184">
                  <c:v>-5.0626999999999998E-3</c:v>
                </c:pt>
                <c:pt idx="42185">
                  <c:v>-4.7836299999999997E-3</c:v>
                </c:pt>
                <c:pt idx="42186">
                  <c:v>-2.3551700000000002E-3</c:v>
                </c:pt>
                <c:pt idx="42187">
                  <c:v>-4.2559E-4</c:v>
                </c:pt>
                <c:pt idx="42188">
                  <c:v>1.1137E-3</c:v>
                </c:pt>
                <c:pt idx="42189">
                  <c:v>3.3257899999999999E-3</c:v>
                </c:pt>
                <c:pt idx="42190">
                  <c:v>5.3666599999999997E-3</c:v>
                </c:pt>
                <c:pt idx="42191">
                  <c:v>5.3541099999999996E-3</c:v>
                </c:pt>
                <c:pt idx="42192">
                  <c:v>2.0833499999999999E-3</c:v>
                </c:pt>
                <c:pt idx="42193">
                  <c:v>-1.94524E-3</c:v>
                </c:pt>
                <c:pt idx="42194">
                  <c:v>-3.9154000000000003E-3</c:v>
                </c:pt>
                <c:pt idx="42195">
                  <c:v>-8.0763399999999996E-3</c:v>
                </c:pt>
                <c:pt idx="42196">
                  <c:v>-9.7908000000000005E-3</c:v>
                </c:pt>
                <c:pt idx="42197">
                  <c:v>-8.7525499999999996E-3</c:v>
                </c:pt>
                <c:pt idx="42198">
                  <c:v>-8.2463499999999995E-3</c:v>
                </c:pt>
                <c:pt idx="42199">
                  <c:v>-7.8498999999999999E-3</c:v>
                </c:pt>
                <c:pt idx="42200">
                  <c:v>-6.20654E-3</c:v>
                </c:pt>
                <c:pt idx="42201">
                  <c:v>-2.3405499999999998E-3</c:v>
                </c:pt>
                <c:pt idx="42202">
                  <c:v>3.7637E-4</c:v>
                </c:pt>
                <c:pt idx="42203">
                  <c:v>2.8885099999999999E-3</c:v>
                </c:pt>
                <c:pt idx="42204">
                  <c:v>4.4171000000000002E-3</c:v>
                </c:pt>
                <c:pt idx="42205">
                  <c:v>4.2181199999999997E-3</c:v>
                </c:pt>
                <c:pt idx="42206">
                  <c:v>4.5430699999999997E-3</c:v>
                </c:pt>
                <c:pt idx="42207">
                  <c:v>2.49343E-3</c:v>
                </c:pt>
                <c:pt idx="42208">
                  <c:v>-1.7280100000000001E-3</c:v>
                </c:pt>
                <c:pt idx="42209">
                  <c:v>-4.2779000000000003E-3</c:v>
                </c:pt>
                <c:pt idx="42210">
                  <c:v>-7.20697E-3</c:v>
                </c:pt>
                <c:pt idx="42211">
                  <c:v>-8.3035799999999996E-3</c:v>
                </c:pt>
                <c:pt idx="42212">
                  <c:v>-7.3883600000000001E-3</c:v>
                </c:pt>
                <c:pt idx="42213">
                  <c:v>-8.2805499999999994E-3</c:v>
                </c:pt>
                <c:pt idx="42214">
                  <c:v>-7.9522099999999995E-3</c:v>
                </c:pt>
                <c:pt idx="42215">
                  <c:v>-7.8695899999999992E-3</c:v>
                </c:pt>
                <c:pt idx="42216">
                  <c:v>-8.3994199999999995E-3</c:v>
                </c:pt>
                <c:pt idx="42217">
                  <c:v>-7.1715700000000004E-3</c:v>
                </c:pt>
                <c:pt idx="42218">
                  <c:v>-7.0968899999999998E-3</c:v>
                </c:pt>
                <c:pt idx="42219">
                  <c:v>-7.6877500000000001E-3</c:v>
                </c:pt>
                <c:pt idx="42220">
                  <c:v>-5.64512E-3</c:v>
                </c:pt>
                <c:pt idx="42221">
                  <c:v>-5.39143E-3</c:v>
                </c:pt>
                <c:pt idx="42222">
                  <c:v>-3.5274500000000001E-3</c:v>
                </c:pt>
                <c:pt idx="42223">
                  <c:v>8.5225999999999998E-4</c:v>
                </c:pt>
                <c:pt idx="42224">
                  <c:v>4.1884299999999999E-3</c:v>
                </c:pt>
                <c:pt idx="42225">
                  <c:v>6.45745E-3</c:v>
                </c:pt>
                <c:pt idx="42226">
                  <c:v>8.4211100000000007E-3</c:v>
                </c:pt>
                <c:pt idx="42227">
                  <c:v>7.6694199999999997E-3</c:v>
                </c:pt>
                <c:pt idx="42228">
                  <c:v>6.2541200000000002E-3</c:v>
                </c:pt>
                <c:pt idx="42229">
                  <c:v>7.7940600000000002E-3</c:v>
                </c:pt>
                <c:pt idx="42230">
                  <c:v>7.8570500000000008E-3</c:v>
                </c:pt>
                <c:pt idx="42231">
                  <c:v>7.3272800000000003E-3</c:v>
                </c:pt>
                <c:pt idx="42232">
                  <c:v>7.2353900000000004E-3</c:v>
                </c:pt>
                <c:pt idx="42233">
                  <c:v>6.3609499999999998E-3</c:v>
                </c:pt>
                <c:pt idx="42234">
                  <c:v>7.5024999999999996E-3</c:v>
                </c:pt>
                <c:pt idx="42235">
                  <c:v>5.6872199999999998E-3</c:v>
                </c:pt>
                <c:pt idx="42236">
                  <c:v>5.4155100000000001E-3</c:v>
                </c:pt>
                <c:pt idx="42237">
                  <c:v>8.1643400000000008E-3</c:v>
                </c:pt>
                <c:pt idx="42238">
                  <c:v>7.3147000000000004E-3</c:v>
                </c:pt>
                <c:pt idx="42239">
                  <c:v>7.3399499999999996E-3</c:v>
                </c:pt>
                <c:pt idx="42240">
                  <c:v>8.0893600000000003E-3</c:v>
                </c:pt>
                <c:pt idx="42241">
                  <c:v>5.53207E-3</c:v>
                </c:pt>
                <c:pt idx="42242">
                  <c:v>2.84352E-3</c:v>
                </c:pt>
                <c:pt idx="42243">
                  <c:v>-7.6064000000000004E-4</c:v>
                </c:pt>
                <c:pt idx="42244">
                  <c:v>-3.8680099999999999E-3</c:v>
                </c:pt>
                <c:pt idx="42245">
                  <c:v>-5.1057699999999999E-3</c:v>
                </c:pt>
                <c:pt idx="42246">
                  <c:v>-4.3973399999999996E-3</c:v>
                </c:pt>
                <c:pt idx="42247">
                  <c:v>-3.79897E-3</c:v>
                </c:pt>
                <c:pt idx="42248">
                  <c:v>-1.58917E-3</c:v>
                </c:pt>
                <c:pt idx="42249">
                  <c:v>2.1337299999999999E-3</c:v>
                </c:pt>
                <c:pt idx="42250">
                  <c:v>4.3508699999999997E-3</c:v>
                </c:pt>
                <c:pt idx="42251">
                  <c:v>6.4126699999999997E-3</c:v>
                </c:pt>
                <c:pt idx="42252">
                  <c:v>7.7036700000000001E-3</c:v>
                </c:pt>
                <c:pt idx="42253">
                  <c:v>7.0151700000000003E-3</c:v>
                </c:pt>
                <c:pt idx="42254">
                  <c:v>7.1698700000000001E-3</c:v>
                </c:pt>
                <c:pt idx="42255">
                  <c:v>6.9349499999999996E-3</c:v>
                </c:pt>
                <c:pt idx="42256">
                  <c:v>5.3779400000000003E-3</c:v>
                </c:pt>
                <c:pt idx="42257">
                  <c:v>4.27312E-3</c:v>
                </c:pt>
                <c:pt idx="42258">
                  <c:v>-2.5124000000000001E-4</c:v>
                </c:pt>
                <c:pt idx="42259">
                  <c:v>-2.6445800000000001E-3</c:v>
                </c:pt>
                <c:pt idx="42260">
                  <c:v>-3.6787299999999998E-3</c:v>
                </c:pt>
                <c:pt idx="42261">
                  <c:v>-5.6277799999999998E-3</c:v>
                </c:pt>
                <c:pt idx="42262">
                  <c:v>-3.49162E-3</c:v>
                </c:pt>
                <c:pt idx="42263">
                  <c:v>-2.6751600000000002E-3</c:v>
                </c:pt>
                <c:pt idx="42264">
                  <c:v>-6.5194999999999999E-4</c:v>
                </c:pt>
                <c:pt idx="42265">
                  <c:v>4.7767499999999997E-3</c:v>
                </c:pt>
                <c:pt idx="42266">
                  <c:v>6.9549499999999997E-3</c:v>
                </c:pt>
                <c:pt idx="42267">
                  <c:v>9.1240999999999996E-3</c:v>
                </c:pt>
                <c:pt idx="42268">
                  <c:v>9.5035599999999994E-3</c:v>
                </c:pt>
                <c:pt idx="42269">
                  <c:v>5.4271900000000001E-3</c:v>
                </c:pt>
                <c:pt idx="42270">
                  <c:v>7.2418600000000001E-3</c:v>
                </c:pt>
                <c:pt idx="42271">
                  <c:v>7.7288900000000004E-3</c:v>
                </c:pt>
                <c:pt idx="42272">
                  <c:v>6.6351200000000004E-3</c:v>
                </c:pt>
                <c:pt idx="42273">
                  <c:v>7.0545E-3</c:v>
                </c:pt>
                <c:pt idx="42274">
                  <c:v>5.9169100000000001E-3</c:v>
                </c:pt>
                <c:pt idx="42275">
                  <c:v>6.7602699999999996E-3</c:v>
                </c:pt>
                <c:pt idx="42276">
                  <c:v>6.4112199999999996E-3</c:v>
                </c:pt>
                <c:pt idx="42277">
                  <c:v>4.18974E-3</c:v>
                </c:pt>
                <c:pt idx="42278">
                  <c:v>2.37251E-3</c:v>
                </c:pt>
                <c:pt idx="42279">
                  <c:v>-1.1224200000000001E-3</c:v>
                </c:pt>
                <c:pt idx="42280">
                  <c:v>-4.4425999999999997E-3</c:v>
                </c:pt>
                <c:pt idx="42281">
                  <c:v>-6.2897200000000004E-3</c:v>
                </c:pt>
                <c:pt idx="42282">
                  <c:v>-9.0384599999999999E-3</c:v>
                </c:pt>
                <c:pt idx="42283">
                  <c:v>-8.1036000000000007E-3</c:v>
                </c:pt>
                <c:pt idx="42284">
                  <c:v>-5.4619500000000001E-3</c:v>
                </c:pt>
                <c:pt idx="42285">
                  <c:v>-6.1151699999999996E-3</c:v>
                </c:pt>
                <c:pt idx="42286">
                  <c:v>-6.3989700000000004E-3</c:v>
                </c:pt>
                <c:pt idx="42287">
                  <c:v>-8.2413799999999995E-3</c:v>
                </c:pt>
                <c:pt idx="42288">
                  <c:v>-8.66981E-3</c:v>
                </c:pt>
                <c:pt idx="42289">
                  <c:v>-6.5289099999999997E-3</c:v>
                </c:pt>
                <c:pt idx="42290">
                  <c:v>-6.7353500000000002E-3</c:v>
                </c:pt>
                <c:pt idx="42291">
                  <c:v>-8.2612899999999993E-3</c:v>
                </c:pt>
                <c:pt idx="42292">
                  <c:v>-5.7070699999999999E-3</c:v>
                </c:pt>
                <c:pt idx="42293">
                  <c:v>-2.2237799999999999E-3</c:v>
                </c:pt>
                <c:pt idx="42294">
                  <c:v>7.7046999999999999E-4</c:v>
                </c:pt>
                <c:pt idx="42295">
                  <c:v>3.1392400000000002E-3</c:v>
                </c:pt>
                <c:pt idx="42296">
                  <c:v>4.4239700000000002E-3</c:v>
                </c:pt>
                <c:pt idx="42297">
                  <c:v>4.2228300000000003E-3</c:v>
                </c:pt>
                <c:pt idx="42298">
                  <c:v>2.18228E-3</c:v>
                </c:pt>
                <c:pt idx="42299">
                  <c:v>3.7516999999999997E-4</c:v>
                </c:pt>
                <c:pt idx="42300">
                  <c:v>-1.76063E-3</c:v>
                </c:pt>
                <c:pt idx="42301">
                  <c:v>-4.9274699999999998E-3</c:v>
                </c:pt>
                <c:pt idx="42302">
                  <c:v>-5.3012700000000003E-3</c:v>
                </c:pt>
                <c:pt idx="42303">
                  <c:v>-1.81127E-3</c:v>
                </c:pt>
                <c:pt idx="42304" formatCode="0.00E+00">
                  <c:v>6.69E-5</c:v>
                </c:pt>
                <c:pt idx="42305">
                  <c:v>1.4933000000000001E-4</c:v>
                </c:pt>
                <c:pt idx="42306">
                  <c:v>3.5719200000000001E-3</c:v>
                </c:pt>
                <c:pt idx="42307">
                  <c:v>7.1093099999999998E-3</c:v>
                </c:pt>
                <c:pt idx="42308">
                  <c:v>7.5485099999999996E-3</c:v>
                </c:pt>
                <c:pt idx="42309">
                  <c:v>7.7245300000000003E-3</c:v>
                </c:pt>
                <c:pt idx="42310">
                  <c:v>8.0312000000000005E-3</c:v>
                </c:pt>
                <c:pt idx="42311">
                  <c:v>6.4720799999999998E-3</c:v>
                </c:pt>
                <c:pt idx="42312">
                  <c:v>6.7187499999999999E-3</c:v>
                </c:pt>
                <c:pt idx="42313">
                  <c:v>3.4143699999999999E-3</c:v>
                </c:pt>
                <c:pt idx="42314">
                  <c:v>-1.3053299999999999E-3</c:v>
                </c:pt>
                <c:pt idx="42315">
                  <c:v>-1.8686099999999999E-3</c:v>
                </c:pt>
                <c:pt idx="42316">
                  <c:v>-3.0440699999999998E-3</c:v>
                </c:pt>
                <c:pt idx="42317">
                  <c:v>-4.3050600000000003E-3</c:v>
                </c:pt>
                <c:pt idx="42318">
                  <c:v>-4.1203699999999999E-3</c:v>
                </c:pt>
                <c:pt idx="42319">
                  <c:v>-2.4432299999999998E-3</c:v>
                </c:pt>
                <c:pt idx="42320">
                  <c:v>1.0843199999999999E-3</c:v>
                </c:pt>
                <c:pt idx="42321">
                  <c:v>3.9529600000000002E-3</c:v>
                </c:pt>
                <c:pt idx="42322">
                  <c:v>6.2769200000000001E-3</c:v>
                </c:pt>
                <c:pt idx="42323">
                  <c:v>8.3963500000000003E-3</c:v>
                </c:pt>
                <c:pt idx="42324">
                  <c:v>7.4817199999999999E-3</c:v>
                </c:pt>
                <c:pt idx="42325">
                  <c:v>6.8807800000000004E-3</c:v>
                </c:pt>
                <c:pt idx="42326">
                  <c:v>7.6064599999999998E-3</c:v>
                </c:pt>
                <c:pt idx="42327">
                  <c:v>6.8171500000000001E-3</c:v>
                </c:pt>
                <c:pt idx="42328">
                  <c:v>6.2991899999999997E-3</c:v>
                </c:pt>
                <c:pt idx="42329">
                  <c:v>6.4702800000000001E-3</c:v>
                </c:pt>
                <c:pt idx="42330">
                  <c:v>7.7374899999999996E-3</c:v>
                </c:pt>
                <c:pt idx="42331">
                  <c:v>6.3630199999999996E-3</c:v>
                </c:pt>
                <c:pt idx="42332">
                  <c:v>6.0353200000000003E-3</c:v>
                </c:pt>
                <c:pt idx="42333">
                  <c:v>5.4807399999999996E-3</c:v>
                </c:pt>
                <c:pt idx="42334">
                  <c:v>1.52673E-3</c:v>
                </c:pt>
                <c:pt idx="42335">
                  <c:v>-1.5782299999999999E-3</c:v>
                </c:pt>
                <c:pt idx="42336">
                  <c:v>-3.3891099999999999E-3</c:v>
                </c:pt>
                <c:pt idx="42337">
                  <c:v>-4.7070000000000002E-3</c:v>
                </c:pt>
                <c:pt idx="42338">
                  <c:v>-6.9159900000000003E-3</c:v>
                </c:pt>
                <c:pt idx="42339">
                  <c:v>-7.2529100000000004E-3</c:v>
                </c:pt>
                <c:pt idx="42340">
                  <c:v>-5.9198699999999998E-3</c:v>
                </c:pt>
                <c:pt idx="42341">
                  <c:v>-6.9390099999999998E-3</c:v>
                </c:pt>
                <c:pt idx="42342">
                  <c:v>-6.9263099999999998E-3</c:v>
                </c:pt>
                <c:pt idx="42343">
                  <c:v>-5.4199599999999997E-3</c:v>
                </c:pt>
                <c:pt idx="42344">
                  <c:v>-6.6559799999999997E-3</c:v>
                </c:pt>
                <c:pt idx="42345">
                  <c:v>-7.5978900000000004E-3</c:v>
                </c:pt>
                <c:pt idx="42346">
                  <c:v>-6.7976E-3</c:v>
                </c:pt>
                <c:pt idx="42347">
                  <c:v>-6.6993900000000004E-3</c:v>
                </c:pt>
                <c:pt idx="42348">
                  <c:v>-5.0027200000000004E-3</c:v>
                </c:pt>
                <c:pt idx="42349">
                  <c:v>-1.3374000000000001E-3</c:v>
                </c:pt>
                <c:pt idx="42350">
                  <c:v>2.1891200000000001E-3</c:v>
                </c:pt>
                <c:pt idx="42351">
                  <c:v>3.2917900000000002E-3</c:v>
                </c:pt>
                <c:pt idx="42352">
                  <c:v>4.9194699999999996E-3</c:v>
                </c:pt>
                <c:pt idx="42353">
                  <c:v>3.9360200000000001E-3</c:v>
                </c:pt>
                <c:pt idx="42354">
                  <c:v>2.45108E-3</c:v>
                </c:pt>
                <c:pt idx="42355" formatCode="0.00E+00">
                  <c:v>9.9439999999999997E-5</c:v>
                </c:pt>
                <c:pt idx="42356">
                  <c:v>-1.9966699999999999E-3</c:v>
                </c:pt>
                <c:pt idx="42357">
                  <c:v>-2.9450100000000001E-3</c:v>
                </c:pt>
                <c:pt idx="42358">
                  <c:v>-5.1047799999999997E-3</c:v>
                </c:pt>
                <c:pt idx="42359">
                  <c:v>-2.5279199999999999E-3</c:v>
                </c:pt>
                <c:pt idx="42360">
                  <c:v>2.3355000000000001E-4</c:v>
                </c:pt>
                <c:pt idx="42361">
                  <c:v>7.2313E-4</c:v>
                </c:pt>
                <c:pt idx="42362">
                  <c:v>3.65511E-3</c:v>
                </c:pt>
                <c:pt idx="42363">
                  <c:v>5.43905E-3</c:v>
                </c:pt>
                <c:pt idx="42364">
                  <c:v>5.2471499999999999E-3</c:v>
                </c:pt>
                <c:pt idx="42365">
                  <c:v>6.90597E-3</c:v>
                </c:pt>
                <c:pt idx="42366">
                  <c:v>8.0034400000000006E-3</c:v>
                </c:pt>
                <c:pt idx="42367">
                  <c:v>6.1756700000000003E-3</c:v>
                </c:pt>
                <c:pt idx="42368">
                  <c:v>4.9021799999999999E-3</c:v>
                </c:pt>
                <c:pt idx="42369">
                  <c:v>3.0825200000000001E-3</c:v>
                </c:pt>
                <c:pt idx="42370">
                  <c:v>6.4311999999999995E-4</c:v>
                </c:pt>
                <c:pt idx="42371">
                  <c:v>-2.0837299999999998E-3</c:v>
                </c:pt>
                <c:pt idx="42372">
                  <c:v>-3.3732699999999998E-3</c:v>
                </c:pt>
                <c:pt idx="42373">
                  <c:v>-3.6556000000000002E-3</c:v>
                </c:pt>
                <c:pt idx="42374">
                  <c:v>-2.8679999999999999E-3</c:v>
                </c:pt>
                <c:pt idx="42375">
                  <c:v>-1.74771E-3</c:v>
                </c:pt>
                <c:pt idx="42376">
                  <c:v>-2.5239000000000001E-4</c:v>
                </c:pt>
                <c:pt idx="42377">
                  <c:v>3.9512699999999998E-3</c:v>
                </c:pt>
                <c:pt idx="42378">
                  <c:v>6.0458899999999999E-3</c:v>
                </c:pt>
                <c:pt idx="42379">
                  <c:v>5.85909E-3</c:v>
                </c:pt>
                <c:pt idx="42380">
                  <c:v>6.6331699999999999E-3</c:v>
                </c:pt>
                <c:pt idx="42381">
                  <c:v>5.6894299999999997E-3</c:v>
                </c:pt>
                <c:pt idx="42382">
                  <c:v>6.0978600000000001E-3</c:v>
                </c:pt>
                <c:pt idx="42383">
                  <c:v>6.0472800000000004E-3</c:v>
                </c:pt>
                <c:pt idx="42384">
                  <c:v>5.5181800000000001E-3</c:v>
                </c:pt>
                <c:pt idx="42385">
                  <c:v>6.6006399999999996E-3</c:v>
                </c:pt>
                <c:pt idx="42386">
                  <c:v>6.3127499999999998E-3</c:v>
                </c:pt>
                <c:pt idx="42387">
                  <c:v>5.7113600000000004E-3</c:v>
                </c:pt>
                <c:pt idx="42388">
                  <c:v>5.5637000000000004E-3</c:v>
                </c:pt>
                <c:pt idx="42389">
                  <c:v>2.8935200000000001E-3</c:v>
                </c:pt>
                <c:pt idx="42390">
                  <c:v>6.4665999999999996E-4</c:v>
                </c:pt>
                <c:pt idx="42391">
                  <c:v>-9.6829000000000001E-4</c:v>
                </c:pt>
                <c:pt idx="42392">
                  <c:v>-3.5432599999999999E-3</c:v>
                </c:pt>
                <c:pt idx="42393">
                  <c:v>-4.0646299999999996E-3</c:v>
                </c:pt>
                <c:pt idx="42394">
                  <c:v>-6.07713E-3</c:v>
                </c:pt>
                <c:pt idx="42395">
                  <c:v>-7.0651899999999998E-3</c:v>
                </c:pt>
                <c:pt idx="42396">
                  <c:v>-6.6555599999999996E-3</c:v>
                </c:pt>
                <c:pt idx="42397">
                  <c:v>-7.3914999999999996E-3</c:v>
                </c:pt>
                <c:pt idx="42398">
                  <c:v>-7.1513100000000001E-3</c:v>
                </c:pt>
                <c:pt idx="42399">
                  <c:v>-6.48388E-3</c:v>
                </c:pt>
                <c:pt idx="42400">
                  <c:v>-5.6444399999999997E-3</c:v>
                </c:pt>
                <c:pt idx="42401">
                  <c:v>-6.8497200000000001E-3</c:v>
                </c:pt>
                <c:pt idx="42402">
                  <c:v>-5.3138300000000003E-3</c:v>
                </c:pt>
                <c:pt idx="42403">
                  <c:v>-5.0934200000000004E-3</c:v>
                </c:pt>
                <c:pt idx="42404">
                  <c:v>-6.0200799999999997E-3</c:v>
                </c:pt>
                <c:pt idx="42405">
                  <c:v>-7.20932E-3</c:v>
                </c:pt>
                <c:pt idx="42406">
                  <c:v>-6.6846600000000003E-3</c:v>
                </c:pt>
                <c:pt idx="42407">
                  <c:v>-4.7584000000000003E-3</c:v>
                </c:pt>
                <c:pt idx="42408">
                  <c:v>-5.03229E-3</c:v>
                </c:pt>
                <c:pt idx="42409">
                  <c:v>-4.5424200000000001E-3</c:v>
                </c:pt>
                <c:pt idx="42410">
                  <c:v>-1.3694899999999999E-3</c:v>
                </c:pt>
                <c:pt idx="42411">
                  <c:v>7.8538000000000002E-4</c:v>
                </c:pt>
                <c:pt idx="42412">
                  <c:v>1.3069799999999999E-3</c:v>
                </c:pt>
                <c:pt idx="42413">
                  <c:v>3.21836E-3</c:v>
                </c:pt>
                <c:pt idx="42414">
                  <c:v>3.3827699999999998E-3</c:v>
                </c:pt>
                <c:pt idx="42415">
                  <c:v>3.2508099999999998E-3</c:v>
                </c:pt>
                <c:pt idx="42416">
                  <c:v>2.2884799999999999E-3</c:v>
                </c:pt>
                <c:pt idx="42417">
                  <c:v>-1.0073E-3</c:v>
                </c:pt>
                <c:pt idx="42418">
                  <c:v>-3.41165E-3</c:v>
                </c:pt>
                <c:pt idx="42419">
                  <c:v>-4.2650300000000004E-3</c:v>
                </c:pt>
                <c:pt idx="42420">
                  <c:v>-6.0595400000000004E-3</c:v>
                </c:pt>
                <c:pt idx="42421">
                  <c:v>-6.6483200000000001E-3</c:v>
                </c:pt>
                <c:pt idx="42422">
                  <c:v>-5.7474600000000002E-3</c:v>
                </c:pt>
                <c:pt idx="42423">
                  <c:v>-4.9184900000000002E-3</c:v>
                </c:pt>
                <c:pt idx="42424">
                  <c:v>-3.6110299999999999E-3</c:v>
                </c:pt>
                <c:pt idx="42425">
                  <c:v>-1.7143200000000001E-3</c:v>
                </c:pt>
                <c:pt idx="42426">
                  <c:v>9.8747000000000006E-4</c:v>
                </c:pt>
                <c:pt idx="42427">
                  <c:v>1.2231399999999999E-3</c:v>
                </c:pt>
                <c:pt idx="42428">
                  <c:v>3.1473899999999999E-3</c:v>
                </c:pt>
                <c:pt idx="42429">
                  <c:v>3.8103899999999999E-3</c:v>
                </c:pt>
                <c:pt idx="42430">
                  <c:v>1.67052E-3</c:v>
                </c:pt>
                <c:pt idx="42431">
                  <c:v>1.5671700000000001E-3</c:v>
                </c:pt>
                <c:pt idx="42432" formatCode="0.00E+00">
                  <c:v>3.6109999999999998E-5</c:v>
                </c:pt>
                <c:pt idx="42433">
                  <c:v>-2.6509200000000002E-3</c:v>
                </c:pt>
                <c:pt idx="42434">
                  <c:v>-3.1225699999999999E-3</c:v>
                </c:pt>
                <c:pt idx="42435">
                  <c:v>-5.8154799999999996E-3</c:v>
                </c:pt>
                <c:pt idx="42436">
                  <c:v>-7.2818700000000002E-3</c:v>
                </c:pt>
                <c:pt idx="42437">
                  <c:v>-5.80051E-3</c:v>
                </c:pt>
                <c:pt idx="42438">
                  <c:v>-5.8961600000000001E-3</c:v>
                </c:pt>
                <c:pt idx="42439">
                  <c:v>-7.30716E-3</c:v>
                </c:pt>
                <c:pt idx="42440">
                  <c:v>-8.0577400000000007E-3</c:v>
                </c:pt>
                <c:pt idx="42441">
                  <c:v>-5.2785499999999999E-3</c:v>
                </c:pt>
                <c:pt idx="42442">
                  <c:v>-4.48534E-3</c:v>
                </c:pt>
                <c:pt idx="42443">
                  <c:v>-5.9394000000000001E-3</c:v>
                </c:pt>
                <c:pt idx="42444">
                  <c:v>-4.2312699999999996E-3</c:v>
                </c:pt>
                <c:pt idx="42445">
                  <c:v>-3.3606899999999999E-3</c:v>
                </c:pt>
                <c:pt idx="42446">
                  <c:v>-1.45699E-3</c:v>
                </c:pt>
                <c:pt idx="42447">
                  <c:v>2.2829600000000001E-3</c:v>
                </c:pt>
                <c:pt idx="42448">
                  <c:v>2.80795E-3</c:v>
                </c:pt>
                <c:pt idx="42449">
                  <c:v>3.03361E-3</c:v>
                </c:pt>
                <c:pt idx="42450">
                  <c:v>4.8654700000000002E-3</c:v>
                </c:pt>
                <c:pt idx="42451">
                  <c:v>5.5421799999999998E-3</c:v>
                </c:pt>
                <c:pt idx="42452">
                  <c:v>7.0531500000000002E-3</c:v>
                </c:pt>
                <c:pt idx="42453">
                  <c:v>6.4656000000000002E-3</c:v>
                </c:pt>
                <c:pt idx="42454">
                  <c:v>5.1902800000000002E-3</c:v>
                </c:pt>
                <c:pt idx="42455">
                  <c:v>5.4867500000000003E-3</c:v>
                </c:pt>
                <c:pt idx="42456">
                  <c:v>6.0566600000000002E-3</c:v>
                </c:pt>
                <c:pt idx="42457">
                  <c:v>3.2208499999999999E-3</c:v>
                </c:pt>
                <c:pt idx="42458">
                  <c:v>4.5614599999999998E-3</c:v>
                </c:pt>
                <c:pt idx="42459">
                  <c:v>5.9992400000000003E-3</c:v>
                </c:pt>
                <c:pt idx="42460">
                  <c:v>4.4351399999999997E-3</c:v>
                </c:pt>
                <c:pt idx="42461">
                  <c:v>5.7719900000000003E-3</c:v>
                </c:pt>
                <c:pt idx="42462">
                  <c:v>6.4732100000000001E-3</c:v>
                </c:pt>
                <c:pt idx="42463">
                  <c:v>4.8339699999999999E-3</c:v>
                </c:pt>
                <c:pt idx="42464">
                  <c:v>4.1993500000000001E-3</c:v>
                </c:pt>
                <c:pt idx="42465">
                  <c:v>4.6496599999999999E-3</c:v>
                </c:pt>
                <c:pt idx="42466">
                  <c:v>5.6196999999999996E-4</c:v>
                </c:pt>
                <c:pt idx="42467">
                  <c:v>-1.9947300000000001E-3</c:v>
                </c:pt>
                <c:pt idx="42468">
                  <c:v>-1.46239E-3</c:v>
                </c:pt>
                <c:pt idx="42469">
                  <c:v>-3.7027399999999999E-3</c:v>
                </c:pt>
                <c:pt idx="42470">
                  <c:v>-4.2631199999999996E-3</c:v>
                </c:pt>
                <c:pt idx="42471">
                  <c:v>-1.44195E-3</c:v>
                </c:pt>
                <c:pt idx="42472">
                  <c:v>3.2170000000000001E-4</c:v>
                </c:pt>
                <c:pt idx="42473">
                  <c:v>1.13418E-3</c:v>
                </c:pt>
                <c:pt idx="42474">
                  <c:v>2.97211E-3</c:v>
                </c:pt>
                <c:pt idx="42475">
                  <c:v>3.6427199999999999E-3</c:v>
                </c:pt>
                <c:pt idx="42476">
                  <c:v>3.9723500000000004E-3</c:v>
                </c:pt>
                <c:pt idx="42477">
                  <c:v>4.8140400000000003E-3</c:v>
                </c:pt>
                <c:pt idx="42478">
                  <c:v>5.7201099999999996E-3</c:v>
                </c:pt>
                <c:pt idx="42479">
                  <c:v>4.6827099999999997E-3</c:v>
                </c:pt>
                <c:pt idx="42480">
                  <c:v>4.5227499999999999E-3</c:v>
                </c:pt>
                <c:pt idx="42481">
                  <c:v>3.1135899999999998E-3</c:v>
                </c:pt>
                <c:pt idx="42482">
                  <c:v>2.0770000000000001E-4</c:v>
                </c:pt>
                <c:pt idx="42483">
                  <c:v>-1.1658899999999999E-3</c:v>
                </c:pt>
                <c:pt idx="42484">
                  <c:v>-2.8214500000000001E-3</c:v>
                </c:pt>
                <c:pt idx="42485">
                  <c:v>-3.00994E-3</c:v>
                </c:pt>
                <c:pt idx="42486">
                  <c:v>-1.64222E-3</c:v>
                </c:pt>
                <c:pt idx="42487">
                  <c:v>-1.80236E-3</c:v>
                </c:pt>
                <c:pt idx="42488">
                  <c:v>1.61528E-3</c:v>
                </c:pt>
                <c:pt idx="42489">
                  <c:v>3.5918E-3</c:v>
                </c:pt>
                <c:pt idx="42490">
                  <c:v>2.5560600000000002E-3</c:v>
                </c:pt>
                <c:pt idx="42491">
                  <c:v>4.3192100000000004E-3</c:v>
                </c:pt>
                <c:pt idx="42492">
                  <c:v>5.0699300000000003E-3</c:v>
                </c:pt>
                <c:pt idx="42493">
                  <c:v>5.5194299999999996E-3</c:v>
                </c:pt>
                <c:pt idx="42494">
                  <c:v>4.7096400000000002E-3</c:v>
                </c:pt>
                <c:pt idx="42495">
                  <c:v>4.6290000000000003E-3</c:v>
                </c:pt>
                <c:pt idx="42496">
                  <c:v>4.6235499999999997E-3</c:v>
                </c:pt>
                <c:pt idx="42497">
                  <c:v>3.7129200000000002E-3</c:v>
                </c:pt>
                <c:pt idx="42498">
                  <c:v>5.2242599999999997E-3</c:v>
                </c:pt>
                <c:pt idx="42499">
                  <c:v>5.4392199999999998E-3</c:v>
                </c:pt>
                <c:pt idx="42500">
                  <c:v>4.5957799999999998E-3</c:v>
                </c:pt>
                <c:pt idx="42501">
                  <c:v>1.77841E-3</c:v>
                </c:pt>
                <c:pt idx="42502">
                  <c:v>3.4720999999999998E-4</c:v>
                </c:pt>
                <c:pt idx="42503">
                  <c:v>-9.6372999999999999E-4</c:v>
                </c:pt>
                <c:pt idx="42504">
                  <c:v>-3.60948E-3</c:v>
                </c:pt>
                <c:pt idx="42505">
                  <c:v>-3.5116499999999998E-3</c:v>
                </c:pt>
                <c:pt idx="42506">
                  <c:v>-3.3513800000000002E-3</c:v>
                </c:pt>
                <c:pt idx="42507">
                  <c:v>-4.8546400000000003E-3</c:v>
                </c:pt>
                <c:pt idx="42508">
                  <c:v>-4.7744900000000002E-3</c:v>
                </c:pt>
                <c:pt idx="42509">
                  <c:v>-3.8920500000000002E-3</c:v>
                </c:pt>
                <c:pt idx="42510">
                  <c:v>-4.6706600000000001E-3</c:v>
                </c:pt>
                <c:pt idx="42511">
                  <c:v>-3.29131E-3</c:v>
                </c:pt>
                <c:pt idx="42512">
                  <c:v>-3.1607599999999999E-3</c:v>
                </c:pt>
                <c:pt idx="42513">
                  <c:v>-5.8494799999999998E-3</c:v>
                </c:pt>
                <c:pt idx="42514">
                  <c:v>-5.4385900000000001E-3</c:v>
                </c:pt>
                <c:pt idx="42515">
                  <c:v>-5.0017999999999998E-3</c:v>
                </c:pt>
                <c:pt idx="42516">
                  <c:v>-3.4245500000000002E-3</c:v>
                </c:pt>
                <c:pt idx="42517">
                  <c:v>-4.3744999999999999E-3</c:v>
                </c:pt>
                <c:pt idx="42518">
                  <c:v>-4.63767E-3</c:v>
                </c:pt>
                <c:pt idx="42519">
                  <c:v>-3.7370200000000002E-3</c:v>
                </c:pt>
                <c:pt idx="42520">
                  <c:v>-4.2002999999999997E-3</c:v>
                </c:pt>
                <c:pt idx="42521">
                  <c:v>-3.09888E-3</c:v>
                </c:pt>
                <c:pt idx="42522">
                  <c:v>-2.4039600000000001E-3</c:v>
                </c:pt>
                <c:pt idx="42523">
                  <c:v>2.9934999999999999E-4</c:v>
                </c:pt>
                <c:pt idx="42524">
                  <c:v>2.0674000000000001E-3</c:v>
                </c:pt>
                <c:pt idx="42525">
                  <c:v>1.4224299999999999E-3</c:v>
                </c:pt>
                <c:pt idx="42526">
                  <c:v>2.0097700000000001E-3</c:v>
                </c:pt>
                <c:pt idx="42527">
                  <c:v>2.14737E-3</c:v>
                </c:pt>
                <c:pt idx="42528">
                  <c:v>1.0198E-4</c:v>
                </c:pt>
                <c:pt idx="42529">
                  <c:v>-1.3783700000000001E-3</c:v>
                </c:pt>
                <c:pt idx="42530">
                  <c:v>-1.4249499999999999E-3</c:v>
                </c:pt>
                <c:pt idx="42531">
                  <c:v>-2.8658400000000001E-3</c:v>
                </c:pt>
                <c:pt idx="42532">
                  <c:v>-4.91779E-3</c:v>
                </c:pt>
                <c:pt idx="42533">
                  <c:v>-5.6905300000000001E-3</c:v>
                </c:pt>
                <c:pt idx="42534">
                  <c:v>-4.4999799999999998E-3</c:v>
                </c:pt>
                <c:pt idx="42535">
                  <c:v>-3.9060800000000001E-3</c:v>
                </c:pt>
                <c:pt idx="42536">
                  <c:v>-1.8459399999999999E-3</c:v>
                </c:pt>
                <c:pt idx="42537">
                  <c:v>-2.9639E-4</c:v>
                </c:pt>
                <c:pt idx="42538" formatCode="0.00E+00">
                  <c:v>6.5679999999999995E-5</c:v>
                </c:pt>
                <c:pt idx="42539">
                  <c:v>2.16519E-3</c:v>
                </c:pt>
                <c:pt idx="42540">
                  <c:v>2.1474900000000002E-3</c:v>
                </c:pt>
                <c:pt idx="42541">
                  <c:v>1.33391E-3</c:v>
                </c:pt>
                <c:pt idx="42542">
                  <c:v>2.22916E-3</c:v>
                </c:pt>
                <c:pt idx="42543">
                  <c:v>-1.0632999999999999E-4</c:v>
                </c:pt>
                <c:pt idx="42544">
                  <c:v>-9.7145E-4</c:v>
                </c:pt>
                <c:pt idx="42545">
                  <c:v>-1.3463699999999999E-3</c:v>
                </c:pt>
                <c:pt idx="42546">
                  <c:v>-2.3534799999999998E-3</c:v>
                </c:pt>
                <c:pt idx="42547">
                  <c:v>-3.0293400000000002E-3</c:v>
                </c:pt>
                <c:pt idx="42548">
                  <c:v>-4.1355599999999999E-3</c:v>
                </c:pt>
                <c:pt idx="42549">
                  <c:v>-3.6889700000000002E-3</c:v>
                </c:pt>
                <c:pt idx="42550">
                  <c:v>-4.33812E-3</c:v>
                </c:pt>
                <c:pt idx="42551">
                  <c:v>-4.3127499999999997E-3</c:v>
                </c:pt>
                <c:pt idx="42552">
                  <c:v>-3.40567E-3</c:v>
                </c:pt>
                <c:pt idx="42553">
                  <c:v>-2.9068399999999999E-3</c:v>
                </c:pt>
                <c:pt idx="42554">
                  <c:v>-3.7686099999999999E-3</c:v>
                </c:pt>
                <c:pt idx="42555">
                  <c:v>-3.7629E-3</c:v>
                </c:pt>
                <c:pt idx="42556">
                  <c:v>-2.5599899999999998E-3</c:v>
                </c:pt>
                <c:pt idx="42557">
                  <c:v>-3.1620200000000002E-3</c:v>
                </c:pt>
                <c:pt idx="42558">
                  <c:v>-7.2305999999999998E-4</c:v>
                </c:pt>
                <c:pt idx="42559">
                  <c:v>1.5628599999999999E-3</c:v>
                </c:pt>
                <c:pt idx="42560">
                  <c:v>8.0166999999999999E-4</c:v>
                </c:pt>
                <c:pt idx="42561">
                  <c:v>1.08957E-3</c:v>
                </c:pt>
                <c:pt idx="42562">
                  <c:v>2.5745099999999999E-3</c:v>
                </c:pt>
                <c:pt idx="42563">
                  <c:v>2.72667E-3</c:v>
                </c:pt>
                <c:pt idx="42564">
                  <c:v>3.9779200000000002E-3</c:v>
                </c:pt>
                <c:pt idx="42565">
                  <c:v>3.8998700000000002E-3</c:v>
                </c:pt>
                <c:pt idx="42566">
                  <c:v>5.1755300000000002E-3</c:v>
                </c:pt>
                <c:pt idx="42567">
                  <c:v>4.4711999999999998E-3</c:v>
                </c:pt>
                <c:pt idx="42568">
                  <c:v>3.60757E-3</c:v>
                </c:pt>
                <c:pt idx="42569">
                  <c:v>3.55142E-3</c:v>
                </c:pt>
                <c:pt idx="42570">
                  <c:v>3.6552300000000002E-3</c:v>
                </c:pt>
                <c:pt idx="42571">
                  <c:v>4.1687499999999997E-3</c:v>
                </c:pt>
                <c:pt idx="42572">
                  <c:v>2.33315E-3</c:v>
                </c:pt>
                <c:pt idx="42573">
                  <c:v>1.01249E-3</c:v>
                </c:pt>
                <c:pt idx="42574">
                  <c:v>-1.0834E-4</c:v>
                </c:pt>
                <c:pt idx="42575">
                  <c:v>-5.3361000000000001E-4</c:v>
                </c:pt>
                <c:pt idx="42576">
                  <c:v>-1.7146799999999999E-3</c:v>
                </c:pt>
                <c:pt idx="42577">
                  <c:v>-1.40749E-3</c:v>
                </c:pt>
                <c:pt idx="42578">
                  <c:v>-8.0643999999999996E-4</c:v>
                </c:pt>
                <c:pt idx="42579">
                  <c:v>-4.3548000000000003E-4</c:v>
                </c:pt>
                <c:pt idx="42580">
                  <c:v>4.7774999999999998E-4</c:v>
                </c:pt>
                <c:pt idx="42581">
                  <c:v>1.4666799999999999E-3</c:v>
                </c:pt>
                <c:pt idx="42582">
                  <c:v>4.9288000000000001E-4</c:v>
                </c:pt>
                <c:pt idx="42583">
                  <c:v>-3.6807000000000002E-4</c:v>
                </c:pt>
                <c:pt idx="42584">
                  <c:v>8.7637000000000001E-4</c:v>
                </c:pt>
                <c:pt idx="42585" formatCode="0.00E+00">
                  <c:v>9.87E-5</c:v>
                </c:pt>
                <c:pt idx="42586">
                  <c:v>-4.6451000000000001E-4</c:v>
                </c:pt>
                <c:pt idx="42587">
                  <c:v>-1.91636E-3</c:v>
                </c:pt>
                <c:pt idx="42588">
                  <c:v>-2.4639000000000002E-3</c:v>
                </c:pt>
                <c:pt idx="42589">
                  <c:v>-3.70916E-3</c:v>
                </c:pt>
                <c:pt idx="42590">
                  <c:v>-4.9344100000000002E-3</c:v>
                </c:pt>
                <c:pt idx="42591">
                  <c:v>-3.84753E-3</c:v>
                </c:pt>
                <c:pt idx="42592">
                  <c:v>-2.1324500000000001E-3</c:v>
                </c:pt>
                <c:pt idx="42593">
                  <c:v>-1.6801800000000001E-3</c:v>
                </c:pt>
                <c:pt idx="42594" formatCode="0.00E+00">
                  <c:v>-8.1149999999999994E-5</c:v>
                </c:pt>
                <c:pt idx="42595">
                  <c:v>2.3243500000000002E-3</c:v>
                </c:pt>
                <c:pt idx="42596">
                  <c:v>5.9042000000000003E-4</c:v>
                </c:pt>
                <c:pt idx="42597">
                  <c:v>9.8251999999999996E-4</c:v>
                </c:pt>
                <c:pt idx="42598">
                  <c:v>5.0949999999999997E-4</c:v>
                </c:pt>
                <c:pt idx="42599">
                  <c:v>-1.0045399999999999E-3</c:v>
                </c:pt>
                <c:pt idx="42600">
                  <c:v>1.0642E-3</c:v>
                </c:pt>
                <c:pt idx="42601">
                  <c:v>-1.49584E-3</c:v>
                </c:pt>
                <c:pt idx="42602">
                  <c:v>-1.44658E-3</c:v>
                </c:pt>
                <c:pt idx="42603">
                  <c:v>-1.2522099999999999E-3</c:v>
                </c:pt>
                <c:pt idx="42604">
                  <c:v>-3.4508099999999999E-3</c:v>
                </c:pt>
                <c:pt idx="42605">
                  <c:v>-2.9714699999999999E-3</c:v>
                </c:pt>
                <c:pt idx="42606">
                  <c:v>-3.5317999999999999E-3</c:v>
                </c:pt>
                <c:pt idx="42607">
                  <c:v>-3.22821E-3</c:v>
                </c:pt>
                <c:pt idx="42608">
                  <c:v>-3.7202300000000002E-3</c:v>
                </c:pt>
                <c:pt idx="42609">
                  <c:v>-3.1748000000000002E-3</c:v>
                </c:pt>
                <c:pt idx="42610">
                  <c:v>-2.06281E-3</c:v>
                </c:pt>
                <c:pt idx="42611">
                  <c:v>-3.23567E-3</c:v>
                </c:pt>
                <c:pt idx="42612">
                  <c:v>-2.67031E-3</c:v>
                </c:pt>
                <c:pt idx="42613">
                  <c:v>-1.7958E-3</c:v>
                </c:pt>
                <c:pt idx="42614">
                  <c:v>9.0392000000000001E-4</c:v>
                </c:pt>
                <c:pt idx="42615">
                  <c:v>1.41205E-3</c:v>
                </c:pt>
                <c:pt idx="42616">
                  <c:v>8.3301000000000002E-4</c:v>
                </c:pt>
                <c:pt idx="42617">
                  <c:v>1.28276E-3</c:v>
                </c:pt>
                <c:pt idx="42618">
                  <c:v>1.7754299999999999E-3</c:v>
                </c:pt>
                <c:pt idx="42619">
                  <c:v>2.57903E-3</c:v>
                </c:pt>
                <c:pt idx="42620">
                  <c:v>4.1620700000000004E-3</c:v>
                </c:pt>
                <c:pt idx="42621">
                  <c:v>3.6622299999999998E-3</c:v>
                </c:pt>
                <c:pt idx="42622">
                  <c:v>2.3157899999999999E-3</c:v>
                </c:pt>
                <c:pt idx="42623">
                  <c:v>3.45598E-3</c:v>
                </c:pt>
                <c:pt idx="42624">
                  <c:v>3.1716399999999999E-3</c:v>
                </c:pt>
                <c:pt idx="42625">
                  <c:v>3.08705E-3</c:v>
                </c:pt>
                <c:pt idx="42626">
                  <c:v>3.0361799999999999E-3</c:v>
                </c:pt>
                <c:pt idx="42627">
                  <c:v>2.7729199999999999E-3</c:v>
                </c:pt>
                <c:pt idx="42628">
                  <c:v>1.7699E-3</c:v>
                </c:pt>
                <c:pt idx="42629">
                  <c:v>-3.6771999999999998E-4</c:v>
                </c:pt>
                <c:pt idx="42630">
                  <c:v>-2.6455000000000001E-4</c:v>
                </c:pt>
                <c:pt idx="42631">
                  <c:v>-1.6571000000000001E-4</c:v>
                </c:pt>
                <c:pt idx="42632">
                  <c:v>-3.8545000000000002E-4</c:v>
                </c:pt>
                <c:pt idx="42633">
                  <c:v>-7.2813999999999995E-4</c:v>
                </c:pt>
                <c:pt idx="42634">
                  <c:v>-1.829E-4</c:v>
                </c:pt>
                <c:pt idx="42635">
                  <c:v>1.3637300000000001E-3</c:v>
                </c:pt>
                <c:pt idx="42636">
                  <c:v>-7.8169000000000003E-4</c:v>
                </c:pt>
                <c:pt idx="42637">
                  <c:v>-1.46397E-3</c:v>
                </c:pt>
                <c:pt idx="42638">
                  <c:v>9.3300999999999996E-4</c:v>
                </c:pt>
                <c:pt idx="42639">
                  <c:v>-1.0510300000000001E-3</c:v>
                </c:pt>
                <c:pt idx="42640">
                  <c:v>-4.0382999999999999E-4</c:v>
                </c:pt>
                <c:pt idx="42641">
                  <c:v>1.3948000000000001E-4</c:v>
                </c:pt>
                <c:pt idx="42642">
                  <c:v>-5.3138000000000003E-4</c:v>
                </c:pt>
                <c:pt idx="42643">
                  <c:v>1.8301999999999999E-4</c:v>
                </c:pt>
                <c:pt idx="42644">
                  <c:v>-1.0865200000000001E-3</c:v>
                </c:pt>
                <c:pt idx="42645">
                  <c:v>-3.2087600000000002E-3</c:v>
                </c:pt>
                <c:pt idx="42646">
                  <c:v>-3.4393399999999999E-3</c:v>
                </c:pt>
                <c:pt idx="42647">
                  <c:v>-1.9128700000000001E-3</c:v>
                </c:pt>
                <c:pt idx="42648">
                  <c:v>-1.56105E-3</c:v>
                </c:pt>
                <c:pt idx="42649" formatCode="0.00E+00">
                  <c:v>-9.8839999999999996E-5</c:v>
                </c:pt>
                <c:pt idx="42650">
                  <c:v>1.72915E-3</c:v>
                </c:pt>
                <c:pt idx="42651">
                  <c:v>1.13773E-3</c:v>
                </c:pt>
                <c:pt idx="42652">
                  <c:v>-4.6222E-4</c:v>
                </c:pt>
                <c:pt idx="42653">
                  <c:v>-3.8894999999999999E-4</c:v>
                </c:pt>
                <c:pt idx="42654" formatCode="0.00E+00">
                  <c:v>-8.8000000000000004E-6</c:v>
                </c:pt>
                <c:pt idx="42655">
                  <c:v>-6.0824000000000002E-4</c:v>
                </c:pt>
                <c:pt idx="42656" formatCode="0.00E+00">
                  <c:v>-8.4519999999999997E-5</c:v>
                </c:pt>
                <c:pt idx="42657">
                  <c:v>-3.2571E-4</c:v>
                </c:pt>
                <c:pt idx="42658">
                  <c:v>-6.0492E-4</c:v>
                </c:pt>
                <c:pt idx="42659">
                  <c:v>-6.8484999999999998E-4</c:v>
                </c:pt>
                <c:pt idx="42660">
                  <c:v>-9.3901E-4</c:v>
                </c:pt>
                <c:pt idx="42661">
                  <c:v>-8.7361999999999997E-4</c:v>
                </c:pt>
                <c:pt idx="42662">
                  <c:v>-1.74713E-3</c:v>
                </c:pt>
                <c:pt idx="42663">
                  <c:v>-2.46466E-3</c:v>
                </c:pt>
                <c:pt idx="42664">
                  <c:v>-1.15218E-3</c:v>
                </c:pt>
                <c:pt idx="42665">
                  <c:v>-2.0351900000000001E-3</c:v>
                </c:pt>
                <c:pt idx="42666">
                  <c:v>-2.4490900000000001E-3</c:v>
                </c:pt>
                <c:pt idx="42667">
                  <c:v>-1.2637799999999999E-3</c:v>
                </c:pt>
                <c:pt idx="42668">
                  <c:v>-1.17465E-3</c:v>
                </c:pt>
                <c:pt idx="42669">
                  <c:v>-1.4095399999999999E-3</c:v>
                </c:pt>
                <c:pt idx="42670">
                  <c:v>6.9680000000000002E-4</c:v>
                </c:pt>
                <c:pt idx="42671">
                  <c:v>6.9910000000000003E-4</c:v>
                </c:pt>
                <c:pt idx="42672">
                  <c:v>-8.6638999999999998E-4</c:v>
                </c:pt>
                <c:pt idx="42673">
                  <c:v>-1.1223299999999999E-3</c:v>
                </c:pt>
                <c:pt idx="42674">
                  <c:v>-4.8903E-4</c:v>
                </c:pt>
                <c:pt idx="42675">
                  <c:v>4.7052999999999998E-4</c:v>
                </c:pt>
                <c:pt idx="42676">
                  <c:v>2.9082700000000001E-3</c:v>
                </c:pt>
                <c:pt idx="42677">
                  <c:v>2.5796E-3</c:v>
                </c:pt>
                <c:pt idx="42678">
                  <c:v>1.11141E-3</c:v>
                </c:pt>
                <c:pt idx="42679">
                  <c:v>1.9070199999999999E-3</c:v>
                </c:pt>
                <c:pt idx="42680">
                  <c:v>9.3413000000000003E-4</c:v>
                </c:pt>
                <c:pt idx="42681">
                  <c:v>1.0375899999999999E-3</c:v>
                </c:pt>
                <c:pt idx="42682">
                  <c:v>1.1051500000000001E-3</c:v>
                </c:pt>
                <c:pt idx="42683">
                  <c:v>1.3142799999999999E-3</c:v>
                </c:pt>
                <c:pt idx="42684">
                  <c:v>1.6260999999999999E-3</c:v>
                </c:pt>
                <c:pt idx="42685">
                  <c:v>1.5077700000000001E-3</c:v>
                </c:pt>
                <c:pt idx="42686">
                  <c:v>2.05471E-3</c:v>
                </c:pt>
                <c:pt idx="42687">
                  <c:v>2.3643800000000001E-3</c:v>
                </c:pt>
                <c:pt idx="42688">
                  <c:v>1.7609399999999999E-3</c:v>
                </c:pt>
                <c:pt idx="42689">
                  <c:v>1.6992800000000001E-3</c:v>
                </c:pt>
                <c:pt idx="42690">
                  <c:v>1.2655699999999999E-3</c:v>
                </c:pt>
                <c:pt idx="42691">
                  <c:v>-7.7950000000000003E-4</c:v>
                </c:pt>
                <c:pt idx="42692" formatCode="0.00E+00">
                  <c:v>-3.8689999999999997E-5</c:v>
                </c:pt>
                <c:pt idx="42693">
                  <c:v>4.6485E-4</c:v>
                </c:pt>
                <c:pt idx="42694" formatCode="0.00E+00">
                  <c:v>-9.9309999999999996E-5</c:v>
                </c:pt>
                <c:pt idx="42695">
                  <c:v>4.481E-4</c:v>
                </c:pt>
                <c:pt idx="42696">
                  <c:v>9.2991000000000005E-4</c:v>
                </c:pt>
                <c:pt idx="42697">
                  <c:v>1.6315000000000001E-4</c:v>
                </c:pt>
                <c:pt idx="42698">
                  <c:v>3.3279000000000002E-4</c:v>
                </c:pt>
                <c:pt idx="42699" formatCode="0.00E+00">
                  <c:v>-2.976E-5</c:v>
                </c:pt>
                <c:pt idx="42700" formatCode="0.00E+00">
                  <c:v>-4.5349999999999998E-5</c:v>
                </c:pt>
                <c:pt idx="42701">
                  <c:v>5.6515000000000005E-4</c:v>
                </c:pt>
                <c:pt idx="42702">
                  <c:v>1.90537E-3</c:v>
                </c:pt>
                <c:pt idx="42703">
                  <c:v>1.2598500000000001E-3</c:v>
                </c:pt>
                <c:pt idx="42704">
                  <c:v>3.6989999999999999E-4</c:v>
                </c:pt>
                <c:pt idx="42705">
                  <c:v>1.50062E-3</c:v>
                </c:pt>
                <c:pt idx="42706">
                  <c:v>3.5561000000000002E-4</c:v>
                </c:pt>
                <c:pt idx="42707">
                  <c:v>-3.3241999999999999E-4</c:v>
                </c:pt>
                <c:pt idx="42708">
                  <c:v>1.7943200000000001E-3</c:v>
                </c:pt>
                <c:pt idx="42709">
                  <c:v>1.1930199999999999E-3</c:v>
                </c:pt>
                <c:pt idx="42710">
                  <c:v>8.8031999999999997E-4</c:v>
                </c:pt>
                <c:pt idx="42711">
                  <c:v>9.1166000000000001E-4</c:v>
                </c:pt>
                <c:pt idx="42712">
                  <c:v>5.9500000000000004E-4</c:v>
                </c:pt>
                <c:pt idx="42713">
                  <c:v>1.0501E-3</c:v>
                </c:pt>
                <c:pt idx="42714">
                  <c:v>-2.8489999999999999E-4</c:v>
                </c:pt>
                <c:pt idx="42715">
                  <c:v>-7.5710000000000003E-4</c:v>
                </c:pt>
                <c:pt idx="42716">
                  <c:v>-1.4255999999999999E-4</c:v>
                </c:pt>
                <c:pt idx="42717">
                  <c:v>-4.4711000000000002E-4</c:v>
                </c:pt>
                <c:pt idx="42718">
                  <c:v>1.1971499999999999E-3</c:v>
                </c:pt>
                <c:pt idx="42719">
                  <c:v>1.68556E-3</c:v>
                </c:pt>
                <c:pt idx="42720" formatCode="0.00E+00">
                  <c:v>-3.4499999999999998E-5</c:v>
                </c:pt>
                <c:pt idx="42721" formatCode="0.00E+00">
                  <c:v>-4.2670000000000003E-5</c:v>
                </c:pt>
                <c:pt idx="42722">
                  <c:v>4.2645999999999998E-4</c:v>
                </c:pt>
                <c:pt idx="42723">
                  <c:v>3.2538000000000001E-4</c:v>
                </c:pt>
                <c:pt idx="42724">
                  <c:v>1.9916000000000001E-4</c:v>
                </c:pt>
                <c:pt idx="42725">
                  <c:v>-7.9036000000000004E-4</c:v>
                </c:pt>
                <c:pt idx="42726">
                  <c:v>-1.2619300000000001E-3</c:v>
                </c:pt>
                <c:pt idx="42727">
                  <c:v>-1.7315000000000001E-4</c:v>
                </c:pt>
                <c:pt idx="42728">
                  <c:v>1.0862300000000001E-3</c:v>
                </c:pt>
                <c:pt idx="42729">
                  <c:v>2.0123099999999998E-3</c:v>
                </c:pt>
                <c:pt idx="42730">
                  <c:v>1.6979E-3</c:v>
                </c:pt>
                <c:pt idx="42731">
                  <c:v>-2.1603E-4</c:v>
                </c:pt>
                <c:pt idx="42732">
                  <c:v>-5.7731999999999998E-4</c:v>
                </c:pt>
                <c:pt idx="42733" formatCode="0.00E+00">
                  <c:v>-9.4510000000000001E-5</c:v>
                </c:pt>
                <c:pt idx="42734">
                  <c:v>6.3478000000000004E-4</c:v>
                </c:pt>
                <c:pt idx="42735">
                  <c:v>6.4897000000000002E-4</c:v>
                </c:pt>
                <c:pt idx="42736" formatCode="0.00E+00">
                  <c:v>-6.1810000000000006E-5</c:v>
                </c:pt>
                <c:pt idx="42737">
                  <c:v>3.2581E-4</c:v>
                </c:pt>
                <c:pt idx="42738">
                  <c:v>-8.7018999999999996E-4</c:v>
                </c:pt>
                <c:pt idx="42739">
                  <c:v>-1.78754E-3</c:v>
                </c:pt>
                <c:pt idx="42740">
                  <c:v>2.2843000000000001E-4</c:v>
                </c:pt>
                <c:pt idx="42741" formatCode="0.00E+00">
                  <c:v>-2.9600000000000001E-5</c:v>
                </c:pt>
                <c:pt idx="42742">
                  <c:v>4.7366999999999998E-4</c:v>
                </c:pt>
                <c:pt idx="42743">
                  <c:v>-4.2571999999999998E-4</c:v>
                </c:pt>
                <c:pt idx="42744">
                  <c:v>-6.4099999999999997E-4</c:v>
                </c:pt>
                <c:pt idx="42745">
                  <c:v>-1.5221799999999999E-3</c:v>
                </c:pt>
                <c:pt idx="42746">
                  <c:v>-1.27783E-3</c:v>
                </c:pt>
                <c:pt idx="42747">
                  <c:v>4.3151000000000002E-4</c:v>
                </c:pt>
                <c:pt idx="42748">
                  <c:v>1.07361E-3</c:v>
                </c:pt>
                <c:pt idx="42749">
                  <c:v>2.7343100000000002E-3</c:v>
                </c:pt>
                <c:pt idx="42750">
                  <c:v>2.70856E-3</c:v>
                </c:pt>
                <c:pt idx="42751">
                  <c:v>2.91005E-3</c:v>
                </c:pt>
                <c:pt idx="42752">
                  <c:v>3.032E-4</c:v>
                </c:pt>
                <c:pt idx="42753">
                  <c:v>-1.08946E-3</c:v>
                </c:pt>
                <c:pt idx="42754">
                  <c:v>-1.45502E-3</c:v>
                </c:pt>
                <c:pt idx="42755">
                  <c:v>-1.59425E-3</c:v>
                </c:pt>
                <c:pt idx="42756">
                  <c:v>-6.5744000000000002E-4</c:v>
                </c:pt>
                <c:pt idx="42757">
                  <c:v>-4.507E-4</c:v>
                </c:pt>
                <c:pt idx="42758">
                  <c:v>2.6695000000000001E-4</c:v>
                </c:pt>
                <c:pt idx="42759">
                  <c:v>-6.1655E-4</c:v>
                </c:pt>
                <c:pt idx="42760">
                  <c:v>-5.8790000000000003E-4</c:v>
                </c:pt>
                <c:pt idx="42761">
                  <c:v>-1.0718E-4</c:v>
                </c:pt>
                <c:pt idx="42762">
                  <c:v>-1.2679200000000001E-3</c:v>
                </c:pt>
                <c:pt idx="42763">
                  <c:v>9.6042000000000002E-4</c:v>
                </c:pt>
                <c:pt idx="42764">
                  <c:v>2.0937E-3</c:v>
                </c:pt>
                <c:pt idx="42765">
                  <c:v>4.5617999999999999E-4</c:v>
                </c:pt>
                <c:pt idx="42766">
                  <c:v>1.70192E-3</c:v>
                </c:pt>
                <c:pt idx="42767" formatCode="0.00E+00">
                  <c:v>-3.4140000000000002E-5</c:v>
                </c:pt>
                <c:pt idx="42768">
                  <c:v>-1.1220799999999999E-3</c:v>
                </c:pt>
                <c:pt idx="42769">
                  <c:v>-1.4090800000000001E-3</c:v>
                </c:pt>
                <c:pt idx="42770">
                  <c:v>-2.0615299999999998E-3</c:v>
                </c:pt>
                <c:pt idx="42771">
                  <c:v>-2.0365800000000001E-3</c:v>
                </c:pt>
                <c:pt idx="42772">
                  <c:v>-1.9713999999999999E-3</c:v>
                </c:pt>
                <c:pt idx="42773">
                  <c:v>-3.9188999999999999E-4</c:v>
                </c:pt>
                <c:pt idx="42774">
                  <c:v>-5.1734000000000003E-4</c:v>
                </c:pt>
                <c:pt idx="42775">
                  <c:v>2.9547999999999998E-4</c:v>
                </c:pt>
                <c:pt idx="42776">
                  <c:v>1.47671E-3</c:v>
                </c:pt>
                <c:pt idx="42777">
                  <c:v>-1.6966E-4</c:v>
                </c:pt>
                <c:pt idx="42778">
                  <c:v>-4.1059000000000001E-4</c:v>
                </c:pt>
                <c:pt idx="42779">
                  <c:v>-2.8694000000000001E-4</c:v>
                </c:pt>
                <c:pt idx="42780">
                  <c:v>2.6637999999999998E-4</c:v>
                </c:pt>
                <c:pt idx="42781">
                  <c:v>-5.8651000000000005E-4</c:v>
                </c:pt>
                <c:pt idx="42782">
                  <c:v>-1.28038E-3</c:v>
                </c:pt>
                <c:pt idx="42783">
                  <c:v>7.4666999999999995E-4</c:v>
                </c:pt>
                <c:pt idx="42784">
                  <c:v>2.21646E-3</c:v>
                </c:pt>
                <c:pt idx="42785">
                  <c:v>9.8323000000000008E-4</c:v>
                </c:pt>
                <c:pt idx="42786">
                  <c:v>2.13473E-3</c:v>
                </c:pt>
                <c:pt idx="42787">
                  <c:v>2.27713E-3</c:v>
                </c:pt>
                <c:pt idx="42788">
                  <c:v>-7.0144999999999995E-4</c:v>
                </c:pt>
                <c:pt idx="42789" formatCode="0.00E+00">
                  <c:v>-2.0959999999999999E-5</c:v>
                </c:pt>
                <c:pt idx="42790">
                  <c:v>2.1824399999999999E-3</c:v>
                </c:pt>
                <c:pt idx="42791">
                  <c:v>1.26892E-3</c:v>
                </c:pt>
                <c:pt idx="42792">
                  <c:v>6.0442999999999998E-4</c:v>
                </c:pt>
                <c:pt idx="42793">
                  <c:v>2.9441E-4</c:v>
                </c:pt>
                <c:pt idx="42794">
                  <c:v>-2.1697E-4</c:v>
                </c:pt>
                <c:pt idx="42795">
                  <c:v>-2.7605000000000001E-4</c:v>
                </c:pt>
                <c:pt idx="42796">
                  <c:v>5.4551999999999997E-4</c:v>
                </c:pt>
                <c:pt idx="42797">
                  <c:v>7.9540000000000003E-4</c:v>
                </c:pt>
                <c:pt idx="42798">
                  <c:v>1.49453E-3</c:v>
                </c:pt>
                <c:pt idx="42799">
                  <c:v>1.5014200000000001E-3</c:v>
                </c:pt>
                <c:pt idx="42800">
                  <c:v>9.5859000000000005E-4</c:v>
                </c:pt>
                <c:pt idx="42801">
                  <c:v>1.5627600000000001E-3</c:v>
                </c:pt>
                <c:pt idx="42802">
                  <c:v>2.3046999999999998E-3</c:v>
                </c:pt>
                <c:pt idx="42803">
                  <c:v>-4.5255000000000002E-4</c:v>
                </c:pt>
                <c:pt idx="42804">
                  <c:v>-2.48563E-3</c:v>
                </c:pt>
                <c:pt idx="42805">
                  <c:v>-1.10246E-3</c:v>
                </c:pt>
                <c:pt idx="42806">
                  <c:v>-1.3357099999999999E-3</c:v>
                </c:pt>
                <c:pt idx="42807">
                  <c:v>-1.66602E-3</c:v>
                </c:pt>
                <c:pt idx="42808">
                  <c:v>-8.0433999999999996E-4</c:v>
                </c:pt>
                <c:pt idx="42809">
                  <c:v>1.38835E-3</c:v>
                </c:pt>
                <c:pt idx="42810">
                  <c:v>2.4477100000000001E-3</c:v>
                </c:pt>
                <c:pt idx="42811">
                  <c:v>2.9209100000000001E-3</c:v>
                </c:pt>
                <c:pt idx="42812">
                  <c:v>2.6802000000000002E-3</c:v>
                </c:pt>
                <c:pt idx="42813" formatCode="0.00E+00">
                  <c:v>5.3430000000000002E-5</c:v>
                </c:pt>
                <c:pt idx="42814">
                  <c:v>5.9654E-4</c:v>
                </c:pt>
                <c:pt idx="42815">
                  <c:v>1.6504099999999999E-3</c:v>
                </c:pt>
                <c:pt idx="42816">
                  <c:v>1.1754199999999999E-3</c:v>
                </c:pt>
                <c:pt idx="42817">
                  <c:v>7.9453E-4</c:v>
                </c:pt>
                <c:pt idx="42818">
                  <c:v>1.15091E-3</c:v>
                </c:pt>
                <c:pt idx="42819">
                  <c:v>-7.2869999999999999E-4</c:v>
                </c:pt>
                <c:pt idx="42820">
                  <c:v>-1.5781599999999999E-3</c:v>
                </c:pt>
                <c:pt idx="42821">
                  <c:v>-1.9158300000000001E-3</c:v>
                </c:pt>
                <c:pt idx="42822">
                  <c:v>-2.4322200000000001E-3</c:v>
                </c:pt>
                <c:pt idx="42823">
                  <c:v>-1.26731E-3</c:v>
                </c:pt>
                <c:pt idx="42824">
                  <c:v>-9.2867000000000004E-4</c:v>
                </c:pt>
                <c:pt idx="42825">
                  <c:v>1.9266400000000001E-3</c:v>
                </c:pt>
                <c:pt idx="42826">
                  <c:v>3.9750799999999998E-3</c:v>
                </c:pt>
                <c:pt idx="42827">
                  <c:v>3.8122999999999998E-3</c:v>
                </c:pt>
                <c:pt idx="42828">
                  <c:v>2.7946300000000002E-3</c:v>
                </c:pt>
                <c:pt idx="42829">
                  <c:v>6.5251000000000003E-4</c:v>
                </c:pt>
                <c:pt idx="42830">
                  <c:v>3.2665999999999999E-4</c:v>
                </c:pt>
                <c:pt idx="42831">
                  <c:v>1.1031999999999999E-3</c:v>
                </c:pt>
                <c:pt idx="42832">
                  <c:v>9.4777999999999995E-4</c:v>
                </c:pt>
                <c:pt idx="42833">
                  <c:v>2.0902799999999999E-3</c:v>
                </c:pt>
                <c:pt idx="42834">
                  <c:v>3.4179200000000001E-3</c:v>
                </c:pt>
                <c:pt idx="42835">
                  <c:v>1.7829499999999999E-3</c:v>
                </c:pt>
                <c:pt idx="42836">
                  <c:v>1.33643E-3</c:v>
                </c:pt>
                <c:pt idx="42837">
                  <c:v>1.8531999999999999E-3</c:v>
                </c:pt>
                <c:pt idx="42838">
                  <c:v>1.2081100000000001E-3</c:v>
                </c:pt>
                <c:pt idx="42839">
                  <c:v>-6.4088000000000003E-4</c:v>
                </c:pt>
                <c:pt idx="42840">
                  <c:v>-1.9662E-3</c:v>
                </c:pt>
                <c:pt idx="42841">
                  <c:v>-3.0827599999999999E-3</c:v>
                </c:pt>
                <c:pt idx="42842">
                  <c:v>-3.5588400000000002E-3</c:v>
                </c:pt>
                <c:pt idx="42843">
                  <c:v>-2.5008700000000001E-3</c:v>
                </c:pt>
                <c:pt idx="42844">
                  <c:v>-2.0264300000000001E-3</c:v>
                </c:pt>
                <c:pt idx="42845">
                  <c:v>-2.5278100000000001E-3</c:v>
                </c:pt>
                <c:pt idx="42846">
                  <c:v>-2.75114E-3</c:v>
                </c:pt>
                <c:pt idx="42847">
                  <c:v>-2.1038300000000001E-3</c:v>
                </c:pt>
                <c:pt idx="42848">
                  <c:v>-4.7914000000000002E-4</c:v>
                </c:pt>
                <c:pt idx="42849">
                  <c:v>-2.0950399999999998E-3</c:v>
                </c:pt>
                <c:pt idx="42850">
                  <c:v>-2.47781E-3</c:v>
                </c:pt>
                <c:pt idx="42851">
                  <c:v>-1.75644E-3</c:v>
                </c:pt>
                <c:pt idx="42852">
                  <c:v>-9.4680999999999997E-4</c:v>
                </c:pt>
                <c:pt idx="42853">
                  <c:v>-6.5693999999999995E-4</c:v>
                </c:pt>
                <c:pt idx="42854">
                  <c:v>5.2287000000000004E-4</c:v>
                </c:pt>
                <c:pt idx="42855">
                  <c:v>2.0939000000000001E-3</c:v>
                </c:pt>
                <c:pt idx="42856">
                  <c:v>2.86141E-3</c:v>
                </c:pt>
                <c:pt idx="42857">
                  <c:v>2.87339E-3</c:v>
                </c:pt>
                <c:pt idx="42858">
                  <c:v>1.72014E-3</c:v>
                </c:pt>
                <c:pt idx="42859">
                  <c:v>1.21828E-3</c:v>
                </c:pt>
                <c:pt idx="42860">
                  <c:v>-2.0071500000000001E-3</c:v>
                </c:pt>
                <c:pt idx="42861">
                  <c:v>-3.3081299999999998E-3</c:v>
                </c:pt>
                <c:pt idx="42862">
                  <c:v>-2.8868499999999998E-3</c:v>
                </c:pt>
                <c:pt idx="42863">
                  <c:v>-2.54923E-3</c:v>
                </c:pt>
                <c:pt idx="42864">
                  <c:v>-2.9063E-4</c:v>
                </c:pt>
                <c:pt idx="42865">
                  <c:v>1.7298400000000001E-3</c:v>
                </c:pt>
                <c:pt idx="42866">
                  <c:v>2.5312799999999999E-3</c:v>
                </c:pt>
                <c:pt idx="42867">
                  <c:v>3.8878300000000001E-3</c:v>
                </c:pt>
                <c:pt idx="42868">
                  <c:v>4.5415899999999999E-3</c:v>
                </c:pt>
                <c:pt idx="42869">
                  <c:v>2.0362399999999999E-3</c:v>
                </c:pt>
                <c:pt idx="42870">
                  <c:v>3.1749999999999999E-3</c:v>
                </c:pt>
                <c:pt idx="42871">
                  <c:v>3.0018800000000002E-3</c:v>
                </c:pt>
                <c:pt idx="42872">
                  <c:v>1.49051E-3</c:v>
                </c:pt>
                <c:pt idx="42873">
                  <c:v>2.3948200000000002E-3</c:v>
                </c:pt>
                <c:pt idx="42874">
                  <c:v>1.09223E-3</c:v>
                </c:pt>
                <c:pt idx="42875">
                  <c:v>-3.1639900000000002E-3</c:v>
                </c:pt>
                <c:pt idx="42876">
                  <c:v>-3.9656400000000003E-3</c:v>
                </c:pt>
                <c:pt idx="42877">
                  <c:v>-2.5096300000000001E-3</c:v>
                </c:pt>
                <c:pt idx="42878">
                  <c:v>-2.68322E-3</c:v>
                </c:pt>
                <c:pt idx="42879">
                  <c:v>-2.2088199999999998E-3</c:v>
                </c:pt>
                <c:pt idx="42880">
                  <c:v>-4.4540999999999998E-4</c:v>
                </c:pt>
                <c:pt idx="42881">
                  <c:v>1.82227E-3</c:v>
                </c:pt>
                <c:pt idx="42882">
                  <c:v>4.7504899999999996E-3</c:v>
                </c:pt>
                <c:pt idx="42883">
                  <c:v>5.6805700000000002E-3</c:v>
                </c:pt>
                <c:pt idx="42884">
                  <c:v>4.4436800000000002E-3</c:v>
                </c:pt>
                <c:pt idx="42885">
                  <c:v>2.80167E-3</c:v>
                </c:pt>
                <c:pt idx="42886">
                  <c:v>3.2222800000000001E-3</c:v>
                </c:pt>
                <c:pt idx="42887">
                  <c:v>3.1274499999999999E-3</c:v>
                </c:pt>
                <c:pt idx="42888">
                  <c:v>2.0444199999999999E-3</c:v>
                </c:pt>
                <c:pt idx="42889">
                  <c:v>3.08523E-3</c:v>
                </c:pt>
                <c:pt idx="42890">
                  <c:v>3.2972600000000002E-3</c:v>
                </c:pt>
                <c:pt idx="42891">
                  <c:v>4.1329100000000001E-3</c:v>
                </c:pt>
                <c:pt idx="42892">
                  <c:v>4.3499699999999999E-3</c:v>
                </c:pt>
                <c:pt idx="42893">
                  <c:v>2.55331E-3</c:v>
                </c:pt>
                <c:pt idx="42894">
                  <c:v>2.1008200000000002E-3</c:v>
                </c:pt>
                <c:pt idx="42895">
                  <c:v>2.1001E-4</c:v>
                </c:pt>
                <c:pt idx="42896">
                  <c:v>-1.8724900000000001E-3</c:v>
                </c:pt>
                <c:pt idx="42897">
                  <c:v>-4.1272799999999997E-3</c:v>
                </c:pt>
                <c:pt idx="42898">
                  <c:v>-5.60802E-3</c:v>
                </c:pt>
                <c:pt idx="42899">
                  <c:v>-3.7618399999999998E-3</c:v>
                </c:pt>
                <c:pt idx="42900">
                  <c:v>-2.4356400000000002E-3</c:v>
                </c:pt>
                <c:pt idx="42901">
                  <c:v>-2.0679800000000001E-3</c:v>
                </c:pt>
                <c:pt idx="42902">
                  <c:v>-2.0584900000000001E-3</c:v>
                </c:pt>
                <c:pt idx="42903">
                  <c:v>-4.5301999999999999E-3</c:v>
                </c:pt>
                <c:pt idx="42904">
                  <c:v>-3.2730599999999999E-3</c:v>
                </c:pt>
                <c:pt idx="42905">
                  <c:v>-2.3699099999999998E-3</c:v>
                </c:pt>
                <c:pt idx="42906">
                  <c:v>-3.5251499999999999E-3</c:v>
                </c:pt>
                <c:pt idx="42907">
                  <c:v>-3.1541999999999998E-3</c:v>
                </c:pt>
                <c:pt idx="42908">
                  <c:v>-3.7905399999999998E-3</c:v>
                </c:pt>
                <c:pt idx="42909">
                  <c:v>-4.4610199999999996E-3</c:v>
                </c:pt>
                <c:pt idx="42910">
                  <c:v>-4.2693499999999999E-3</c:v>
                </c:pt>
                <c:pt idx="42911">
                  <c:v>-2.8221399999999999E-3</c:v>
                </c:pt>
                <c:pt idx="42912">
                  <c:v>-2.6617199999999998E-3</c:v>
                </c:pt>
                <c:pt idx="42913">
                  <c:v>-3.05667E-3</c:v>
                </c:pt>
                <c:pt idx="42914">
                  <c:v>-1.7022199999999999E-3</c:v>
                </c:pt>
                <c:pt idx="42915">
                  <c:v>5.7678999999999999E-4</c:v>
                </c:pt>
                <c:pt idx="42916">
                  <c:v>2.8518699999999998E-3</c:v>
                </c:pt>
                <c:pt idx="42917">
                  <c:v>4.7734300000000004E-3</c:v>
                </c:pt>
                <c:pt idx="42918">
                  <c:v>3.4814099999999999E-3</c:v>
                </c:pt>
                <c:pt idx="42919">
                  <c:v>2.4037199999999998E-3</c:v>
                </c:pt>
                <c:pt idx="42920">
                  <c:v>2.58055E-3</c:v>
                </c:pt>
                <c:pt idx="42921">
                  <c:v>-9.8970000000000004E-4</c:v>
                </c:pt>
                <c:pt idx="42922">
                  <c:v>-3.3280300000000001E-3</c:v>
                </c:pt>
                <c:pt idx="42923">
                  <c:v>-6.0816500000000001E-3</c:v>
                </c:pt>
                <c:pt idx="42924">
                  <c:v>-5.9307500000000003E-3</c:v>
                </c:pt>
                <c:pt idx="42925">
                  <c:v>-4.3943300000000001E-3</c:v>
                </c:pt>
                <c:pt idx="42926">
                  <c:v>-4.6063199999999997E-3</c:v>
                </c:pt>
                <c:pt idx="42927">
                  <c:v>-3.38033E-3</c:v>
                </c:pt>
                <c:pt idx="42928">
                  <c:v>-1.4073899999999999E-3</c:v>
                </c:pt>
                <c:pt idx="42929">
                  <c:v>-1.85363E-3</c:v>
                </c:pt>
                <c:pt idx="42930">
                  <c:v>3.2364999999999998E-4</c:v>
                </c:pt>
                <c:pt idx="42931">
                  <c:v>2.6558300000000001E-3</c:v>
                </c:pt>
                <c:pt idx="42932">
                  <c:v>2.3792900000000001E-3</c:v>
                </c:pt>
                <c:pt idx="42933">
                  <c:v>2.8701199999999999E-3</c:v>
                </c:pt>
                <c:pt idx="42934">
                  <c:v>2.8012599999999999E-3</c:v>
                </c:pt>
                <c:pt idx="42935">
                  <c:v>2.2945000000000001E-3</c:v>
                </c:pt>
                <c:pt idx="42936">
                  <c:v>-8.5388E-4</c:v>
                </c:pt>
                <c:pt idx="42937">
                  <c:v>-3.2912599999999998E-3</c:v>
                </c:pt>
                <c:pt idx="42938">
                  <c:v>-4.94292E-3</c:v>
                </c:pt>
                <c:pt idx="42939">
                  <c:v>-6.2543199999999998E-3</c:v>
                </c:pt>
                <c:pt idx="42940">
                  <c:v>-4.00074E-3</c:v>
                </c:pt>
                <c:pt idx="42941">
                  <c:v>-3.7088400000000001E-3</c:v>
                </c:pt>
                <c:pt idx="42942">
                  <c:v>-3.9467699999999996E-3</c:v>
                </c:pt>
                <c:pt idx="42943">
                  <c:v>-3.4112000000000001E-3</c:v>
                </c:pt>
                <c:pt idx="42944">
                  <c:v>-4.0742299999999999E-3</c:v>
                </c:pt>
                <c:pt idx="42945">
                  <c:v>-5.1049600000000004E-3</c:v>
                </c:pt>
                <c:pt idx="42946">
                  <c:v>-4.50768E-3</c:v>
                </c:pt>
                <c:pt idx="42947">
                  <c:v>-3.7600099999999998E-3</c:v>
                </c:pt>
                <c:pt idx="42948">
                  <c:v>-3.40523E-3</c:v>
                </c:pt>
                <c:pt idx="42949">
                  <c:v>-2.8601199999999998E-3</c:v>
                </c:pt>
                <c:pt idx="42950">
                  <c:v>-3.4179100000000001E-3</c:v>
                </c:pt>
                <c:pt idx="42951">
                  <c:v>2.1589999999999999E-4</c:v>
                </c:pt>
                <c:pt idx="42952">
                  <c:v>3.0627200000000001E-3</c:v>
                </c:pt>
                <c:pt idx="42953">
                  <c:v>4.5645399999999997E-3</c:v>
                </c:pt>
                <c:pt idx="42954">
                  <c:v>6.4472000000000002E-3</c:v>
                </c:pt>
                <c:pt idx="42955">
                  <c:v>3.5872500000000002E-3</c:v>
                </c:pt>
                <c:pt idx="42956">
                  <c:v>3.55289E-3</c:v>
                </c:pt>
                <c:pt idx="42957">
                  <c:v>4.3344999999999998E-3</c:v>
                </c:pt>
                <c:pt idx="42958">
                  <c:v>4.7667500000000002E-3</c:v>
                </c:pt>
                <c:pt idx="42959">
                  <c:v>4.7480100000000004E-3</c:v>
                </c:pt>
                <c:pt idx="42960">
                  <c:v>4.6022099999999998E-3</c:v>
                </c:pt>
                <c:pt idx="42961">
                  <c:v>4.7098000000000001E-3</c:v>
                </c:pt>
                <c:pt idx="42962">
                  <c:v>4.7744199999999997E-3</c:v>
                </c:pt>
                <c:pt idx="42963">
                  <c:v>3.8447500000000001E-3</c:v>
                </c:pt>
                <c:pt idx="42964">
                  <c:v>3.2841599999999999E-3</c:v>
                </c:pt>
                <c:pt idx="42965">
                  <c:v>1.0693600000000001E-3</c:v>
                </c:pt>
                <c:pt idx="42966">
                  <c:v>-2.4563999999999999E-4</c:v>
                </c:pt>
                <c:pt idx="42967">
                  <c:v>-2.9615000000000002E-3</c:v>
                </c:pt>
                <c:pt idx="42968">
                  <c:v>-4.2625600000000003E-3</c:v>
                </c:pt>
                <c:pt idx="42969">
                  <c:v>-3.49373E-3</c:v>
                </c:pt>
                <c:pt idx="42970">
                  <c:v>-3.7198399999999999E-3</c:v>
                </c:pt>
                <c:pt idx="42971">
                  <c:v>-1.8857999999999999E-4</c:v>
                </c:pt>
                <c:pt idx="42972">
                  <c:v>2.3183100000000001E-3</c:v>
                </c:pt>
                <c:pt idx="42973">
                  <c:v>4.0335400000000004E-3</c:v>
                </c:pt>
                <c:pt idx="42974">
                  <c:v>4.8269999999999997E-3</c:v>
                </c:pt>
                <c:pt idx="42975">
                  <c:v>4.2347499999999998E-3</c:v>
                </c:pt>
                <c:pt idx="42976">
                  <c:v>1.22919E-3</c:v>
                </c:pt>
                <c:pt idx="42977">
                  <c:v>-2.46203E-3</c:v>
                </c:pt>
                <c:pt idx="42978">
                  <c:v>-4.9327299999999998E-3</c:v>
                </c:pt>
                <c:pt idx="42979">
                  <c:v>-6.7240099999999999E-3</c:v>
                </c:pt>
                <c:pt idx="42980">
                  <c:v>-6.9703300000000003E-3</c:v>
                </c:pt>
                <c:pt idx="42981">
                  <c:v>-6.2138499999999999E-3</c:v>
                </c:pt>
                <c:pt idx="42982">
                  <c:v>-4.6491199999999996E-3</c:v>
                </c:pt>
                <c:pt idx="42983">
                  <c:v>-4.2637600000000001E-3</c:v>
                </c:pt>
                <c:pt idx="42984">
                  <c:v>-4.7181699999999998E-3</c:v>
                </c:pt>
                <c:pt idx="42985">
                  <c:v>-2.6098800000000002E-3</c:v>
                </c:pt>
                <c:pt idx="42986">
                  <c:v>2.7001E-4</c:v>
                </c:pt>
                <c:pt idx="42987">
                  <c:v>1.9478399999999999E-3</c:v>
                </c:pt>
                <c:pt idx="42988">
                  <c:v>5.10999E-3</c:v>
                </c:pt>
                <c:pt idx="42989">
                  <c:v>3.9372000000000001E-3</c:v>
                </c:pt>
                <c:pt idx="42990">
                  <c:v>2.96569E-3</c:v>
                </c:pt>
                <c:pt idx="42991">
                  <c:v>2.8345699999999998E-3</c:v>
                </c:pt>
                <c:pt idx="42992">
                  <c:v>-1.2590399999999999E-3</c:v>
                </c:pt>
                <c:pt idx="42993">
                  <c:v>-2.18468E-3</c:v>
                </c:pt>
                <c:pt idx="42994">
                  <c:v>-4.9972300000000001E-3</c:v>
                </c:pt>
                <c:pt idx="42995">
                  <c:v>-6.7067999999999997E-3</c:v>
                </c:pt>
                <c:pt idx="42996">
                  <c:v>-5.96175E-3</c:v>
                </c:pt>
                <c:pt idx="42997">
                  <c:v>-6.5149300000000004E-3</c:v>
                </c:pt>
                <c:pt idx="42998">
                  <c:v>-5.2009300000000003E-3</c:v>
                </c:pt>
                <c:pt idx="42999">
                  <c:v>-5.20668E-3</c:v>
                </c:pt>
                <c:pt idx="43000">
                  <c:v>-4.3167500000000003E-3</c:v>
                </c:pt>
                <c:pt idx="43001">
                  <c:v>-5.97359E-3</c:v>
                </c:pt>
                <c:pt idx="43002">
                  <c:v>-4.3220300000000001E-3</c:v>
                </c:pt>
                <c:pt idx="43003">
                  <c:v>-4.0226699999999999E-3</c:v>
                </c:pt>
                <c:pt idx="43004">
                  <c:v>-4.0488E-3</c:v>
                </c:pt>
                <c:pt idx="43005">
                  <c:v>-2.7286900000000002E-3</c:v>
                </c:pt>
                <c:pt idx="43006">
                  <c:v>-2.2551400000000001E-3</c:v>
                </c:pt>
                <c:pt idx="43007">
                  <c:v>4.1041999999999999E-4</c:v>
                </c:pt>
                <c:pt idx="43008">
                  <c:v>2.6007399999999998E-3</c:v>
                </c:pt>
                <c:pt idx="43009">
                  <c:v>6.0373400000000004E-3</c:v>
                </c:pt>
                <c:pt idx="43010">
                  <c:v>7.2675700000000001E-3</c:v>
                </c:pt>
                <c:pt idx="43011">
                  <c:v>5.7543200000000003E-3</c:v>
                </c:pt>
                <c:pt idx="43012">
                  <c:v>5.0246800000000001E-3</c:v>
                </c:pt>
                <c:pt idx="43013">
                  <c:v>5.7292300000000001E-3</c:v>
                </c:pt>
                <c:pt idx="43014">
                  <c:v>4.7169500000000001E-3</c:v>
                </c:pt>
                <c:pt idx="43015">
                  <c:v>3.7511900000000002E-3</c:v>
                </c:pt>
                <c:pt idx="43016">
                  <c:v>4.8778900000000002E-3</c:v>
                </c:pt>
                <c:pt idx="43017">
                  <c:v>5.5169199999999998E-3</c:v>
                </c:pt>
                <c:pt idx="43018">
                  <c:v>5.9138000000000003E-3</c:v>
                </c:pt>
                <c:pt idx="43019">
                  <c:v>5.0191899999999998E-3</c:v>
                </c:pt>
                <c:pt idx="43020">
                  <c:v>5.3235399999999999E-3</c:v>
                </c:pt>
                <c:pt idx="43021">
                  <c:v>5.5285100000000004E-3</c:v>
                </c:pt>
                <c:pt idx="43022">
                  <c:v>6.1286300000000004E-3</c:v>
                </c:pt>
                <c:pt idx="43023">
                  <c:v>5.7017400000000003E-3</c:v>
                </c:pt>
                <c:pt idx="43024">
                  <c:v>4.8481399999999999E-3</c:v>
                </c:pt>
                <c:pt idx="43025">
                  <c:v>4.8354000000000001E-3</c:v>
                </c:pt>
                <c:pt idx="43026">
                  <c:v>1.1595500000000001E-3</c:v>
                </c:pt>
                <c:pt idx="43027">
                  <c:v>-1.68479E-3</c:v>
                </c:pt>
                <c:pt idx="43028">
                  <c:v>-2.26042E-3</c:v>
                </c:pt>
                <c:pt idx="43029">
                  <c:v>-5.09291E-3</c:v>
                </c:pt>
                <c:pt idx="43030">
                  <c:v>-4.7215399999999998E-3</c:v>
                </c:pt>
                <c:pt idx="43031">
                  <c:v>-3.6429399999999999E-3</c:v>
                </c:pt>
                <c:pt idx="43032">
                  <c:v>-2.4368100000000002E-3</c:v>
                </c:pt>
                <c:pt idx="43033">
                  <c:v>2.93596E-3</c:v>
                </c:pt>
                <c:pt idx="43034">
                  <c:v>4.8529599999999999E-3</c:v>
                </c:pt>
                <c:pt idx="43035">
                  <c:v>7.1458299999999997E-3</c:v>
                </c:pt>
                <c:pt idx="43036">
                  <c:v>8.7759899999999991E-3</c:v>
                </c:pt>
                <c:pt idx="43037">
                  <c:v>5.1218599999999998E-3</c:v>
                </c:pt>
                <c:pt idx="43038">
                  <c:v>6.1648700000000002E-3</c:v>
                </c:pt>
                <c:pt idx="43039">
                  <c:v>5.6810699999999999E-3</c:v>
                </c:pt>
                <c:pt idx="43040">
                  <c:v>3.7471100000000001E-3</c:v>
                </c:pt>
                <c:pt idx="43041">
                  <c:v>4.4731399999999996E-3</c:v>
                </c:pt>
                <c:pt idx="43042">
                  <c:v>7.1938999999999998E-4</c:v>
                </c:pt>
                <c:pt idx="43043">
                  <c:v>-2.2449000000000002E-3</c:v>
                </c:pt>
                <c:pt idx="43044">
                  <c:v>-4.5245299999999997E-3</c:v>
                </c:pt>
                <c:pt idx="43045">
                  <c:v>-5.7082000000000001E-3</c:v>
                </c:pt>
                <c:pt idx="43046">
                  <c:v>-4.3118399999999999E-3</c:v>
                </c:pt>
                <c:pt idx="43047">
                  <c:v>-1.7566000000000001E-3</c:v>
                </c:pt>
                <c:pt idx="43048">
                  <c:v>1.0583700000000001E-3</c:v>
                </c:pt>
                <c:pt idx="43049">
                  <c:v>3.5683099999999999E-3</c:v>
                </c:pt>
                <c:pt idx="43050">
                  <c:v>6.0431399999999998E-3</c:v>
                </c:pt>
                <c:pt idx="43051">
                  <c:v>6.23239E-3</c:v>
                </c:pt>
                <c:pt idx="43052">
                  <c:v>7.52391E-3</c:v>
                </c:pt>
                <c:pt idx="43053">
                  <c:v>6.1231000000000002E-3</c:v>
                </c:pt>
                <c:pt idx="43054">
                  <c:v>6.3108699999999997E-3</c:v>
                </c:pt>
                <c:pt idx="43055">
                  <c:v>6.4720999999999997E-3</c:v>
                </c:pt>
                <c:pt idx="43056">
                  <c:v>5.7164700000000004E-3</c:v>
                </c:pt>
                <c:pt idx="43057">
                  <c:v>6.9486699999999997E-3</c:v>
                </c:pt>
                <c:pt idx="43058">
                  <c:v>5.8326899999999997E-3</c:v>
                </c:pt>
                <c:pt idx="43059">
                  <c:v>5.9635000000000001E-3</c:v>
                </c:pt>
                <c:pt idx="43060">
                  <c:v>5.7788099999999997E-3</c:v>
                </c:pt>
                <c:pt idx="43061">
                  <c:v>3.7829199999999999E-3</c:v>
                </c:pt>
                <c:pt idx="43062">
                  <c:v>2.3046299999999998E-3</c:v>
                </c:pt>
                <c:pt idx="43063">
                  <c:v>-8.0754999999999998E-4</c:v>
                </c:pt>
                <c:pt idx="43064">
                  <c:v>-4.1262599999999997E-3</c:v>
                </c:pt>
                <c:pt idx="43065">
                  <c:v>-7.5270600000000003E-3</c:v>
                </c:pt>
                <c:pt idx="43066">
                  <c:v>-7.9041400000000005E-3</c:v>
                </c:pt>
                <c:pt idx="43067">
                  <c:v>-6.4840699999999998E-3</c:v>
                </c:pt>
                <c:pt idx="43068">
                  <c:v>-6.6801200000000003E-3</c:v>
                </c:pt>
                <c:pt idx="43069">
                  <c:v>-5.8271599999999996E-3</c:v>
                </c:pt>
                <c:pt idx="43070">
                  <c:v>-5.4781999999999999E-3</c:v>
                </c:pt>
                <c:pt idx="43071">
                  <c:v>-6.2876399999999997E-3</c:v>
                </c:pt>
                <c:pt idx="43072">
                  <c:v>-5.3722700000000002E-3</c:v>
                </c:pt>
                <c:pt idx="43073">
                  <c:v>-5.8100699999999996E-3</c:v>
                </c:pt>
                <c:pt idx="43074">
                  <c:v>-5.8500599999999998E-3</c:v>
                </c:pt>
                <c:pt idx="43075">
                  <c:v>-4.7266699999999997E-3</c:v>
                </c:pt>
                <c:pt idx="43076">
                  <c:v>-5.4727400000000002E-3</c:v>
                </c:pt>
                <c:pt idx="43077">
                  <c:v>-6.95942E-3</c:v>
                </c:pt>
                <c:pt idx="43078">
                  <c:v>-5.9842100000000002E-3</c:v>
                </c:pt>
                <c:pt idx="43079">
                  <c:v>-5.0313500000000004E-3</c:v>
                </c:pt>
                <c:pt idx="43080">
                  <c:v>-5.3661200000000003E-3</c:v>
                </c:pt>
                <c:pt idx="43081">
                  <c:v>-4.1191600000000002E-3</c:v>
                </c:pt>
                <c:pt idx="43082">
                  <c:v>-2.1074399999999999E-3</c:v>
                </c:pt>
                <c:pt idx="43083">
                  <c:v>-5.2183999999999998E-4</c:v>
                </c:pt>
                <c:pt idx="43084">
                  <c:v>3.5838699999999999E-3</c:v>
                </c:pt>
                <c:pt idx="43085">
                  <c:v>4.0133399999999998E-3</c:v>
                </c:pt>
                <c:pt idx="43086">
                  <c:v>3.9291600000000001E-3</c:v>
                </c:pt>
                <c:pt idx="43087">
                  <c:v>5.2664699999999997E-3</c:v>
                </c:pt>
                <c:pt idx="43088">
                  <c:v>1.6582700000000001E-3</c:v>
                </c:pt>
                <c:pt idx="43089">
                  <c:v>-9.3342000000000002E-4</c:v>
                </c:pt>
                <c:pt idx="43090">
                  <c:v>-5.0228499999999997E-3</c:v>
                </c:pt>
                <c:pt idx="43091">
                  <c:v>-8.7551799999999996E-3</c:v>
                </c:pt>
                <c:pt idx="43092">
                  <c:v>-7.9763200000000003E-3</c:v>
                </c:pt>
                <c:pt idx="43093">
                  <c:v>-7.7175400000000002E-3</c:v>
                </c:pt>
                <c:pt idx="43094">
                  <c:v>-6.2678400000000002E-3</c:v>
                </c:pt>
                <c:pt idx="43095">
                  <c:v>-5.7447699999999997E-3</c:v>
                </c:pt>
                <c:pt idx="43096">
                  <c:v>-4.4340300000000003E-3</c:v>
                </c:pt>
                <c:pt idx="43097">
                  <c:v>-2.47751E-3</c:v>
                </c:pt>
                <c:pt idx="43098">
                  <c:v>-8.2490000000000005E-4</c:v>
                </c:pt>
                <c:pt idx="43099">
                  <c:v>1.90574E-3</c:v>
                </c:pt>
                <c:pt idx="43100">
                  <c:v>4.8562800000000001E-3</c:v>
                </c:pt>
                <c:pt idx="43101">
                  <c:v>5.1802300000000001E-3</c:v>
                </c:pt>
                <c:pt idx="43102">
                  <c:v>4.52842E-3</c:v>
                </c:pt>
                <c:pt idx="43103">
                  <c:v>2.8556800000000002E-3</c:v>
                </c:pt>
                <c:pt idx="43104">
                  <c:v>-2.0130600000000001E-3</c:v>
                </c:pt>
                <c:pt idx="43105">
                  <c:v>-4.4694000000000001E-3</c:v>
                </c:pt>
                <c:pt idx="43106">
                  <c:v>-7.1098799999999998E-3</c:v>
                </c:pt>
                <c:pt idx="43107">
                  <c:v>-9.1722799999999997E-3</c:v>
                </c:pt>
                <c:pt idx="43108">
                  <c:v>-7.1228200000000002E-3</c:v>
                </c:pt>
                <c:pt idx="43109">
                  <c:v>-7.2067199999999998E-3</c:v>
                </c:pt>
                <c:pt idx="43110">
                  <c:v>-7.8745599999999992E-3</c:v>
                </c:pt>
                <c:pt idx="43111">
                  <c:v>-7.3347400000000002E-3</c:v>
                </c:pt>
                <c:pt idx="43112">
                  <c:v>-6.6183400000000003E-3</c:v>
                </c:pt>
                <c:pt idx="43113">
                  <c:v>-6.8516699999999998E-3</c:v>
                </c:pt>
                <c:pt idx="43114">
                  <c:v>-5.3329099999999997E-3</c:v>
                </c:pt>
                <c:pt idx="43115">
                  <c:v>-4.6702799999999997E-3</c:v>
                </c:pt>
                <c:pt idx="43116">
                  <c:v>-4.8543800000000002E-3</c:v>
                </c:pt>
                <c:pt idx="43117">
                  <c:v>-5.0357300000000004E-3</c:v>
                </c:pt>
                <c:pt idx="43118">
                  <c:v>-3.9736299999999997E-3</c:v>
                </c:pt>
                <c:pt idx="43119">
                  <c:v>7.9827000000000001E-4</c:v>
                </c:pt>
                <c:pt idx="43120">
                  <c:v>3.5560399999999999E-3</c:v>
                </c:pt>
                <c:pt idx="43121">
                  <c:v>6.3803999999999996E-3</c:v>
                </c:pt>
                <c:pt idx="43122">
                  <c:v>8.0523699999999997E-3</c:v>
                </c:pt>
                <c:pt idx="43123">
                  <c:v>7.54055E-3</c:v>
                </c:pt>
                <c:pt idx="43124">
                  <c:v>7.09219E-3</c:v>
                </c:pt>
                <c:pt idx="43125">
                  <c:v>5.5708800000000003E-3</c:v>
                </c:pt>
                <c:pt idx="43126">
                  <c:v>6.6253500000000003E-3</c:v>
                </c:pt>
                <c:pt idx="43127">
                  <c:v>7.1945200000000003E-3</c:v>
                </c:pt>
                <c:pt idx="43128">
                  <c:v>6.4847899999999998E-3</c:v>
                </c:pt>
                <c:pt idx="43129">
                  <c:v>6.5743800000000003E-3</c:v>
                </c:pt>
                <c:pt idx="43130">
                  <c:v>6.75174E-3</c:v>
                </c:pt>
                <c:pt idx="43131">
                  <c:v>6.1313399999999999E-3</c:v>
                </c:pt>
                <c:pt idx="43132">
                  <c:v>5.7816100000000004E-3</c:v>
                </c:pt>
                <c:pt idx="43133">
                  <c:v>7.0855199999999997E-3</c:v>
                </c:pt>
                <c:pt idx="43134">
                  <c:v>6.7184499999999999E-3</c:v>
                </c:pt>
                <c:pt idx="43135">
                  <c:v>5.8552200000000004E-3</c:v>
                </c:pt>
                <c:pt idx="43136">
                  <c:v>5.9195100000000002E-3</c:v>
                </c:pt>
                <c:pt idx="43137">
                  <c:v>3.68469E-3</c:v>
                </c:pt>
                <c:pt idx="43138">
                  <c:v>2.6455599999999999E-3</c:v>
                </c:pt>
                <c:pt idx="43139">
                  <c:v>-1.01869E-3</c:v>
                </c:pt>
                <c:pt idx="43140">
                  <c:v>-3.3086600000000002E-3</c:v>
                </c:pt>
                <c:pt idx="43141">
                  <c:v>-4.0478299999999997E-3</c:v>
                </c:pt>
                <c:pt idx="43142">
                  <c:v>-5.3621800000000002E-3</c:v>
                </c:pt>
                <c:pt idx="43143">
                  <c:v>-3.8247799999999998E-3</c:v>
                </c:pt>
                <c:pt idx="43144">
                  <c:v>-2.2279800000000001E-3</c:v>
                </c:pt>
                <c:pt idx="43145">
                  <c:v>2.5380300000000001E-3</c:v>
                </c:pt>
                <c:pt idx="43146">
                  <c:v>4.6656099999999997E-3</c:v>
                </c:pt>
                <c:pt idx="43147">
                  <c:v>7.0913299999999999E-3</c:v>
                </c:pt>
                <c:pt idx="43148">
                  <c:v>9.2653600000000003E-3</c:v>
                </c:pt>
                <c:pt idx="43149">
                  <c:v>6.1235999999999999E-3</c:v>
                </c:pt>
                <c:pt idx="43150">
                  <c:v>7.65418E-3</c:v>
                </c:pt>
                <c:pt idx="43151">
                  <c:v>7.3898499999999999E-3</c:v>
                </c:pt>
                <c:pt idx="43152">
                  <c:v>5.6599800000000002E-3</c:v>
                </c:pt>
                <c:pt idx="43153">
                  <c:v>4.8217099999999999E-3</c:v>
                </c:pt>
                <c:pt idx="43154">
                  <c:v>9.0094000000000003E-4</c:v>
                </c:pt>
                <c:pt idx="43155">
                  <c:v>-3.14029E-3</c:v>
                </c:pt>
                <c:pt idx="43156">
                  <c:v>-5.5969499999999998E-3</c:v>
                </c:pt>
                <c:pt idx="43157">
                  <c:v>-4.2794299999999999E-3</c:v>
                </c:pt>
                <c:pt idx="43158">
                  <c:v>-3.53828E-3</c:v>
                </c:pt>
                <c:pt idx="43159">
                  <c:v>-3.5309199999999999E-3</c:v>
                </c:pt>
                <c:pt idx="43160">
                  <c:v>1.15592E-3</c:v>
                </c:pt>
                <c:pt idx="43161">
                  <c:v>4.0248799999999998E-3</c:v>
                </c:pt>
                <c:pt idx="43162">
                  <c:v>6.57195E-3</c:v>
                </c:pt>
                <c:pt idx="43163">
                  <c:v>8.7640600000000006E-3</c:v>
                </c:pt>
                <c:pt idx="43164">
                  <c:v>8.0341300000000004E-3</c:v>
                </c:pt>
                <c:pt idx="43165">
                  <c:v>7.1687699999999997E-3</c:v>
                </c:pt>
                <c:pt idx="43166">
                  <c:v>6.7498999999999997E-3</c:v>
                </c:pt>
                <c:pt idx="43167">
                  <c:v>6.8836399999999999E-3</c:v>
                </c:pt>
                <c:pt idx="43168">
                  <c:v>7.3764700000000004E-3</c:v>
                </c:pt>
                <c:pt idx="43169">
                  <c:v>6.9525200000000002E-3</c:v>
                </c:pt>
                <c:pt idx="43170">
                  <c:v>7.6033899999999998E-3</c:v>
                </c:pt>
                <c:pt idx="43171">
                  <c:v>7.2767999999999999E-3</c:v>
                </c:pt>
                <c:pt idx="43172">
                  <c:v>6.1345899999999997E-3</c:v>
                </c:pt>
                <c:pt idx="43173">
                  <c:v>6.1781400000000004E-3</c:v>
                </c:pt>
                <c:pt idx="43174">
                  <c:v>2.93341E-3</c:v>
                </c:pt>
                <c:pt idx="43175">
                  <c:v>-9.4269999999999998E-4</c:v>
                </c:pt>
                <c:pt idx="43176">
                  <c:v>-4.1255900000000002E-3</c:v>
                </c:pt>
                <c:pt idx="43177">
                  <c:v>-7.3241599999999997E-3</c:v>
                </c:pt>
                <c:pt idx="43178">
                  <c:v>-7.7092100000000002E-3</c:v>
                </c:pt>
                <c:pt idx="43179">
                  <c:v>-8.1977400000000002E-3</c:v>
                </c:pt>
                <c:pt idx="43180">
                  <c:v>-7.9828399999999997E-3</c:v>
                </c:pt>
                <c:pt idx="43181">
                  <c:v>-7.2438499999999996E-3</c:v>
                </c:pt>
                <c:pt idx="43182">
                  <c:v>-6.8714199999999996E-3</c:v>
                </c:pt>
                <c:pt idx="43183">
                  <c:v>-6.25634E-3</c:v>
                </c:pt>
                <c:pt idx="43184">
                  <c:v>-5.2236399999999999E-3</c:v>
                </c:pt>
                <c:pt idx="43185">
                  <c:v>-6.3816899999999998E-3</c:v>
                </c:pt>
                <c:pt idx="43186">
                  <c:v>-6.8439399999999997E-3</c:v>
                </c:pt>
                <c:pt idx="43187">
                  <c:v>-6.9986199999999997E-3</c:v>
                </c:pt>
                <c:pt idx="43188">
                  <c:v>-6.7750700000000002E-3</c:v>
                </c:pt>
                <c:pt idx="43189">
                  <c:v>-6.8723100000000004E-3</c:v>
                </c:pt>
                <c:pt idx="43190">
                  <c:v>-7.7933000000000004E-3</c:v>
                </c:pt>
                <c:pt idx="43191">
                  <c:v>-5.8444300000000003E-3</c:v>
                </c:pt>
                <c:pt idx="43192">
                  <c:v>-5.57779E-3</c:v>
                </c:pt>
                <c:pt idx="43193">
                  <c:v>-6.2475600000000001E-3</c:v>
                </c:pt>
                <c:pt idx="43194">
                  <c:v>-3.11642E-3</c:v>
                </c:pt>
                <c:pt idx="43195">
                  <c:v>1.33004E-3</c:v>
                </c:pt>
                <c:pt idx="43196">
                  <c:v>3.42129E-3</c:v>
                </c:pt>
                <c:pt idx="43197">
                  <c:v>5.953E-3</c:v>
                </c:pt>
                <c:pt idx="43198">
                  <c:v>5.8843300000000001E-3</c:v>
                </c:pt>
                <c:pt idx="43199">
                  <c:v>4.1297199999999999E-3</c:v>
                </c:pt>
                <c:pt idx="43200">
                  <c:v>2.5888399999999998E-3</c:v>
                </c:pt>
                <c:pt idx="43201">
                  <c:v>-2.29926E-3</c:v>
                </c:pt>
                <c:pt idx="43202">
                  <c:v>-5.2063999999999999E-3</c:v>
                </c:pt>
                <c:pt idx="43203">
                  <c:v>-7.7808799999999996E-3</c:v>
                </c:pt>
                <c:pt idx="43204">
                  <c:v>-8.6659000000000007E-3</c:v>
                </c:pt>
                <c:pt idx="43205">
                  <c:v>-7.4110699999999996E-3</c:v>
                </c:pt>
                <c:pt idx="43206">
                  <c:v>-7.5607799999999996E-3</c:v>
                </c:pt>
                <c:pt idx="43207">
                  <c:v>-7.3645500000000001E-3</c:v>
                </c:pt>
                <c:pt idx="43208">
                  <c:v>-5.6652300000000003E-3</c:v>
                </c:pt>
                <c:pt idx="43209">
                  <c:v>-3.3375100000000001E-3</c:v>
                </c:pt>
                <c:pt idx="43210">
                  <c:v>-3.3691E-4</c:v>
                </c:pt>
                <c:pt idx="43211">
                  <c:v>2.1469800000000002E-3</c:v>
                </c:pt>
                <c:pt idx="43212">
                  <c:v>5.6693899999999998E-3</c:v>
                </c:pt>
                <c:pt idx="43213">
                  <c:v>5.5260800000000001E-3</c:v>
                </c:pt>
                <c:pt idx="43214">
                  <c:v>3.77503E-3</c:v>
                </c:pt>
                <c:pt idx="43215">
                  <c:v>2.8896899999999999E-3</c:v>
                </c:pt>
                <c:pt idx="43216">
                  <c:v>-1.62543E-3</c:v>
                </c:pt>
                <c:pt idx="43217">
                  <c:v>-3.9121199999999998E-3</c:v>
                </c:pt>
                <c:pt idx="43218">
                  <c:v>-5.7556200000000004E-3</c:v>
                </c:pt>
                <c:pt idx="43219">
                  <c:v>-8.3302800000000007E-3</c:v>
                </c:pt>
                <c:pt idx="43220">
                  <c:v>-8.08678E-3</c:v>
                </c:pt>
                <c:pt idx="43221">
                  <c:v>-6.5602999999999998E-3</c:v>
                </c:pt>
                <c:pt idx="43222">
                  <c:v>-5.84871E-3</c:v>
                </c:pt>
                <c:pt idx="43223">
                  <c:v>-7.9532800000000001E-3</c:v>
                </c:pt>
                <c:pt idx="43224">
                  <c:v>-7.9327900000000003E-3</c:v>
                </c:pt>
                <c:pt idx="43225">
                  <c:v>-7.2709799999999998E-3</c:v>
                </c:pt>
                <c:pt idx="43226">
                  <c:v>-7.3462099999999997E-3</c:v>
                </c:pt>
                <c:pt idx="43227">
                  <c:v>-7.8164099999999993E-3</c:v>
                </c:pt>
                <c:pt idx="43228">
                  <c:v>-6.6737400000000001E-3</c:v>
                </c:pt>
                <c:pt idx="43229">
                  <c:v>-4.4921099999999997E-3</c:v>
                </c:pt>
                <c:pt idx="43230">
                  <c:v>-1.5821399999999999E-3</c:v>
                </c:pt>
                <c:pt idx="43231">
                  <c:v>6.9992999999999997E-4</c:v>
                </c:pt>
                <c:pt idx="43232">
                  <c:v>2.59165E-3</c:v>
                </c:pt>
                <c:pt idx="43233">
                  <c:v>6.7723999999999996E-3</c:v>
                </c:pt>
                <c:pt idx="43234">
                  <c:v>7.6134999999999996E-3</c:v>
                </c:pt>
                <c:pt idx="43235">
                  <c:v>7.5869300000000004E-3</c:v>
                </c:pt>
                <c:pt idx="43236">
                  <c:v>8.5155100000000004E-3</c:v>
                </c:pt>
                <c:pt idx="43237">
                  <c:v>6.5683299999999998E-3</c:v>
                </c:pt>
                <c:pt idx="43238">
                  <c:v>6.6666399999999997E-3</c:v>
                </c:pt>
                <c:pt idx="43239">
                  <c:v>6.8620299999999999E-3</c:v>
                </c:pt>
                <c:pt idx="43240">
                  <c:v>6.0107499999999996E-3</c:v>
                </c:pt>
                <c:pt idx="43241">
                  <c:v>6.69755E-3</c:v>
                </c:pt>
                <c:pt idx="43242">
                  <c:v>6.8802899999999998E-3</c:v>
                </c:pt>
                <c:pt idx="43243">
                  <c:v>6.6783800000000003E-3</c:v>
                </c:pt>
                <c:pt idx="43244">
                  <c:v>7.7105000000000003E-3</c:v>
                </c:pt>
                <c:pt idx="43245">
                  <c:v>8.0650500000000007E-3</c:v>
                </c:pt>
                <c:pt idx="43246">
                  <c:v>7.5911900000000003E-3</c:v>
                </c:pt>
                <c:pt idx="43247">
                  <c:v>7.0270699999999998E-3</c:v>
                </c:pt>
                <c:pt idx="43248">
                  <c:v>5.97022E-3</c:v>
                </c:pt>
                <c:pt idx="43249">
                  <c:v>4.6497800000000001E-3</c:v>
                </c:pt>
                <c:pt idx="43250">
                  <c:v>2.1002899999999999E-3</c:v>
                </c:pt>
                <c:pt idx="43251">
                  <c:v>-1.1874399999999999E-3</c:v>
                </c:pt>
                <c:pt idx="43252">
                  <c:v>-3.5082799999999999E-3</c:v>
                </c:pt>
                <c:pt idx="43253">
                  <c:v>-4.7428000000000001E-3</c:v>
                </c:pt>
                <c:pt idx="43254">
                  <c:v>-5.1760799999999996E-3</c:v>
                </c:pt>
                <c:pt idx="43255">
                  <c:v>-3.7829000000000001E-3</c:v>
                </c:pt>
                <c:pt idx="43256">
                  <c:v>-7.0160000000000003E-4</c:v>
                </c:pt>
                <c:pt idx="43257">
                  <c:v>1.7793500000000001E-3</c:v>
                </c:pt>
                <c:pt idx="43258">
                  <c:v>4.4960900000000003E-3</c:v>
                </c:pt>
                <c:pt idx="43259">
                  <c:v>6.3934999999999999E-3</c:v>
                </c:pt>
                <c:pt idx="43260">
                  <c:v>8.2819299999999998E-3</c:v>
                </c:pt>
                <c:pt idx="43261">
                  <c:v>8.0402800000000003E-3</c:v>
                </c:pt>
                <c:pt idx="43262">
                  <c:v>7.5060400000000003E-3</c:v>
                </c:pt>
                <c:pt idx="43263">
                  <c:v>7.5273400000000004E-3</c:v>
                </c:pt>
                <c:pt idx="43264">
                  <c:v>5.76356E-3</c:v>
                </c:pt>
                <c:pt idx="43265">
                  <c:v>4.1887299999999999E-3</c:v>
                </c:pt>
                <c:pt idx="43266">
                  <c:v>1.69629E-3</c:v>
                </c:pt>
                <c:pt idx="43267">
                  <c:v>-2.6681700000000001E-3</c:v>
                </c:pt>
                <c:pt idx="43268">
                  <c:v>-4.5803700000000003E-3</c:v>
                </c:pt>
                <c:pt idx="43269">
                  <c:v>-5.3402099999999997E-3</c:v>
                </c:pt>
                <c:pt idx="43270">
                  <c:v>-4.5948300000000003E-3</c:v>
                </c:pt>
                <c:pt idx="43271">
                  <c:v>-2.4119300000000001E-3</c:v>
                </c:pt>
                <c:pt idx="43272">
                  <c:v>5.6756999999999999E-4</c:v>
                </c:pt>
                <c:pt idx="43273">
                  <c:v>4.3669599999999996E-3</c:v>
                </c:pt>
                <c:pt idx="43274">
                  <c:v>6.8335699999999997E-3</c:v>
                </c:pt>
                <c:pt idx="43275">
                  <c:v>8.5081299999999992E-3</c:v>
                </c:pt>
                <c:pt idx="43276">
                  <c:v>7.4906299999999999E-3</c:v>
                </c:pt>
                <c:pt idx="43277">
                  <c:v>6.9169399999999999E-3</c:v>
                </c:pt>
                <c:pt idx="43278">
                  <c:v>8.35143E-3</c:v>
                </c:pt>
                <c:pt idx="43279">
                  <c:v>8.1341799999999995E-3</c:v>
                </c:pt>
                <c:pt idx="43280">
                  <c:v>7.0780599999999997E-3</c:v>
                </c:pt>
                <c:pt idx="43281">
                  <c:v>7.0704399999999999E-3</c:v>
                </c:pt>
                <c:pt idx="43282">
                  <c:v>6.8742300000000003E-3</c:v>
                </c:pt>
                <c:pt idx="43283">
                  <c:v>6.2936499999999996E-3</c:v>
                </c:pt>
                <c:pt idx="43284">
                  <c:v>7.2432E-3</c:v>
                </c:pt>
                <c:pt idx="43285">
                  <c:v>4.3895699999999998E-3</c:v>
                </c:pt>
                <c:pt idx="43286">
                  <c:v>2.9127599999999999E-3</c:v>
                </c:pt>
                <c:pt idx="43287">
                  <c:v>-1.1191E-4</c:v>
                </c:pt>
                <c:pt idx="43288">
                  <c:v>-4.4298200000000001E-3</c:v>
                </c:pt>
                <c:pt idx="43289">
                  <c:v>-5.27371E-3</c:v>
                </c:pt>
                <c:pt idx="43290">
                  <c:v>-6.73596E-3</c:v>
                </c:pt>
                <c:pt idx="43291">
                  <c:v>-7.1077700000000002E-3</c:v>
                </c:pt>
                <c:pt idx="43292">
                  <c:v>-6.5070900000000001E-3</c:v>
                </c:pt>
                <c:pt idx="43293">
                  <c:v>-7.72692E-3</c:v>
                </c:pt>
                <c:pt idx="43294">
                  <c:v>-8.1371700000000009E-3</c:v>
                </c:pt>
                <c:pt idx="43295">
                  <c:v>-6.8726899999999999E-3</c:v>
                </c:pt>
                <c:pt idx="43296">
                  <c:v>-7.6048699999999997E-3</c:v>
                </c:pt>
                <c:pt idx="43297">
                  <c:v>-7.5793600000000003E-3</c:v>
                </c:pt>
                <c:pt idx="43298">
                  <c:v>-6.9375299999999999E-3</c:v>
                </c:pt>
                <c:pt idx="43299">
                  <c:v>-8.2692900000000003E-3</c:v>
                </c:pt>
                <c:pt idx="43300">
                  <c:v>-6.5201499999999997E-3</c:v>
                </c:pt>
                <c:pt idx="43301">
                  <c:v>-6.7846499999999997E-3</c:v>
                </c:pt>
                <c:pt idx="43302">
                  <c:v>-7.8623700000000005E-3</c:v>
                </c:pt>
                <c:pt idx="43303">
                  <c:v>-6.5728100000000001E-3</c:v>
                </c:pt>
                <c:pt idx="43304">
                  <c:v>-7.1618799999999998E-3</c:v>
                </c:pt>
                <c:pt idx="43305">
                  <c:v>-6.1715900000000002E-3</c:v>
                </c:pt>
                <c:pt idx="43306">
                  <c:v>-2.7886600000000001E-3</c:v>
                </c:pt>
                <c:pt idx="43307">
                  <c:v>-1.6119999999999999E-4</c:v>
                </c:pt>
                <c:pt idx="43308">
                  <c:v>2.5169400000000001E-3</c:v>
                </c:pt>
                <c:pt idx="43309">
                  <c:v>4.24509E-3</c:v>
                </c:pt>
                <c:pt idx="43310">
                  <c:v>5.77511E-3</c:v>
                </c:pt>
                <c:pt idx="43311">
                  <c:v>4.2866199999999997E-3</c:v>
                </c:pt>
                <c:pt idx="43312">
                  <c:v>1.76742E-3</c:v>
                </c:pt>
                <c:pt idx="43313">
                  <c:v>-6.5006000000000005E-4</c:v>
                </c:pt>
                <c:pt idx="43314">
                  <c:v>-4.3825299999999999E-3</c:v>
                </c:pt>
                <c:pt idx="43315">
                  <c:v>-6.8072799999999998E-3</c:v>
                </c:pt>
                <c:pt idx="43316">
                  <c:v>-8.5592700000000008E-3</c:v>
                </c:pt>
                <c:pt idx="43317">
                  <c:v>-7.4079599999999999E-3</c:v>
                </c:pt>
                <c:pt idx="43318">
                  <c:v>-7.09159E-3</c:v>
                </c:pt>
                <c:pt idx="43319">
                  <c:v>-7.7593200000000001E-3</c:v>
                </c:pt>
                <c:pt idx="43320">
                  <c:v>-5.7130699999999998E-3</c:v>
                </c:pt>
                <c:pt idx="43321">
                  <c:v>-2.9412499999999999E-3</c:v>
                </c:pt>
                <c:pt idx="43322">
                  <c:v>6.0344000000000001E-4</c:v>
                </c:pt>
                <c:pt idx="43323">
                  <c:v>2.5644700000000001E-3</c:v>
                </c:pt>
                <c:pt idx="43324">
                  <c:v>3.7722699999999999E-3</c:v>
                </c:pt>
                <c:pt idx="43325">
                  <c:v>4.6714499999999997E-3</c:v>
                </c:pt>
                <c:pt idx="43326">
                  <c:v>4.3701599999999997E-3</c:v>
                </c:pt>
                <c:pt idx="43327">
                  <c:v>1.9918900000000001E-3</c:v>
                </c:pt>
                <c:pt idx="43328">
                  <c:v>-1.58752E-3</c:v>
                </c:pt>
                <c:pt idx="43329">
                  <c:v>-3.60992E-3</c:v>
                </c:pt>
                <c:pt idx="43330">
                  <c:v>-5.4803999999999999E-3</c:v>
                </c:pt>
                <c:pt idx="43331">
                  <c:v>-7.5373799999999998E-3</c:v>
                </c:pt>
                <c:pt idx="43332">
                  <c:v>-6.2760699999999999E-3</c:v>
                </c:pt>
                <c:pt idx="43333">
                  <c:v>-6.50038E-3</c:v>
                </c:pt>
                <c:pt idx="43334">
                  <c:v>-6.7895999999999998E-3</c:v>
                </c:pt>
                <c:pt idx="43335">
                  <c:v>-7.2203399999999996E-3</c:v>
                </c:pt>
                <c:pt idx="43336">
                  <c:v>-6.7057999999999996E-3</c:v>
                </c:pt>
                <c:pt idx="43337">
                  <c:v>-6.2990900000000002E-3</c:v>
                </c:pt>
                <c:pt idx="43338">
                  <c:v>-8.3364800000000003E-3</c:v>
                </c:pt>
                <c:pt idx="43339">
                  <c:v>-6.1961500000000001E-3</c:v>
                </c:pt>
                <c:pt idx="43340">
                  <c:v>-5.2852699999999999E-3</c:v>
                </c:pt>
                <c:pt idx="43341">
                  <c:v>-3.9771600000000004E-3</c:v>
                </c:pt>
                <c:pt idx="43342">
                  <c:v>-1.30744E-3</c:v>
                </c:pt>
                <c:pt idx="43343">
                  <c:v>5.0953000000000001E-4</c:v>
                </c:pt>
                <c:pt idx="43344">
                  <c:v>3.4964200000000001E-3</c:v>
                </c:pt>
                <c:pt idx="43345">
                  <c:v>5.5816800000000003E-3</c:v>
                </c:pt>
                <c:pt idx="43346">
                  <c:v>6.7390599999999998E-3</c:v>
                </c:pt>
                <c:pt idx="43347">
                  <c:v>6.6349900000000003E-3</c:v>
                </c:pt>
                <c:pt idx="43348">
                  <c:v>6.41392E-3</c:v>
                </c:pt>
                <c:pt idx="43349">
                  <c:v>5.5880399999999998E-3</c:v>
                </c:pt>
                <c:pt idx="43350">
                  <c:v>7.3837399999999997E-3</c:v>
                </c:pt>
                <c:pt idx="43351">
                  <c:v>6.9167400000000002E-3</c:v>
                </c:pt>
                <c:pt idx="43352">
                  <c:v>5.6799800000000003E-3</c:v>
                </c:pt>
                <c:pt idx="43353">
                  <c:v>6.7212000000000001E-3</c:v>
                </c:pt>
                <c:pt idx="43354">
                  <c:v>6.1765300000000004E-3</c:v>
                </c:pt>
                <c:pt idx="43355">
                  <c:v>6.2104500000000002E-3</c:v>
                </c:pt>
                <c:pt idx="43356">
                  <c:v>7.0023000000000004E-3</c:v>
                </c:pt>
                <c:pt idx="43357">
                  <c:v>7.0450599999999997E-3</c:v>
                </c:pt>
                <c:pt idx="43358">
                  <c:v>7.4096700000000001E-3</c:v>
                </c:pt>
                <c:pt idx="43359">
                  <c:v>7.6201699999999999E-3</c:v>
                </c:pt>
                <c:pt idx="43360">
                  <c:v>5.9067099999999999E-3</c:v>
                </c:pt>
                <c:pt idx="43361">
                  <c:v>4.4428200000000001E-3</c:v>
                </c:pt>
                <c:pt idx="43362">
                  <c:v>2.8279999999999998E-3</c:v>
                </c:pt>
                <c:pt idx="43363">
                  <c:v>-8.4562000000000005E-4</c:v>
                </c:pt>
                <c:pt idx="43364">
                  <c:v>-2.1528900000000002E-3</c:v>
                </c:pt>
                <c:pt idx="43365">
                  <c:v>-4.0487800000000001E-3</c:v>
                </c:pt>
                <c:pt idx="43366">
                  <c:v>-4.9266600000000002E-3</c:v>
                </c:pt>
                <c:pt idx="43367">
                  <c:v>-3.9333299999999996E-3</c:v>
                </c:pt>
                <c:pt idx="43368">
                  <c:v>-5.8020999999999995E-4</c:v>
                </c:pt>
                <c:pt idx="43369">
                  <c:v>2.2371700000000001E-3</c:v>
                </c:pt>
                <c:pt idx="43370">
                  <c:v>3.37595E-3</c:v>
                </c:pt>
                <c:pt idx="43371">
                  <c:v>5.7392700000000003E-3</c:v>
                </c:pt>
                <c:pt idx="43372">
                  <c:v>6.5435099999999998E-3</c:v>
                </c:pt>
                <c:pt idx="43373">
                  <c:v>6.6307099999999997E-3</c:v>
                </c:pt>
                <c:pt idx="43374">
                  <c:v>7.1047000000000003E-3</c:v>
                </c:pt>
                <c:pt idx="43375">
                  <c:v>6.4387100000000003E-3</c:v>
                </c:pt>
                <c:pt idx="43376">
                  <c:v>4.5077199999999998E-3</c:v>
                </c:pt>
                <c:pt idx="43377">
                  <c:v>4.1626700000000003E-3</c:v>
                </c:pt>
                <c:pt idx="43378">
                  <c:v>1.28096E-3</c:v>
                </c:pt>
                <c:pt idx="43379">
                  <c:v>-2.7896900000000001E-3</c:v>
                </c:pt>
                <c:pt idx="43380">
                  <c:v>-2.49811E-3</c:v>
                </c:pt>
                <c:pt idx="43381">
                  <c:v>-4.9664499999999999E-3</c:v>
                </c:pt>
                <c:pt idx="43382">
                  <c:v>-5.3990000000000002E-3</c:v>
                </c:pt>
                <c:pt idx="43383">
                  <c:v>-1.41175E-3</c:v>
                </c:pt>
                <c:pt idx="43384">
                  <c:v>1.28743E-3</c:v>
                </c:pt>
                <c:pt idx="43385">
                  <c:v>3.63825E-3</c:v>
                </c:pt>
                <c:pt idx="43386">
                  <c:v>4.8060799999999999E-3</c:v>
                </c:pt>
                <c:pt idx="43387">
                  <c:v>6.5978599999999997E-3</c:v>
                </c:pt>
                <c:pt idx="43388">
                  <c:v>6.8998200000000001E-3</c:v>
                </c:pt>
                <c:pt idx="43389">
                  <c:v>5.8220199999999998E-3</c:v>
                </c:pt>
                <c:pt idx="43390">
                  <c:v>6.0702200000000003E-3</c:v>
                </c:pt>
                <c:pt idx="43391">
                  <c:v>5.9785899999999998E-3</c:v>
                </c:pt>
                <c:pt idx="43392">
                  <c:v>5.7761799999999997E-3</c:v>
                </c:pt>
                <c:pt idx="43393">
                  <c:v>5.5555099999999996E-3</c:v>
                </c:pt>
                <c:pt idx="43394">
                  <c:v>6.1815699999999999E-3</c:v>
                </c:pt>
                <c:pt idx="43395">
                  <c:v>5.4325900000000002E-3</c:v>
                </c:pt>
                <c:pt idx="43396">
                  <c:v>5.3725700000000001E-3</c:v>
                </c:pt>
                <c:pt idx="43397">
                  <c:v>4.4636500000000004E-3</c:v>
                </c:pt>
                <c:pt idx="43398">
                  <c:v>2.7880600000000002E-3</c:v>
                </c:pt>
                <c:pt idx="43399">
                  <c:v>-1.0198799999999999E-3</c:v>
                </c:pt>
                <c:pt idx="43400">
                  <c:v>-3.5341999999999999E-3</c:v>
                </c:pt>
                <c:pt idx="43401">
                  <c:v>-3.4506699999999999E-3</c:v>
                </c:pt>
                <c:pt idx="43402">
                  <c:v>-5.5800900000000002E-3</c:v>
                </c:pt>
                <c:pt idx="43403">
                  <c:v>-7.67302E-3</c:v>
                </c:pt>
                <c:pt idx="43404">
                  <c:v>-7.1113000000000001E-3</c:v>
                </c:pt>
                <c:pt idx="43405">
                  <c:v>-6.3657499999999999E-3</c:v>
                </c:pt>
                <c:pt idx="43406">
                  <c:v>-7.6520599999999996E-3</c:v>
                </c:pt>
                <c:pt idx="43407">
                  <c:v>-6.6234400000000004E-3</c:v>
                </c:pt>
                <c:pt idx="43408">
                  <c:v>-6.0297399999999996E-3</c:v>
                </c:pt>
                <c:pt idx="43409">
                  <c:v>-7.1456699999999998E-3</c:v>
                </c:pt>
                <c:pt idx="43410">
                  <c:v>-6.5695500000000004E-3</c:v>
                </c:pt>
                <c:pt idx="43411">
                  <c:v>-5.6332300000000004E-3</c:v>
                </c:pt>
                <c:pt idx="43412">
                  <c:v>-6.57195E-3</c:v>
                </c:pt>
                <c:pt idx="43413">
                  <c:v>-7.0049999999999999E-3</c:v>
                </c:pt>
                <c:pt idx="43414">
                  <c:v>-5.47264E-3</c:v>
                </c:pt>
                <c:pt idx="43415">
                  <c:v>-5.69653E-3</c:v>
                </c:pt>
                <c:pt idx="43416">
                  <c:v>-4.6964299999999997E-3</c:v>
                </c:pt>
                <c:pt idx="43417">
                  <c:v>-4.4551499999999997E-3</c:v>
                </c:pt>
                <c:pt idx="43418">
                  <c:v>-1.9486799999999999E-3</c:v>
                </c:pt>
                <c:pt idx="43419">
                  <c:v>-4.8381999999999999E-4</c:v>
                </c:pt>
                <c:pt idx="43420">
                  <c:v>1.5362500000000001E-3</c:v>
                </c:pt>
                <c:pt idx="43421">
                  <c:v>3.39245E-3</c:v>
                </c:pt>
                <c:pt idx="43422">
                  <c:v>2.7491899999999999E-3</c:v>
                </c:pt>
                <c:pt idx="43423">
                  <c:v>3.2502500000000001E-3</c:v>
                </c:pt>
                <c:pt idx="43424">
                  <c:v>1.2205199999999999E-3</c:v>
                </c:pt>
                <c:pt idx="43425">
                  <c:v>-6.1118000000000001E-4</c:v>
                </c:pt>
                <c:pt idx="43426">
                  <c:v>-2.58471E-3</c:v>
                </c:pt>
                <c:pt idx="43427">
                  <c:v>-5.1391900000000001E-3</c:v>
                </c:pt>
                <c:pt idx="43428">
                  <c:v>-7.20683E-3</c:v>
                </c:pt>
                <c:pt idx="43429">
                  <c:v>-8.1014899999999994E-3</c:v>
                </c:pt>
                <c:pt idx="43430">
                  <c:v>-7.2826399999999999E-3</c:v>
                </c:pt>
                <c:pt idx="43431">
                  <c:v>-7.2678700000000001E-3</c:v>
                </c:pt>
                <c:pt idx="43432">
                  <c:v>-4.0361199999999998E-3</c:v>
                </c:pt>
                <c:pt idx="43433">
                  <c:v>-8.4844E-4</c:v>
                </c:pt>
                <c:pt idx="43434">
                  <c:v>-2.8334999999999998E-4</c:v>
                </c:pt>
                <c:pt idx="43435">
                  <c:v>1.14444E-3</c:v>
                </c:pt>
                <c:pt idx="43436">
                  <c:v>3.2123299999999998E-3</c:v>
                </c:pt>
                <c:pt idx="43437">
                  <c:v>3.51308E-3</c:v>
                </c:pt>
                <c:pt idx="43438">
                  <c:v>2.69338E-3</c:v>
                </c:pt>
                <c:pt idx="43439">
                  <c:v>1.7842699999999999E-3</c:v>
                </c:pt>
                <c:pt idx="43440">
                  <c:v>-5.2735E-4</c:v>
                </c:pt>
                <c:pt idx="43441">
                  <c:v>-1.9510700000000001E-3</c:v>
                </c:pt>
                <c:pt idx="43442">
                  <c:v>-3.8307900000000001E-3</c:v>
                </c:pt>
                <c:pt idx="43443">
                  <c:v>-5.7365300000000001E-3</c:v>
                </c:pt>
                <c:pt idx="43444">
                  <c:v>-5.0943300000000002E-3</c:v>
                </c:pt>
                <c:pt idx="43445">
                  <c:v>-6.0077200000000002E-3</c:v>
                </c:pt>
                <c:pt idx="43446">
                  <c:v>-6.5298700000000001E-3</c:v>
                </c:pt>
                <c:pt idx="43447">
                  <c:v>-6.40707E-3</c:v>
                </c:pt>
                <c:pt idx="43448">
                  <c:v>-6.3043200000000004E-3</c:v>
                </c:pt>
                <c:pt idx="43449">
                  <c:v>-6.7702500000000002E-3</c:v>
                </c:pt>
                <c:pt idx="43450">
                  <c:v>-7.38034E-3</c:v>
                </c:pt>
                <c:pt idx="43451">
                  <c:v>-5.7547400000000004E-3</c:v>
                </c:pt>
                <c:pt idx="43452">
                  <c:v>-3.45343E-3</c:v>
                </c:pt>
                <c:pt idx="43453">
                  <c:v>-3.71828E-3</c:v>
                </c:pt>
                <c:pt idx="43454">
                  <c:v>-1.2990600000000001E-3</c:v>
                </c:pt>
                <c:pt idx="43455">
                  <c:v>1.44221E-3</c:v>
                </c:pt>
                <c:pt idx="43456">
                  <c:v>3.0301899999999999E-3</c:v>
                </c:pt>
                <c:pt idx="43457">
                  <c:v>4.3044499999999996E-3</c:v>
                </c:pt>
                <c:pt idx="43458">
                  <c:v>4.4903399999999998E-3</c:v>
                </c:pt>
                <c:pt idx="43459">
                  <c:v>5.5992000000000004E-3</c:v>
                </c:pt>
                <c:pt idx="43460">
                  <c:v>5.6331000000000003E-3</c:v>
                </c:pt>
                <c:pt idx="43461">
                  <c:v>5.5199400000000001E-3</c:v>
                </c:pt>
                <c:pt idx="43462">
                  <c:v>5.4702800000000001E-3</c:v>
                </c:pt>
                <c:pt idx="43463">
                  <c:v>6.2137700000000004E-3</c:v>
                </c:pt>
                <c:pt idx="43464">
                  <c:v>6.6350000000000003E-3</c:v>
                </c:pt>
                <c:pt idx="43465">
                  <c:v>6.0841699999999999E-3</c:v>
                </c:pt>
                <c:pt idx="43466">
                  <c:v>5.6138999999999998E-3</c:v>
                </c:pt>
                <c:pt idx="43467">
                  <c:v>3.8988299999999998E-3</c:v>
                </c:pt>
                <c:pt idx="43468">
                  <c:v>4.0833700000000002E-3</c:v>
                </c:pt>
                <c:pt idx="43469">
                  <c:v>2.0605599999999999E-3</c:v>
                </c:pt>
                <c:pt idx="43470">
                  <c:v>-1.2636500000000001E-3</c:v>
                </c:pt>
                <c:pt idx="43471">
                  <c:v>-1.5222E-3</c:v>
                </c:pt>
                <c:pt idx="43472">
                  <c:v>-1.5054999999999999E-3</c:v>
                </c:pt>
                <c:pt idx="43473">
                  <c:v>-2.55594E-3</c:v>
                </c:pt>
                <c:pt idx="43474">
                  <c:v>-2.1433799999999999E-3</c:v>
                </c:pt>
                <c:pt idx="43475">
                  <c:v>-1.14046E-3</c:v>
                </c:pt>
                <c:pt idx="43476" formatCode="0.00E+00">
                  <c:v>2.9200000000000002E-5</c:v>
                </c:pt>
                <c:pt idx="43477">
                  <c:v>2.7585299999999999E-3</c:v>
                </c:pt>
                <c:pt idx="43478">
                  <c:v>4.0042400000000001E-3</c:v>
                </c:pt>
                <c:pt idx="43479">
                  <c:v>2.3610699999999998E-3</c:v>
                </c:pt>
                <c:pt idx="43480">
                  <c:v>1.45746E-3</c:v>
                </c:pt>
                <c:pt idx="43481">
                  <c:v>-7.5126999999999995E-4</c:v>
                </c:pt>
                <c:pt idx="43482">
                  <c:v>-3.5680500000000001E-3</c:v>
                </c:pt>
                <c:pt idx="43483">
                  <c:v>-4.8556600000000004E-3</c:v>
                </c:pt>
                <c:pt idx="43484">
                  <c:v>-6.0566400000000003E-3</c:v>
                </c:pt>
                <c:pt idx="43485">
                  <c:v>-7.6126600000000003E-3</c:v>
                </c:pt>
                <c:pt idx="43486">
                  <c:v>-5.7606200000000002E-3</c:v>
                </c:pt>
                <c:pt idx="43487">
                  <c:v>-5.1685100000000003E-3</c:v>
                </c:pt>
                <c:pt idx="43488">
                  <c:v>-4.5003700000000001E-3</c:v>
                </c:pt>
                <c:pt idx="43489">
                  <c:v>-1.8729599999999999E-3</c:v>
                </c:pt>
                <c:pt idx="43490" formatCode="0.00E+00">
                  <c:v>-3.3999999999999997E-7</c:v>
                </c:pt>
                <c:pt idx="43491">
                  <c:v>1.3147E-3</c:v>
                </c:pt>
                <c:pt idx="43492">
                  <c:v>1.9442299999999999E-3</c:v>
                </c:pt>
                <c:pt idx="43493">
                  <c:v>3.3685400000000002E-3</c:v>
                </c:pt>
                <c:pt idx="43494">
                  <c:v>2.7798499999999999E-3</c:v>
                </c:pt>
                <c:pt idx="43495">
                  <c:v>1.1126E-3</c:v>
                </c:pt>
                <c:pt idx="43496">
                  <c:v>-1.0102100000000001E-3</c:v>
                </c:pt>
                <c:pt idx="43497">
                  <c:v>-1.89795E-3</c:v>
                </c:pt>
                <c:pt idx="43498">
                  <c:v>-2.5362800000000001E-3</c:v>
                </c:pt>
                <c:pt idx="43499">
                  <c:v>-5.1508099999999996E-3</c:v>
                </c:pt>
                <c:pt idx="43500">
                  <c:v>-5.2987299999999998E-3</c:v>
                </c:pt>
                <c:pt idx="43501">
                  <c:v>-4.8494200000000001E-3</c:v>
                </c:pt>
                <c:pt idx="43502">
                  <c:v>-4.8600900000000001E-3</c:v>
                </c:pt>
                <c:pt idx="43503">
                  <c:v>-4.6541200000000003E-3</c:v>
                </c:pt>
                <c:pt idx="43504">
                  <c:v>-4.7818100000000001E-3</c:v>
                </c:pt>
                <c:pt idx="43505">
                  <c:v>-4.5949299999999997E-3</c:v>
                </c:pt>
                <c:pt idx="43506">
                  <c:v>-4.9084899999999997E-3</c:v>
                </c:pt>
                <c:pt idx="43507">
                  <c:v>-4.3994100000000003E-3</c:v>
                </c:pt>
                <c:pt idx="43508">
                  <c:v>-2.47189E-3</c:v>
                </c:pt>
                <c:pt idx="43509">
                  <c:v>-3.4509499999999999E-3</c:v>
                </c:pt>
                <c:pt idx="43510">
                  <c:v>-1.9933899999999998E-3</c:v>
                </c:pt>
                <c:pt idx="43511">
                  <c:v>-2.5113000000000002E-4</c:v>
                </c:pt>
                <c:pt idx="43512">
                  <c:v>1.39164E-3</c:v>
                </c:pt>
                <c:pt idx="43513">
                  <c:v>3.9100300000000001E-3</c:v>
                </c:pt>
                <c:pt idx="43514">
                  <c:v>4.1755000000000004E-3</c:v>
                </c:pt>
                <c:pt idx="43515">
                  <c:v>4.3702899999999998E-3</c:v>
                </c:pt>
                <c:pt idx="43516">
                  <c:v>4.1906399999999998E-3</c:v>
                </c:pt>
                <c:pt idx="43517">
                  <c:v>3.9984599999999997E-3</c:v>
                </c:pt>
                <c:pt idx="43518">
                  <c:v>4.3872E-3</c:v>
                </c:pt>
                <c:pt idx="43519">
                  <c:v>5.6350000000000003E-3</c:v>
                </c:pt>
                <c:pt idx="43520">
                  <c:v>6.8219600000000002E-3</c:v>
                </c:pt>
                <c:pt idx="43521">
                  <c:v>4.9965499999999998E-3</c:v>
                </c:pt>
                <c:pt idx="43522">
                  <c:v>4.6987599999999997E-3</c:v>
                </c:pt>
                <c:pt idx="43523">
                  <c:v>4.3043100000000004E-3</c:v>
                </c:pt>
                <c:pt idx="43524">
                  <c:v>3.6049699999999999E-3</c:v>
                </c:pt>
                <c:pt idx="43525">
                  <c:v>2.0772099999999999E-3</c:v>
                </c:pt>
                <c:pt idx="43526">
                  <c:v>-9.3134999999999995E-4</c:v>
                </c:pt>
                <c:pt idx="43527">
                  <c:v>-2.62503E-3</c:v>
                </c:pt>
                <c:pt idx="43528">
                  <c:v>-3.6490400000000001E-3</c:v>
                </c:pt>
                <c:pt idx="43529">
                  <c:v>-1.9670400000000002E-3</c:v>
                </c:pt>
                <c:pt idx="43530" formatCode="0.00E+00">
                  <c:v>-3.2889999999999999E-5</c:v>
                </c:pt>
                <c:pt idx="43531">
                  <c:v>-2.4447999999999999E-4</c:v>
                </c:pt>
                <c:pt idx="43532">
                  <c:v>3.6504000000000002E-4</c:v>
                </c:pt>
                <c:pt idx="43533">
                  <c:v>1.823E-3</c:v>
                </c:pt>
                <c:pt idx="43534">
                  <c:v>2.1705700000000001E-3</c:v>
                </c:pt>
                <c:pt idx="43535">
                  <c:v>9.2283999999999997E-4</c:v>
                </c:pt>
                <c:pt idx="43536">
                  <c:v>2.1965E-4</c:v>
                </c:pt>
                <c:pt idx="43537">
                  <c:v>1.7953000000000001E-4</c:v>
                </c:pt>
                <c:pt idx="43538">
                  <c:v>-1.0039700000000001E-3</c:v>
                </c:pt>
                <c:pt idx="43539">
                  <c:v>-2.9285000000000001E-3</c:v>
                </c:pt>
                <c:pt idx="43540">
                  <c:v>-5.5153499999999996E-3</c:v>
                </c:pt>
                <c:pt idx="43541">
                  <c:v>-5.6689399999999999E-3</c:v>
                </c:pt>
                <c:pt idx="43542">
                  <c:v>-3.9758900000000002E-3</c:v>
                </c:pt>
                <c:pt idx="43543">
                  <c:v>-5.1626299999999996E-3</c:v>
                </c:pt>
                <c:pt idx="43544">
                  <c:v>-2.69769E-3</c:v>
                </c:pt>
                <c:pt idx="43545">
                  <c:v>-1.02618E-3</c:v>
                </c:pt>
                <c:pt idx="43546">
                  <c:v>7.6827000000000004E-4</c:v>
                </c:pt>
                <c:pt idx="43547">
                  <c:v>2.1940599999999998E-3</c:v>
                </c:pt>
                <c:pt idx="43548">
                  <c:v>1.38444E-3</c:v>
                </c:pt>
                <c:pt idx="43549">
                  <c:v>1.20746E-3</c:v>
                </c:pt>
                <c:pt idx="43550">
                  <c:v>1.9316400000000001E-3</c:v>
                </c:pt>
                <c:pt idx="43551">
                  <c:v>1.15979E-3</c:v>
                </c:pt>
                <c:pt idx="43552">
                  <c:v>-9.795400000000001E-4</c:v>
                </c:pt>
                <c:pt idx="43553">
                  <c:v>-8.8515999999999996E-4</c:v>
                </c:pt>
                <c:pt idx="43554">
                  <c:v>-2.99402E-3</c:v>
                </c:pt>
                <c:pt idx="43555">
                  <c:v>-3.48205E-3</c:v>
                </c:pt>
                <c:pt idx="43556">
                  <c:v>-2.8530700000000001E-3</c:v>
                </c:pt>
                <c:pt idx="43557">
                  <c:v>-5.2782200000000001E-3</c:v>
                </c:pt>
                <c:pt idx="43558">
                  <c:v>-4.9629399999999999E-3</c:v>
                </c:pt>
                <c:pt idx="43559">
                  <c:v>-4.2188700000000004E-3</c:v>
                </c:pt>
                <c:pt idx="43560">
                  <c:v>-3.5408900000000001E-3</c:v>
                </c:pt>
                <c:pt idx="43561">
                  <c:v>-3.3700800000000001E-3</c:v>
                </c:pt>
                <c:pt idx="43562">
                  <c:v>-4.0002400000000004E-3</c:v>
                </c:pt>
                <c:pt idx="43563">
                  <c:v>-4.4266000000000002E-3</c:v>
                </c:pt>
                <c:pt idx="43564">
                  <c:v>-4.3845899999999998E-3</c:v>
                </c:pt>
                <c:pt idx="43565">
                  <c:v>-2.2820200000000001E-3</c:v>
                </c:pt>
                <c:pt idx="43566" formatCode="0.00E+00">
                  <c:v>-5.7049999999999998E-5</c:v>
                </c:pt>
                <c:pt idx="43567">
                  <c:v>4.0561999999999998E-4</c:v>
                </c:pt>
                <c:pt idx="43568">
                  <c:v>2.2088199999999998E-3</c:v>
                </c:pt>
                <c:pt idx="43569">
                  <c:v>3.2476499999999999E-3</c:v>
                </c:pt>
                <c:pt idx="43570">
                  <c:v>2.3853799999999999E-3</c:v>
                </c:pt>
                <c:pt idx="43571">
                  <c:v>3.7173599999999998E-3</c:v>
                </c:pt>
                <c:pt idx="43572">
                  <c:v>4.6098600000000003E-3</c:v>
                </c:pt>
                <c:pt idx="43573">
                  <c:v>4.4284399999999996E-3</c:v>
                </c:pt>
                <c:pt idx="43574">
                  <c:v>3.7524300000000002E-3</c:v>
                </c:pt>
                <c:pt idx="43575">
                  <c:v>3.58494E-3</c:v>
                </c:pt>
                <c:pt idx="43576">
                  <c:v>4.2475899999999999E-3</c:v>
                </c:pt>
                <c:pt idx="43577">
                  <c:v>4.8892199999999997E-3</c:v>
                </c:pt>
                <c:pt idx="43578">
                  <c:v>5.0041699999999996E-3</c:v>
                </c:pt>
                <c:pt idx="43579">
                  <c:v>3.02133E-3</c:v>
                </c:pt>
                <c:pt idx="43580">
                  <c:v>1.77991E-3</c:v>
                </c:pt>
                <c:pt idx="43581">
                  <c:v>1.2626600000000001E-3</c:v>
                </c:pt>
                <c:pt idx="43582">
                  <c:v>6.8935999999999997E-4</c:v>
                </c:pt>
                <c:pt idx="43583">
                  <c:v>-8.2932000000000004E-4</c:v>
                </c:pt>
                <c:pt idx="43584">
                  <c:v>-1.32967E-3</c:v>
                </c:pt>
                <c:pt idx="43585">
                  <c:v>-2.48715E-3</c:v>
                </c:pt>
                <c:pt idx="43586">
                  <c:v>-7.4598000000000004E-4</c:v>
                </c:pt>
                <c:pt idx="43587">
                  <c:v>-2.8950999999999998E-4</c:v>
                </c:pt>
                <c:pt idx="43588">
                  <c:v>-1.25668E-3</c:v>
                </c:pt>
                <c:pt idx="43589">
                  <c:v>6.5481999999999997E-4</c:v>
                </c:pt>
                <c:pt idx="43590">
                  <c:v>1.09041E-3</c:v>
                </c:pt>
                <c:pt idx="43591">
                  <c:v>1.3303799999999999E-3</c:v>
                </c:pt>
                <c:pt idx="43592">
                  <c:v>-2.9446000000000002E-4</c:v>
                </c:pt>
                <c:pt idx="43593">
                  <c:v>-4.1887000000000001E-4</c:v>
                </c:pt>
                <c:pt idx="43594">
                  <c:v>-7.3353000000000003E-4</c:v>
                </c:pt>
                <c:pt idx="43595">
                  <c:v>-2.2337500000000001E-3</c:v>
                </c:pt>
                <c:pt idx="43596">
                  <c:v>-2.6048600000000001E-3</c:v>
                </c:pt>
                <c:pt idx="43597">
                  <c:v>-4.5501200000000004E-3</c:v>
                </c:pt>
                <c:pt idx="43598">
                  <c:v>-3.0300800000000001E-3</c:v>
                </c:pt>
                <c:pt idx="43599">
                  <c:v>-2.9544900000000002E-3</c:v>
                </c:pt>
                <c:pt idx="43600">
                  <c:v>-1.7728500000000001E-3</c:v>
                </c:pt>
                <c:pt idx="43601">
                  <c:v>1.5244E-4</c:v>
                </c:pt>
                <c:pt idx="43602">
                  <c:v>7.3315000000000001E-4</c:v>
                </c:pt>
                <c:pt idx="43603">
                  <c:v>7.7337E-4</c:v>
                </c:pt>
                <c:pt idx="43604" formatCode="0.00E+00">
                  <c:v>6.7070000000000007E-5</c:v>
                </c:pt>
                <c:pt idx="43605">
                  <c:v>9.5827E-4</c:v>
                </c:pt>
                <c:pt idx="43606">
                  <c:v>5.0038999999999997E-4</c:v>
                </c:pt>
                <c:pt idx="43607">
                  <c:v>-8.6850999999999996E-4</c:v>
                </c:pt>
                <c:pt idx="43608">
                  <c:v>-5.7886999999999999E-4</c:v>
                </c:pt>
                <c:pt idx="43609" formatCode="0.00E+00">
                  <c:v>-7.1559999999999999E-5</c:v>
                </c:pt>
                <c:pt idx="43610">
                  <c:v>-2.1664000000000002E-3</c:v>
                </c:pt>
                <c:pt idx="43611">
                  <c:v>-2.9694500000000002E-3</c:v>
                </c:pt>
                <c:pt idx="43612">
                  <c:v>-1.77225E-3</c:v>
                </c:pt>
                <c:pt idx="43613">
                  <c:v>-3.7234099999999999E-3</c:v>
                </c:pt>
                <c:pt idx="43614">
                  <c:v>-3.5997199999999998E-3</c:v>
                </c:pt>
                <c:pt idx="43615">
                  <c:v>-2.6101499999999999E-3</c:v>
                </c:pt>
                <c:pt idx="43616">
                  <c:v>-2.44137E-3</c:v>
                </c:pt>
                <c:pt idx="43617">
                  <c:v>-1.9941300000000002E-3</c:v>
                </c:pt>
                <c:pt idx="43618">
                  <c:v>-3.2443200000000002E-3</c:v>
                </c:pt>
                <c:pt idx="43619">
                  <c:v>-2.0111199999999999E-3</c:v>
                </c:pt>
                <c:pt idx="43620">
                  <c:v>-6.9848999999999996E-4</c:v>
                </c:pt>
                <c:pt idx="43621">
                  <c:v>-1.57176E-3</c:v>
                </c:pt>
                <c:pt idx="43622">
                  <c:v>-1.4406E-4</c:v>
                </c:pt>
                <c:pt idx="43623">
                  <c:v>-5.1024999999999996E-4</c:v>
                </c:pt>
                <c:pt idx="43624" formatCode="0.00E+00">
                  <c:v>9.5320000000000002E-5</c:v>
                </c:pt>
                <c:pt idx="43625">
                  <c:v>1.6221000000000001E-4</c:v>
                </c:pt>
                <c:pt idx="43626">
                  <c:v>4.1300000000000001E-4</c:v>
                </c:pt>
                <c:pt idx="43627">
                  <c:v>2.7988700000000002E-3</c:v>
                </c:pt>
                <c:pt idx="43628">
                  <c:v>2.5822100000000001E-3</c:v>
                </c:pt>
                <c:pt idx="43629">
                  <c:v>2.2832E-3</c:v>
                </c:pt>
                <c:pt idx="43630">
                  <c:v>3.6933500000000002E-3</c:v>
                </c:pt>
                <c:pt idx="43631">
                  <c:v>3.6691800000000002E-3</c:v>
                </c:pt>
                <c:pt idx="43632">
                  <c:v>2.64438E-3</c:v>
                </c:pt>
                <c:pt idx="43633">
                  <c:v>3.79014E-3</c:v>
                </c:pt>
                <c:pt idx="43634">
                  <c:v>3.0088900000000002E-3</c:v>
                </c:pt>
                <c:pt idx="43635">
                  <c:v>1.6786399999999999E-3</c:v>
                </c:pt>
                <c:pt idx="43636">
                  <c:v>1.7575900000000001E-3</c:v>
                </c:pt>
                <c:pt idx="43637">
                  <c:v>-5.1137000000000003E-4</c:v>
                </c:pt>
                <c:pt idx="43638">
                  <c:v>-2.2011000000000001E-4</c:v>
                </c:pt>
                <c:pt idx="43639">
                  <c:v>1.8314000000000001E-4</c:v>
                </c:pt>
                <c:pt idx="43640">
                  <c:v>-5.4958999999999997E-4</c:v>
                </c:pt>
                <c:pt idx="43641">
                  <c:v>-1.72891E-3</c:v>
                </c:pt>
                <c:pt idx="43642">
                  <c:v>-5.8854000000000003E-4</c:v>
                </c:pt>
                <c:pt idx="43643">
                  <c:v>1.9065999999999999E-4</c:v>
                </c:pt>
                <c:pt idx="43644">
                  <c:v>-3.6133999999999998E-4</c:v>
                </c:pt>
                <c:pt idx="43645">
                  <c:v>2.6572E-4</c:v>
                </c:pt>
                <c:pt idx="43646">
                  <c:v>3.9664000000000002E-4</c:v>
                </c:pt>
                <c:pt idx="43647">
                  <c:v>-1.7145999999999999E-4</c:v>
                </c:pt>
                <c:pt idx="43648" formatCode="0.00E+00">
                  <c:v>-8.8220000000000006E-5</c:v>
                </c:pt>
                <c:pt idx="43649">
                  <c:v>2.1333999999999999E-4</c:v>
                </c:pt>
                <c:pt idx="43650">
                  <c:v>-2.3882999999999999E-4</c:v>
                </c:pt>
                <c:pt idx="43651">
                  <c:v>-1.1338E-4</c:v>
                </c:pt>
                <c:pt idx="43652">
                  <c:v>-2.2429300000000002E-3</c:v>
                </c:pt>
                <c:pt idx="43653">
                  <c:v>-3.6687299999999998E-3</c:v>
                </c:pt>
                <c:pt idx="43654">
                  <c:v>-1.7515300000000001E-3</c:v>
                </c:pt>
                <c:pt idx="43655">
                  <c:v>-1.4732199999999999E-3</c:v>
                </c:pt>
                <c:pt idx="43656">
                  <c:v>-1.3666500000000001E-3</c:v>
                </c:pt>
                <c:pt idx="43657">
                  <c:v>5.2930000000000002E-4</c:v>
                </c:pt>
                <c:pt idx="43658">
                  <c:v>1.2170200000000001E-3</c:v>
                </c:pt>
                <c:pt idx="43659" formatCode="0.00E+00">
                  <c:v>-5.3770000000000002E-5</c:v>
                </c:pt>
                <c:pt idx="43660">
                  <c:v>2.9742000000000001E-4</c:v>
                </c:pt>
                <c:pt idx="43661" formatCode="0.00E+00">
                  <c:v>-8.9439999999999997E-5</c:v>
                </c:pt>
                <c:pt idx="43662">
                  <c:v>-8.8522999999999998E-4</c:v>
                </c:pt>
                <c:pt idx="43663">
                  <c:v>-6.8391999999999997E-4</c:v>
                </c:pt>
                <c:pt idx="43664">
                  <c:v>3.3605000000000001E-4</c:v>
                </c:pt>
                <c:pt idx="43665" formatCode="0.00E+00">
                  <c:v>-7.7300000000000005E-6</c:v>
                </c:pt>
                <c:pt idx="43666">
                  <c:v>-2.0180999999999999E-4</c:v>
                </c:pt>
                <c:pt idx="43667">
                  <c:v>8.1806000000000001E-4</c:v>
                </c:pt>
                <c:pt idx="43668">
                  <c:v>-1.33103E-3</c:v>
                </c:pt>
                <c:pt idx="43669">
                  <c:v>-2.4109399999999999E-3</c:v>
                </c:pt>
                <c:pt idx="43670">
                  <c:v>-2.41135E-3</c:v>
                </c:pt>
                <c:pt idx="43671">
                  <c:v>-2.0393400000000002E-3</c:v>
                </c:pt>
                <c:pt idx="43672">
                  <c:v>-1.279E-3</c:v>
                </c:pt>
                <c:pt idx="43673">
                  <c:v>-2.6892499999999998E-3</c:v>
                </c:pt>
                <c:pt idx="43674">
                  <c:v>-2.4227699999999999E-3</c:v>
                </c:pt>
                <c:pt idx="43675">
                  <c:v>-1.1600200000000001E-3</c:v>
                </c:pt>
                <c:pt idx="43676">
                  <c:v>-5.3910999999999998E-4</c:v>
                </c:pt>
                <c:pt idx="43677">
                  <c:v>-6.5025E-4</c:v>
                </c:pt>
                <c:pt idx="43678">
                  <c:v>3.9796999999999999E-4</c:v>
                </c:pt>
                <c:pt idx="43679">
                  <c:v>5.1654000000000001E-4</c:v>
                </c:pt>
                <c:pt idx="43680">
                  <c:v>-1.2010000000000001E-4</c:v>
                </c:pt>
                <c:pt idx="43681">
                  <c:v>-2.5411999999999999E-4</c:v>
                </c:pt>
                <c:pt idx="43682">
                  <c:v>3.0990999999999999E-4</c:v>
                </c:pt>
                <c:pt idx="43683">
                  <c:v>1.00497E-3</c:v>
                </c:pt>
                <c:pt idx="43684">
                  <c:v>1.7111800000000001E-3</c:v>
                </c:pt>
                <c:pt idx="43685">
                  <c:v>1.1840100000000001E-3</c:v>
                </c:pt>
                <c:pt idx="43686">
                  <c:v>1.34892E-3</c:v>
                </c:pt>
                <c:pt idx="43687">
                  <c:v>1.6953000000000001E-3</c:v>
                </c:pt>
                <c:pt idx="43688">
                  <c:v>1.93929E-3</c:v>
                </c:pt>
                <c:pt idx="43689">
                  <c:v>2.3729300000000001E-3</c:v>
                </c:pt>
                <c:pt idx="43690">
                  <c:v>1.43702E-3</c:v>
                </c:pt>
                <c:pt idx="43691">
                  <c:v>1.1622500000000001E-3</c:v>
                </c:pt>
                <c:pt idx="43692">
                  <c:v>3.7041999999999999E-4</c:v>
                </c:pt>
                <c:pt idx="43693">
                  <c:v>1.2674999999999999E-4</c:v>
                </c:pt>
                <c:pt idx="43694">
                  <c:v>1.4370999999999999E-4</c:v>
                </c:pt>
                <c:pt idx="43695">
                  <c:v>3.7145E-4</c:v>
                </c:pt>
                <c:pt idx="43696">
                  <c:v>1.1697000000000001E-3</c:v>
                </c:pt>
                <c:pt idx="43697">
                  <c:v>1.20034E-3</c:v>
                </c:pt>
                <c:pt idx="43698">
                  <c:v>1.9790300000000001E-3</c:v>
                </c:pt>
                <c:pt idx="43699">
                  <c:v>2.3374999999999999E-4</c:v>
                </c:pt>
                <c:pt idx="43700">
                  <c:v>-6.3581E-4</c:v>
                </c:pt>
                <c:pt idx="43701">
                  <c:v>-1.14375E-3</c:v>
                </c:pt>
                <c:pt idx="43702">
                  <c:v>-1.33008E-3</c:v>
                </c:pt>
                <c:pt idx="43703">
                  <c:v>-1.1636800000000001E-3</c:v>
                </c:pt>
                <c:pt idx="43704">
                  <c:v>-1.5514400000000001E-3</c:v>
                </c:pt>
                <c:pt idx="43705">
                  <c:v>6.5724999999999996E-4</c:v>
                </c:pt>
                <c:pt idx="43706">
                  <c:v>1.5707200000000001E-3</c:v>
                </c:pt>
                <c:pt idx="43707">
                  <c:v>5.4363000000000002E-4</c:v>
                </c:pt>
                <c:pt idx="43708">
                  <c:v>2.0430000000000001E-4</c:v>
                </c:pt>
                <c:pt idx="43709">
                  <c:v>-7.3972999999999997E-4</c:v>
                </c:pt>
                <c:pt idx="43710">
                  <c:v>-1.24569E-3</c:v>
                </c:pt>
                <c:pt idx="43711">
                  <c:v>-3.9491E-4</c:v>
                </c:pt>
                <c:pt idx="43712">
                  <c:v>1.1691E-4</c:v>
                </c:pt>
                <c:pt idx="43713">
                  <c:v>-9.2341000000000005E-4</c:v>
                </c:pt>
                <c:pt idx="43714">
                  <c:v>1.7803E-4</c:v>
                </c:pt>
                <c:pt idx="43715">
                  <c:v>1.3677000000000001E-4</c:v>
                </c:pt>
                <c:pt idx="43716">
                  <c:v>-1.24869E-3</c:v>
                </c:pt>
                <c:pt idx="43717">
                  <c:v>-1.4241900000000001E-3</c:v>
                </c:pt>
                <c:pt idx="43718">
                  <c:v>-2.48468E-3</c:v>
                </c:pt>
                <c:pt idx="43719">
                  <c:v>-3.0437400000000001E-3</c:v>
                </c:pt>
                <c:pt idx="43720">
                  <c:v>-1.3554400000000001E-3</c:v>
                </c:pt>
                <c:pt idx="43721">
                  <c:v>9.5345E-4</c:v>
                </c:pt>
                <c:pt idx="43722">
                  <c:v>2.3730299999999999E-3</c:v>
                </c:pt>
                <c:pt idx="43723">
                  <c:v>2.2712100000000001E-3</c:v>
                </c:pt>
                <c:pt idx="43724">
                  <c:v>2.3178000000000001E-4</c:v>
                </c:pt>
                <c:pt idx="43725">
                  <c:v>-2.0060099999999999E-3</c:v>
                </c:pt>
                <c:pt idx="43726">
                  <c:v>-4.5826999999999999E-4</c:v>
                </c:pt>
                <c:pt idx="43727">
                  <c:v>5.1011000000000003E-4</c:v>
                </c:pt>
                <c:pt idx="43728">
                  <c:v>-4.8453999999999999E-4</c:v>
                </c:pt>
                <c:pt idx="43729">
                  <c:v>-2.7166000000000001E-4</c:v>
                </c:pt>
                <c:pt idx="43730">
                  <c:v>6.6987999999999998E-4</c:v>
                </c:pt>
                <c:pt idx="43731">
                  <c:v>1.1028800000000001E-3</c:v>
                </c:pt>
                <c:pt idx="43732">
                  <c:v>1.1316200000000001E-3</c:v>
                </c:pt>
                <c:pt idx="43733">
                  <c:v>9.8057999999999999E-4</c:v>
                </c:pt>
                <c:pt idx="43734">
                  <c:v>9.1115E-4</c:v>
                </c:pt>
                <c:pt idx="43735" formatCode="0.00E+00">
                  <c:v>-4.083E-5</c:v>
                </c:pt>
                <c:pt idx="43736">
                  <c:v>-1.46843E-3</c:v>
                </c:pt>
                <c:pt idx="43737">
                  <c:v>-2.2286300000000001E-3</c:v>
                </c:pt>
                <c:pt idx="43738">
                  <c:v>-1.7905900000000001E-3</c:v>
                </c:pt>
                <c:pt idx="43739">
                  <c:v>-3.4017999999999999E-4</c:v>
                </c:pt>
                <c:pt idx="43740">
                  <c:v>4.6240000000000002E-4</c:v>
                </c:pt>
                <c:pt idx="43741">
                  <c:v>1.34048E-3</c:v>
                </c:pt>
                <c:pt idx="43742">
                  <c:v>8.6861000000000002E-4</c:v>
                </c:pt>
                <c:pt idx="43743">
                  <c:v>1.6546E-4</c:v>
                </c:pt>
                <c:pt idx="43744">
                  <c:v>9.4070999999999998E-4</c:v>
                </c:pt>
                <c:pt idx="43745">
                  <c:v>-3.7107999999999998E-4</c:v>
                </c:pt>
                <c:pt idx="43746">
                  <c:v>4.2368000000000001E-4</c:v>
                </c:pt>
                <c:pt idx="43747">
                  <c:v>7.5195000000000004E-4</c:v>
                </c:pt>
                <c:pt idx="43748">
                  <c:v>-5.9860999999999996E-4</c:v>
                </c:pt>
                <c:pt idx="43749">
                  <c:v>4.0847000000000002E-4</c:v>
                </c:pt>
                <c:pt idx="43750">
                  <c:v>4.6771999999999997E-4</c:v>
                </c:pt>
                <c:pt idx="43751">
                  <c:v>-1.40478E-3</c:v>
                </c:pt>
                <c:pt idx="43752" formatCode="0.00E+00">
                  <c:v>-1.8349999999999999E-5</c:v>
                </c:pt>
                <c:pt idx="43753">
                  <c:v>1.8628000000000001E-4</c:v>
                </c:pt>
                <c:pt idx="43754">
                  <c:v>-1.83019E-3</c:v>
                </c:pt>
                <c:pt idx="43755">
                  <c:v>-4.4016999999999998E-4</c:v>
                </c:pt>
                <c:pt idx="43756">
                  <c:v>1.2577300000000001E-3</c:v>
                </c:pt>
                <c:pt idx="43757">
                  <c:v>1.8522300000000001E-3</c:v>
                </c:pt>
                <c:pt idx="43758">
                  <c:v>1.8970300000000001E-3</c:v>
                </c:pt>
                <c:pt idx="43759">
                  <c:v>1.0975099999999999E-3</c:v>
                </c:pt>
                <c:pt idx="43760">
                  <c:v>1.51841E-3</c:v>
                </c:pt>
                <c:pt idx="43761" formatCode="0.00E+00">
                  <c:v>-2.4700000000000001E-6</c:v>
                </c:pt>
                <c:pt idx="43762">
                  <c:v>-1.36107E-3</c:v>
                </c:pt>
                <c:pt idx="43763">
                  <c:v>-2.4809300000000001E-3</c:v>
                </c:pt>
                <c:pt idx="43764">
                  <c:v>-2.3621699999999998E-3</c:v>
                </c:pt>
                <c:pt idx="43765">
                  <c:v>-6.2098999999999998E-4</c:v>
                </c:pt>
                <c:pt idx="43766">
                  <c:v>-1.4071800000000001E-3</c:v>
                </c:pt>
                <c:pt idx="43767">
                  <c:v>-8.0621000000000002E-4</c:v>
                </c:pt>
                <c:pt idx="43768">
                  <c:v>3.5138999999999998E-4</c:v>
                </c:pt>
                <c:pt idx="43769">
                  <c:v>-2.0247500000000001E-3</c:v>
                </c:pt>
                <c:pt idx="43770">
                  <c:v>-9.8200000000000002E-4</c:v>
                </c:pt>
                <c:pt idx="43771">
                  <c:v>3.1932999999999999E-4</c:v>
                </c:pt>
                <c:pt idx="43772">
                  <c:v>3.0072100000000002E-3</c:v>
                </c:pt>
                <c:pt idx="43773">
                  <c:v>3.9198799999999997E-3</c:v>
                </c:pt>
                <c:pt idx="43774">
                  <c:v>1.60349E-3</c:v>
                </c:pt>
                <c:pt idx="43775">
                  <c:v>2.0336500000000001E-3</c:v>
                </c:pt>
                <c:pt idx="43776">
                  <c:v>-2.7823000000000002E-4</c:v>
                </c:pt>
                <c:pt idx="43777">
                  <c:v>-1.7104799999999999E-3</c:v>
                </c:pt>
                <c:pt idx="43778">
                  <c:v>-1.3980399999999999E-3</c:v>
                </c:pt>
                <c:pt idx="43779">
                  <c:v>-2.2613400000000001E-3</c:v>
                </c:pt>
                <c:pt idx="43780">
                  <c:v>-1.5855800000000001E-3</c:v>
                </c:pt>
                <c:pt idx="43781" formatCode="0.00E+00">
                  <c:v>-2.3119999999999999E-5</c:v>
                </c:pt>
                <c:pt idx="43782">
                  <c:v>-1.3956999999999999E-4</c:v>
                </c:pt>
                <c:pt idx="43783">
                  <c:v>-6.066E-4</c:v>
                </c:pt>
                <c:pt idx="43784">
                  <c:v>-1.05872E-3</c:v>
                </c:pt>
                <c:pt idx="43785">
                  <c:v>-2.1486000000000001E-3</c:v>
                </c:pt>
                <c:pt idx="43786">
                  <c:v>-2.6279E-4</c:v>
                </c:pt>
                <c:pt idx="43787">
                  <c:v>-1.6887200000000001E-3</c:v>
                </c:pt>
                <c:pt idx="43788">
                  <c:v>-1.40434E-3</c:v>
                </c:pt>
                <c:pt idx="43789">
                  <c:v>-7.2946000000000003E-4</c:v>
                </c:pt>
                <c:pt idx="43790">
                  <c:v>-2.0431199999999998E-3</c:v>
                </c:pt>
                <c:pt idx="43791">
                  <c:v>9.3183999999999997E-4</c:v>
                </c:pt>
                <c:pt idx="43792">
                  <c:v>1.5700600000000001E-3</c:v>
                </c:pt>
                <c:pt idx="43793">
                  <c:v>1.9260099999999999E-3</c:v>
                </c:pt>
                <c:pt idx="43794">
                  <c:v>2.6792399999999998E-3</c:v>
                </c:pt>
                <c:pt idx="43795">
                  <c:v>1.34676E-3</c:v>
                </c:pt>
                <c:pt idx="43796">
                  <c:v>1.10231E-3</c:v>
                </c:pt>
                <c:pt idx="43797">
                  <c:v>1.44195E-3</c:v>
                </c:pt>
                <c:pt idx="43798">
                  <c:v>1.81185E-3</c:v>
                </c:pt>
                <c:pt idx="43799">
                  <c:v>1.51081E-3</c:v>
                </c:pt>
                <c:pt idx="43800">
                  <c:v>1.91552E-3</c:v>
                </c:pt>
                <c:pt idx="43801">
                  <c:v>1.86181E-3</c:v>
                </c:pt>
                <c:pt idx="43802">
                  <c:v>1.8254899999999999E-3</c:v>
                </c:pt>
                <c:pt idx="43803">
                  <c:v>1.20765E-3</c:v>
                </c:pt>
                <c:pt idx="43804">
                  <c:v>7.7194999999999998E-4</c:v>
                </c:pt>
                <c:pt idx="43805">
                  <c:v>8.3715000000000005E-4</c:v>
                </c:pt>
                <c:pt idx="43806">
                  <c:v>9.3077999999999998E-4</c:v>
                </c:pt>
                <c:pt idx="43807">
                  <c:v>1.3019100000000001E-3</c:v>
                </c:pt>
                <c:pt idx="43808">
                  <c:v>1.3154099999999999E-3</c:v>
                </c:pt>
                <c:pt idx="43809">
                  <c:v>1.50606E-3</c:v>
                </c:pt>
                <c:pt idx="43810" formatCode="0.00E+00">
                  <c:v>8.2659999999999998E-5</c:v>
                </c:pt>
                <c:pt idx="43811">
                  <c:v>-4.8545000000000001E-4</c:v>
                </c:pt>
                <c:pt idx="43812">
                  <c:v>-2.0107300000000001E-3</c:v>
                </c:pt>
                <c:pt idx="43813">
                  <c:v>-3.4148199999999998E-3</c:v>
                </c:pt>
                <c:pt idx="43814">
                  <c:v>-1.94769E-3</c:v>
                </c:pt>
                <c:pt idx="43815">
                  <c:v>-1.58708E-3</c:v>
                </c:pt>
                <c:pt idx="43816">
                  <c:v>2.9458000000000002E-4</c:v>
                </c:pt>
                <c:pt idx="43817">
                  <c:v>1.0516E-3</c:v>
                </c:pt>
                <c:pt idx="43818">
                  <c:v>1.7017499999999999E-3</c:v>
                </c:pt>
                <c:pt idx="43819">
                  <c:v>3.98862E-3</c:v>
                </c:pt>
                <c:pt idx="43820">
                  <c:v>4.2351300000000001E-3</c:v>
                </c:pt>
                <c:pt idx="43821">
                  <c:v>1.5088499999999999E-3</c:v>
                </c:pt>
                <c:pt idx="43822">
                  <c:v>2.24406E-3</c:v>
                </c:pt>
                <c:pt idx="43823">
                  <c:v>3.0413200000000001E-3</c:v>
                </c:pt>
                <c:pt idx="43824">
                  <c:v>1.58472E-3</c:v>
                </c:pt>
                <c:pt idx="43825">
                  <c:v>1.3073900000000001E-3</c:v>
                </c:pt>
                <c:pt idx="43826">
                  <c:v>4.1764999999999999E-4</c:v>
                </c:pt>
                <c:pt idx="43827">
                  <c:v>-1.47021E-3</c:v>
                </c:pt>
                <c:pt idx="43828">
                  <c:v>-3.8025699999999999E-3</c:v>
                </c:pt>
                <c:pt idx="43829">
                  <c:v>-3.4852400000000001E-3</c:v>
                </c:pt>
                <c:pt idx="43830">
                  <c:v>-2.44056E-3</c:v>
                </c:pt>
                <c:pt idx="43831">
                  <c:v>-2.10801E-3</c:v>
                </c:pt>
                <c:pt idx="43832">
                  <c:v>1.3900200000000001E-3</c:v>
                </c:pt>
                <c:pt idx="43833">
                  <c:v>4.04499E-3</c:v>
                </c:pt>
                <c:pt idx="43834">
                  <c:v>3.77671E-3</c:v>
                </c:pt>
                <c:pt idx="43835">
                  <c:v>4.0091900000000001E-3</c:v>
                </c:pt>
                <c:pt idx="43836">
                  <c:v>3.3886099999999998E-3</c:v>
                </c:pt>
                <c:pt idx="43837">
                  <c:v>2.86185E-3</c:v>
                </c:pt>
                <c:pt idx="43838">
                  <c:v>2.5250899999999998E-3</c:v>
                </c:pt>
                <c:pt idx="43839">
                  <c:v>1.42581E-3</c:v>
                </c:pt>
                <c:pt idx="43840">
                  <c:v>1.9473299999999999E-3</c:v>
                </c:pt>
                <c:pt idx="43841">
                  <c:v>1.22313E-3</c:v>
                </c:pt>
                <c:pt idx="43842">
                  <c:v>2.6936500000000001E-3</c:v>
                </c:pt>
                <c:pt idx="43843">
                  <c:v>4.1505800000000001E-3</c:v>
                </c:pt>
                <c:pt idx="43844">
                  <c:v>2.79495E-3</c:v>
                </c:pt>
                <c:pt idx="43845">
                  <c:v>3.0430700000000001E-3</c:v>
                </c:pt>
                <c:pt idx="43846">
                  <c:v>2.0323199999999998E-3</c:v>
                </c:pt>
                <c:pt idx="43847">
                  <c:v>-1.0323699999999999E-3</c:v>
                </c:pt>
                <c:pt idx="43848">
                  <c:v>-2.3233300000000002E-3</c:v>
                </c:pt>
                <c:pt idx="43849">
                  <c:v>-3.8205499999999998E-3</c:v>
                </c:pt>
                <c:pt idx="43850">
                  <c:v>-3.3820199999999999E-3</c:v>
                </c:pt>
                <c:pt idx="43851">
                  <c:v>-2.9610000000000001E-3</c:v>
                </c:pt>
                <c:pt idx="43852">
                  <c:v>-2.17023E-3</c:v>
                </c:pt>
                <c:pt idx="43853">
                  <c:v>-2.0982800000000001E-3</c:v>
                </c:pt>
                <c:pt idx="43854">
                  <c:v>-3.51593E-3</c:v>
                </c:pt>
                <c:pt idx="43855">
                  <c:v>-2.7510199999999999E-3</c:v>
                </c:pt>
                <c:pt idx="43856">
                  <c:v>-2.57793E-3</c:v>
                </c:pt>
                <c:pt idx="43857">
                  <c:v>-3.0031699999999999E-3</c:v>
                </c:pt>
                <c:pt idx="43858">
                  <c:v>-1.8309999999999999E-3</c:v>
                </c:pt>
                <c:pt idx="43859">
                  <c:v>-2.4126500000000001E-3</c:v>
                </c:pt>
                <c:pt idx="43860">
                  <c:v>-2.72946E-3</c:v>
                </c:pt>
                <c:pt idx="43861">
                  <c:v>-3.5788199999999999E-3</c:v>
                </c:pt>
                <c:pt idx="43862">
                  <c:v>-3.0350500000000001E-3</c:v>
                </c:pt>
                <c:pt idx="43863">
                  <c:v>-8.3995000000000001E-4</c:v>
                </c:pt>
                <c:pt idx="43864">
                  <c:v>-2.3844500000000002E-3</c:v>
                </c:pt>
                <c:pt idx="43865">
                  <c:v>-2.2318699999999999E-3</c:v>
                </c:pt>
                <c:pt idx="43866">
                  <c:v>-9.6811E-4</c:v>
                </c:pt>
                <c:pt idx="43867">
                  <c:v>-5.2882999999999999E-4</c:v>
                </c:pt>
                <c:pt idx="43868">
                  <c:v>3.35491E-3</c:v>
                </c:pt>
                <c:pt idx="43869">
                  <c:v>3.4933299999999998E-3</c:v>
                </c:pt>
                <c:pt idx="43870">
                  <c:v>2.5984799999999998E-3</c:v>
                </c:pt>
                <c:pt idx="43871">
                  <c:v>3.5921899999999999E-3</c:v>
                </c:pt>
                <c:pt idx="43872">
                  <c:v>6.9172000000000005E-4</c:v>
                </c:pt>
                <c:pt idx="43873">
                  <c:v>-1.64774E-3</c:v>
                </c:pt>
                <c:pt idx="43874">
                  <c:v>-4.1222699999999999E-3</c:v>
                </c:pt>
                <c:pt idx="43875">
                  <c:v>-5.4042600000000001E-3</c:v>
                </c:pt>
                <c:pt idx="43876">
                  <c:v>-4.0324599999999999E-3</c:v>
                </c:pt>
                <c:pt idx="43877">
                  <c:v>-3.4650499999999999E-3</c:v>
                </c:pt>
                <c:pt idx="43878">
                  <c:v>-3.2775600000000001E-3</c:v>
                </c:pt>
                <c:pt idx="43879">
                  <c:v>-2.5984100000000002E-3</c:v>
                </c:pt>
                <c:pt idx="43880">
                  <c:v>-1.9083100000000001E-3</c:v>
                </c:pt>
                <c:pt idx="43881">
                  <c:v>-2.6527999999999999E-3</c:v>
                </c:pt>
                <c:pt idx="43882">
                  <c:v>2.0708E-4</c:v>
                </c:pt>
                <c:pt idx="43883">
                  <c:v>2.50117E-3</c:v>
                </c:pt>
                <c:pt idx="43884">
                  <c:v>2.68768E-3</c:v>
                </c:pt>
                <c:pt idx="43885">
                  <c:v>2.6689999999999999E-3</c:v>
                </c:pt>
                <c:pt idx="43886">
                  <c:v>2.96635E-3</c:v>
                </c:pt>
                <c:pt idx="43887">
                  <c:v>2.0467900000000002E-3</c:v>
                </c:pt>
                <c:pt idx="43888">
                  <c:v>-1.1259600000000001E-3</c:v>
                </c:pt>
                <c:pt idx="43889">
                  <c:v>-2.55047E-3</c:v>
                </c:pt>
                <c:pt idx="43890">
                  <c:v>-4.1413099999999996E-3</c:v>
                </c:pt>
                <c:pt idx="43891">
                  <c:v>-5.1427299999999999E-3</c:v>
                </c:pt>
                <c:pt idx="43892">
                  <c:v>-3.6709500000000001E-3</c:v>
                </c:pt>
                <c:pt idx="43893">
                  <c:v>-3.7286699999999999E-3</c:v>
                </c:pt>
                <c:pt idx="43894">
                  <c:v>-3.02739E-3</c:v>
                </c:pt>
                <c:pt idx="43895">
                  <c:v>-1.86258E-3</c:v>
                </c:pt>
                <c:pt idx="43896">
                  <c:v>-3.13694E-3</c:v>
                </c:pt>
                <c:pt idx="43897">
                  <c:v>-3.0669199999999999E-3</c:v>
                </c:pt>
                <c:pt idx="43898">
                  <c:v>-2.9829800000000001E-3</c:v>
                </c:pt>
                <c:pt idx="43899">
                  <c:v>-4.3171499999999996E-3</c:v>
                </c:pt>
                <c:pt idx="43900">
                  <c:v>-2.4651500000000002E-3</c:v>
                </c:pt>
                <c:pt idx="43901">
                  <c:v>-2.88193E-3</c:v>
                </c:pt>
                <c:pt idx="43902">
                  <c:v>-2.3744600000000001E-3</c:v>
                </c:pt>
                <c:pt idx="43903">
                  <c:v>7.6126999999999998E-4</c:v>
                </c:pt>
                <c:pt idx="43904">
                  <c:v>2.7219700000000002E-3</c:v>
                </c:pt>
                <c:pt idx="43905">
                  <c:v>4.8869400000000002E-3</c:v>
                </c:pt>
                <c:pt idx="43906">
                  <c:v>3.9880100000000002E-3</c:v>
                </c:pt>
                <c:pt idx="43907">
                  <c:v>3.8155300000000001E-3</c:v>
                </c:pt>
                <c:pt idx="43908">
                  <c:v>4.1674399999999997E-3</c:v>
                </c:pt>
                <c:pt idx="43909">
                  <c:v>3.9049800000000002E-3</c:v>
                </c:pt>
                <c:pt idx="43910">
                  <c:v>3.7925400000000001E-3</c:v>
                </c:pt>
                <c:pt idx="43911">
                  <c:v>3.1782300000000002E-3</c:v>
                </c:pt>
                <c:pt idx="43912">
                  <c:v>2.9839799999999998E-3</c:v>
                </c:pt>
                <c:pt idx="43913">
                  <c:v>3.01242E-3</c:v>
                </c:pt>
                <c:pt idx="43914">
                  <c:v>4.0057299999999999E-3</c:v>
                </c:pt>
                <c:pt idx="43915">
                  <c:v>3.7274399999999998E-3</c:v>
                </c:pt>
                <c:pt idx="43916">
                  <c:v>4.5740199999999998E-3</c:v>
                </c:pt>
                <c:pt idx="43917">
                  <c:v>3.7681099999999999E-3</c:v>
                </c:pt>
                <c:pt idx="43918">
                  <c:v>2.9129999999999998E-3</c:v>
                </c:pt>
                <c:pt idx="43919">
                  <c:v>4.1093600000000003E-3</c:v>
                </c:pt>
                <c:pt idx="43920">
                  <c:v>4.4273699999999999E-3</c:v>
                </c:pt>
                <c:pt idx="43921">
                  <c:v>3.44671E-3</c:v>
                </c:pt>
                <c:pt idx="43922">
                  <c:v>2.6776199999999999E-3</c:v>
                </c:pt>
                <c:pt idx="43923">
                  <c:v>-3.4507E-4</c:v>
                </c:pt>
                <c:pt idx="43924">
                  <c:v>-2.9971899999999998E-3</c:v>
                </c:pt>
                <c:pt idx="43925">
                  <c:v>-5.2169499999999997E-3</c:v>
                </c:pt>
                <c:pt idx="43926">
                  <c:v>-4.8376000000000001E-3</c:v>
                </c:pt>
                <c:pt idx="43927">
                  <c:v>-3.4538799999999999E-3</c:v>
                </c:pt>
                <c:pt idx="43928">
                  <c:v>-1.40694E-3</c:v>
                </c:pt>
                <c:pt idx="43929">
                  <c:v>1.42493E-3</c:v>
                </c:pt>
                <c:pt idx="43930">
                  <c:v>2.8863700000000001E-3</c:v>
                </c:pt>
                <c:pt idx="43931">
                  <c:v>5.1130000000000004E-3</c:v>
                </c:pt>
                <c:pt idx="43932">
                  <c:v>4.4377799999999997E-3</c:v>
                </c:pt>
                <c:pt idx="43933">
                  <c:v>4.1791299999999997E-3</c:v>
                </c:pt>
                <c:pt idx="43934">
                  <c:v>5.08925E-3</c:v>
                </c:pt>
                <c:pt idx="43935">
                  <c:v>3.28058E-3</c:v>
                </c:pt>
                <c:pt idx="43936">
                  <c:v>3.2315400000000002E-3</c:v>
                </c:pt>
                <c:pt idx="43937">
                  <c:v>3.4209599999999998E-3</c:v>
                </c:pt>
                <c:pt idx="43938">
                  <c:v>3.9294999999999998E-4</c:v>
                </c:pt>
                <c:pt idx="43939">
                  <c:v>-2.15928E-3</c:v>
                </c:pt>
                <c:pt idx="43940">
                  <c:v>-3.3955499999999998E-3</c:v>
                </c:pt>
                <c:pt idx="43941">
                  <c:v>-4.3667000000000003E-3</c:v>
                </c:pt>
                <c:pt idx="43942">
                  <c:v>-3.4580700000000002E-3</c:v>
                </c:pt>
                <c:pt idx="43943">
                  <c:v>-9.3804000000000001E-4</c:v>
                </c:pt>
                <c:pt idx="43944">
                  <c:v>1.6077800000000001E-3</c:v>
                </c:pt>
                <c:pt idx="43945">
                  <c:v>2.4738099999999999E-3</c:v>
                </c:pt>
                <c:pt idx="43946">
                  <c:v>6.02529E-3</c:v>
                </c:pt>
                <c:pt idx="43947">
                  <c:v>7.5063600000000001E-3</c:v>
                </c:pt>
                <c:pt idx="43948">
                  <c:v>5.1046700000000004E-3</c:v>
                </c:pt>
                <c:pt idx="43949">
                  <c:v>5.1615999999999997E-3</c:v>
                </c:pt>
                <c:pt idx="43950">
                  <c:v>4.8504000000000004E-3</c:v>
                </c:pt>
                <c:pt idx="43951">
                  <c:v>3.69514E-3</c:v>
                </c:pt>
                <c:pt idx="43952">
                  <c:v>4.2096299999999998E-3</c:v>
                </c:pt>
                <c:pt idx="43953">
                  <c:v>4.0222900000000004E-3</c:v>
                </c:pt>
                <c:pt idx="43954">
                  <c:v>4.1499099999999997E-3</c:v>
                </c:pt>
                <c:pt idx="43955">
                  <c:v>4.7015099999999999E-3</c:v>
                </c:pt>
                <c:pt idx="43956">
                  <c:v>3.69754E-3</c:v>
                </c:pt>
                <c:pt idx="43957">
                  <c:v>3.83418E-3</c:v>
                </c:pt>
                <c:pt idx="43958">
                  <c:v>2.2181900000000001E-3</c:v>
                </c:pt>
                <c:pt idx="43959">
                  <c:v>-1.9082400000000001E-3</c:v>
                </c:pt>
                <c:pt idx="43960">
                  <c:v>-3.1082800000000002E-3</c:v>
                </c:pt>
                <c:pt idx="43961">
                  <c:v>-5.2752600000000004E-3</c:v>
                </c:pt>
                <c:pt idx="43962">
                  <c:v>-6.4681399999999998E-3</c:v>
                </c:pt>
                <c:pt idx="43963">
                  <c:v>-5.5055800000000004E-3</c:v>
                </c:pt>
                <c:pt idx="43964">
                  <c:v>-4.1713100000000001E-3</c:v>
                </c:pt>
                <c:pt idx="43965">
                  <c:v>-4.7219000000000002E-3</c:v>
                </c:pt>
                <c:pt idx="43966">
                  <c:v>-3.65E-3</c:v>
                </c:pt>
                <c:pt idx="43967">
                  <c:v>-3.9996900000000002E-3</c:v>
                </c:pt>
                <c:pt idx="43968">
                  <c:v>-4.6292299999999998E-3</c:v>
                </c:pt>
                <c:pt idx="43969">
                  <c:v>-3.1380700000000002E-3</c:v>
                </c:pt>
                <c:pt idx="43970">
                  <c:v>-4.9915100000000002E-3</c:v>
                </c:pt>
                <c:pt idx="43971">
                  <c:v>-5.6455100000000003E-3</c:v>
                </c:pt>
                <c:pt idx="43972">
                  <c:v>-5.4667700000000001E-3</c:v>
                </c:pt>
                <c:pt idx="43973">
                  <c:v>-5.5757200000000002E-3</c:v>
                </c:pt>
                <c:pt idx="43974">
                  <c:v>-4.3448499999999999E-3</c:v>
                </c:pt>
                <c:pt idx="43975">
                  <c:v>-4.2937799999999996E-3</c:v>
                </c:pt>
                <c:pt idx="43976">
                  <c:v>-4.0539299999999999E-3</c:v>
                </c:pt>
                <c:pt idx="43977">
                  <c:v>-2.82855E-3</c:v>
                </c:pt>
                <c:pt idx="43978">
                  <c:v>-2.2872000000000001E-3</c:v>
                </c:pt>
                <c:pt idx="43979">
                  <c:v>7.2842999999999996E-4</c:v>
                </c:pt>
                <c:pt idx="43980">
                  <c:v>3.38858E-3</c:v>
                </c:pt>
                <c:pt idx="43981">
                  <c:v>4.6139600000000003E-3</c:v>
                </c:pt>
                <c:pt idx="43982">
                  <c:v>4.5776200000000001E-3</c:v>
                </c:pt>
                <c:pt idx="43983">
                  <c:v>3.0927400000000001E-3</c:v>
                </c:pt>
                <c:pt idx="43984">
                  <c:v>2.2739599999999998E-3</c:v>
                </c:pt>
                <c:pt idx="43985">
                  <c:v>-5.9515000000000002E-4</c:v>
                </c:pt>
                <c:pt idx="43986">
                  <c:v>-3.3675200000000001E-3</c:v>
                </c:pt>
                <c:pt idx="43987">
                  <c:v>-6.0473699999999998E-3</c:v>
                </c:pt>
                <c:pt idx="43988">
                  <c:v>-5.6474100000000003E-3</c:v>
                </c:pt>
                <c:pt idx="43989">
                  <c:v>-5.6001100000000002E-3</c:v>
                </c:pt>
                <c:pt idx="43990">
                  <c:v>-5.4202499999999997E-3</c:v>
                </c:pt>
                <c:pt idx="43991">
                  <c:v>-3.4119200000000001E-3</c:v>
                </c:pt>
                <c:pt idx="43992">
                  <c:v>-3.7892400000000001E-3</c:v>
                </c:pt>
                <c:pt idx="43993">
                  <c:v>-3.3395199999999999E-3</c:v>
                </c:pt>
                <c:pt idx="43994">
                  <c:v>-8.7162000000000003E-4</c:v>
                </c:pt>
                <c:pt idx="43995">
                  <c:v>2.8266599999999999E-3</c:v>
                </c:pt>
                <c:pt idx="43996">
                  <c:v>5.4459699999999996E-3</c:v>
                </c:pt>
                <c:pt idx="43997">
                  <c:v>4.0168699999999996E-3</c:v>
                </c:pt>
                <c:pt idx="43998">
                  <c:v>4.5695800000000002E-3</c:v>
                </c:pt>
                <c:pt idx="43999">
                  <c:v>3.1009700000000002E-3</c:v>
                </c:pt>
                <c:pt idx="44000">
                  <c:v>-9.881E-4</c:v>
                </c:pt>
                <c:pt idx="44001">
                  <c:v>-3.1350599999999998E-3</c:v>
                </c:pt>
                <c:pt idx="44002">
                  <c:v>-6.5210199999999998E-3</c:v>
                </c:pt>
                <c:pt idx="44003">
                  <c:v>-7.0680700000000001E-3</c:v>
                </c:pt>
                <c:pt idx="44004">
                  <c:v>-4.82461E-3</c:v>
                </c:pt>
                <c:pt idx="44005">
                  <c:v>-5.5506499999999999E-3</c:v>
                </c:pt>
                <c:pt idx="44006">
                  <c:v>-5.9713300000000004E-3</c:v>
                </c:pt>
                <c:pt idx="44007">
                  <c:v>-4.96803E-3</c:v>
                </c:pt>
                <c:pt idx="44008">
                  <c:v>-6.2690200000000001E-3</c:v>
                </c:pt>
                <c:pt idx="44009">
                  <c:v>-6.4840899999999996E-3</c:v>
                </c:pt>
                <c:pt idx="44010">
                  <c:v>-4.2199799999999999E-3</c:v>
                </c:pt>
                <c:pt idx="44011">
                  <c:v>-4.4741E-3</c:v>
                </c:pt>
                <c:pt idx="44012">
                  <c:v>-4.59735E-3</c:v>
                </c:pt>
                <c:pt idx="44013">
                  <c:v>-4.9666299999999997E-3</c:v>
                </c:pt>
                <c:pt idx="44014">
                  <c:v>-2.4626299999999999E-3</c:v>
                </c:pt>
                <c:pt idx="44015">
                  <c:v>1.91759E-3</c:v>
                </c:pt>
                <c:pt idx="44016">
                  <c:v>3.0430499999999998E-3</c:v>
                </c:pt>
                <c:pt idx="44017">
                  <c:v>5.66396E-3</c:v>
                </c:pt>
                <c:pt idx="44018">
                  <c:v>5.9402400000000003E-3</c:v>
                </c:pt>
                <c:pt idx="44019">
                  <c:v>3.9425299999999996E-3</c:v>
                </c:pt>
                <c:pt idx="44020">
                  <c:v>6.0667100000000003E-3</c:v>
                </c:pt>
                <c:pt idx="44021">
                  <c:v>6.1154599999999996E-3</c:v>
                </c:pt>
                <c:pt idx="44022">
                  <c:v>5.8871499999999998E-3</c:v>
                </c:pt>
                <c:pt idx="44023">
                  <c:v>5.3564900000000002E-3</c:v>
                </c:pt>
                <c:pt idx="44024">
                  <c:v>4.4538499999999996E-3</c:v>
                </c:pt>
                <c:pt idx="44025">
                  <c:v>4.8686700000000003E-3</c:v>
                </c:pt>
                <c:pt idx="44026">
                  <c:v>4.1421000000000001E-3</c:v>
                </c:pt>
                <c:pt idx="44027">
                  <c:v>4.0244399999999998E-3</c:v>
                </c:pt>
                <c:pt idx="44028">
                  <c:v>6.4828200000000002E-3</c:v>
                </c:pt>
                <c:pt idx="44029">
                  <c:v>5.3136700000000004E-3</c:v>
                </c:pt>
                <c:pt idx="44030">
                  <c:v>4.6962599999999998E-3</c:v>
                </c:pt>
                <c:pt idx="44031">
                  <c:v>5.9485900000000001E-3</c:v>
                </c:pt>
                <c:pt idx="44032">
                  <c:v>4.7582700000000002E-3</c:v>
                </c:pt>
                <c:pt idx="44033">
                  <c:v>4.9671799999999999E-3</c:v>
                </c:pt>
                <c:pt idx="44034">
                  <c:v>3.0650299999999998E-3</c:v>
                </c:pt>
                <c:pt idx="44035">
                  <c:v>-2.56975E-3</c:v>
                </c:pt>
                <c:pt idx="44036">
                  <c:v>-4.3858400000000002E-3</c:v>
                </c:pt>
                <c:pt idx="44037">
                  <c:v>-3.28013E-3</c:v>
                </c:pt>
                <c:pt idx="44038">
                  <c:v>-4.5278899999999997E-3</c:v>
                </c:pt>
                <c:pt idx="44039">
                  <c:v>-4.444E-3</c:v>
                </c:pt>
                <c:pt idx="44040">
                  <c:v>-1.3298400000000001E-3</c:v>
                </c:pt>
                <c:pt idx="44041">
                  <c:v>2.7812900000000001E-3</c:v>
                </c:pt>
                <c:pt idx="44042">
                  <c:v>5.3304199999999998E-3</c:v>
                </c:pt>
                <c:pt idx="44043">
                  <c:v>6.0469800000000004E-3</c:v>
                </c:pt>
                <c:pt idx="44044">
                  <c:v>7.6464699999999998E-3</c:v>
                </c:pt>
                <c:pt idx="44045">
                  <c:v>6.3461300000000002E-3</c:v>
                </c:pt>
                <c:pt idx="44046">
                  <c:v>5.5720800000000001E-3</c:v>
                </c:pt>
                <c:pt idx="44047">
                  <c:v>5.4396399999999999E-3</c:v>
                </c:pt>
                <c:pt idx="44048">
                  <c:v>4.7987000000000004E-3</c:v>
                </c:pt>
                <c:pt idx="44049">
                  <c:v>3.7246100000000002E-3</c:v>
                </c:pt>
                <c:pt idx="44050">
                  <c:v>5.8828000000000005E-4</c:v>
                </c:pt>
                <c:pt idx="44051">
                  <c:v>-2.2086800000000002E-3</c:v>
                </c:pt>
                <c:pt idx="44052">
                  <c:v>-3.8796199999999999E-3</c:v>
                </c:pt>
                <c:pt idx="44053">
                  <c:v>-4.3782600000000001E-3</c:v>
                </c:pt>
                <c:pt idx="44054">
                  <c:v>-4.1119399999999997E-3</c:v>
                </c:pt>
                <c:pt idx="44055">
                  <c:v>-2.1841199999999999E-3</c:v>
                </c:pt>
                <c:pt idx="44056">
                  <c:v>1.9060399999999999E-3</c:v>
                </c:pt>
                <c:pt idx="44057">
                  <c:v>4.5820599999999998E-3</c:v>
                </c:pt>
                <c:pt idx="44058">
                  <c:v>6.7047900000000004E-3</c:v>
                </c:pt>
                <c:pt idx="44059">
                  <c:v>8.7309999999999992E-3</c:v>
                </c:pt>
                <c:pt idx="44060">
                  <c:v>7.4034299999999999E-3</c:v>
                </c:pt>
                <c:pt idx="44061">
                  <c:v>5.4094900000000003E-3</c:v>
                </c:pt>
                <c:pt idx="44062">
                  <c:v>5.7017300000000003E-3</c:v>
                </c:pt>
                <c:pt idx="44063">
                  <c:v>5.3772000000000004E-3</c:v>
                </c:pt>
                <c:pt idx="44064">
                  <c:v>5.4193699999999997E-3</c:v>
                </c:pt>
                <c:pt idx="44065">
                  <c:v>6.5919100000000003E-3</c:v>
                </c:pt>
                <c:pt idx="44066">
                  <c:v>5.9437500000000002E-3</c:v>
                </c:pt>
                <c:pt idx="44067">
                  <c:v>5.7697299999999998E-3</c:v>
                </c:pt>
                <c:pt idx="44068">
                  <c:v>5.3820099999999996E-3</c:v>
                </c:pt>
                <c:pt idx="44069">
                  <c:v>3.1028000000000002E-3</c:v>
                </c:pt>
                <c:pt idx="44070">
                  <c:v>1.23372E-3</c:v>
                </c:pt>
                <c:pt idx="44071">
                  <c:v>-2.0062700000000001E-3</c:v>
                </c:pt>
                <c:pt idx="44072">
                  <c:v>-3.8105600000000002E-3</c:v>
                </c:pt>
                <c:pt idx="44073">
                  <c:v>-6.3620600000000001E-3</c:v>
                </c:pt>
                <c:pt idx="44074">
                  <c:v>-7.4398600000000004E-3</c:v>
                </c:pt>
                <c:pt idx="44075">
                  <c:v>-7.8615400000000002E-3</c:v>
                </c:pt>
                <c:pt idx="44076">
                  <c:v>-6.46592E-3</c:v>
                </c:pt>
                <c:pt idx="44077">
                  <c:v>-5.83995E-3</c:v>
                </c:pt>
                <c:pt idx="44078">
                  <c:v>-5.4215599999999997E-3</c:v>
                </c:pt>
                <c:pt idx="44079">
                  <c:v>-4.5935100000000003E-3</c:v>
                </c:pt>
                <c:pt idx="44080">
                  <c:v>-5.7029400000000001E-3</c:v>
                </c:pt>
                <c:pt idx="44081">
                  <c:v>-6.6636200000000003E-3</c:v>
                </c:pt>
                <c:pt idx="44082">
                  <c:v>-6.6092599999999996E-3</c:v>
                </c:pt>
                <c:pt idx="44083">
                  <c:v>-6.9809900000000003E-3</c:v>
                </c:pt>
                <c:pt idx="44084">
                  <c:v>-7.3837299999999998E-3</c:v>
                </c:pt>
                <c:pt idx="44085">
                  <c:v>-5.47774E-3</c:v>
                </c:pt>
                <c:pt idx="44086">
                  <c:v>-5.7224600000000004E-3</c:v>
                </c:pt>
                <c:pt idx="44087">
                  <c:v>-6.4273999999999998E-3</c:v>
                </c:pt>
                <c:pt idx="44088">
                  <c:v>-4.7349100000000002E-3</c:v>
                </c:pt>
                <c:pt idx="44089">
                  <c:v>-4.9381E-3</c:v>
                </c:pt>
                <c:pt idx="44090">
                  <c:v>-3.7375099999999999E-3</c:v>
                </c:pt>
                <c:pt idx="44091">
                  <c:v>6.4530999999999996E-4</c:v>
                </c:pt>
                <c:pt idx="44092">
                  <c:v>2.77794E-3</c:v>
                </c:pt>
                <c:pt idx="44093">
                  <c:v>4.90509E-3</c:v>
                </c:pt>
                <c:pt idx="44094">
                  <c:v>5.1688400000000001E-3</c:v>
                </c:pt>
                <c:pt idx="44095">
                  <c:v>3.26174E-3</c:v>
                </c:pt>
                <c:pt idx="44096">
                  <c:v>1.45335E-3</c:v>
                </c:pt>
                <c:pt idx="44097">
                  <c:v>-2.5842999999999999E-3</c:v>
                </c:pt>
                <c:pt idx="44098">
                  <c:v>-5.4018599999999996E-3</c:v>
                </c:pt>
                <c:pt idx="44099">
                  <c:v>-7.7536100000000002E-3</c:v>
                </c:pt>
                <c:pt idx="44100">
                  <c:v>-8.9003499999999996E-3</c:v>
                </c:pt>
                <c:pt idx="44101">
                  <c:v>-7.1093900000000002E-3</c:v>
                </c:pt>
                <c:pt idx="44102">
                  <c:v>-6.6135300000000003E-3</c:v>
                </c:pt>
                <c:pt idx="44103">
                  <c:v>-6.4878000000000002E-3</c:v>
                </c:pt>
                <c:pt idx="44104">
                  <c:v>-4.7604800000000001E-3</c:v>
                </c:pt>
                <c:pt idx="44105">
                  <c:v>-2.75581E-3</c:v>
                </c:pt>
                <c:pt idx="44106">
                  <c:v>-2.1989000000000001E-4</c:v>
                </c:pt>
                <c:pt idx="44107">
                  <c:v>2.7527200000000002E-3</c:v>
                </c:pt>
                <c:pt idx="44108">
                  <c:v>4.7549999999999997E-3</c:v>
                </c:pt>
                <c:pt idx="44109">
                  <c:v>5.7019499999999999E-3</c:v>
                </c:pt>
                <c:pt idx="44110">
                  <c:v>4.8297399999999999E-3</c:v>
                </c:pt>
                <c:pt idx="44111">
                  <c:v>2.8814399999999999E-3</c:v>
                </c:pt>
                <c:pt idx="44112">
                  <c:v>2.9285999999999998E-4</c:v>
                </c:pt>
                <c:pt idx="44113">
                  <c:v>-4.3815800000000004E-3</c:v>
                </c:pt>
                <c:pt idx="44114">
                  <c:v>-7.8058600000000004E-3</c:v>
                </c:pt>
                <c:pt idx="44115">
                  <c:v>-8.1770000000000002E-3</c:v>
                </c:pt>
                <c:pt idx="44116">
                  <c:v>-6.7379099999999997E-3</c:v>
                </c:pt>
                <c:pt idx="44117">
                  <c:v>-6.4267999999999999E-3</c:v>
                </c:pt>
                <c:pt idx="44118">
                  <c:v>-6.1973200000000001E-3</c:v>
                </c:pt>
                <c:pt idx="44119">
                  <c:v>-6.3797699999999999E-3</c:v>
                </c:pt>
                <c:pt idx="44120">
                  <c:v>-6.3342399999999997E-3</c:v>
                </c:pt>
                <c:pt idx="44121">
                  <c:v>-7.1989999999999997E-3</c:v>
                </c:pt>
                <c:pt idx="44122">
                  <c:v>-6.8972699999999996E-3</c:v>
                </c:pt>
                <c:pt idx="44123">
                  <c:v>-6.3389199999999996E-3</c:v>
                </c:pt>
                <c:pt idx="44124">
                  <c:v>-5.9595200000000003E-3</c:v>
                </c:pt>
                <c:pt idx="44125">
                  <c:v>-4.33373E-3</c:v>
                </c:pt>
                <c:pt idx="44126">
                  <c:v>-2.12452E-3</c:v>
                </c:pt>
                <c:pt idx="44127">
                  <c:v>4.1988000000000003E-4</c:v>
                </c:pt>
                <c:pt idx="44128">
                  <c:v>3.4769200000000001E-3</c:v>
                </c:pt>
                <c:pt idx="44129">
                  <c:v>6.5347299999999999E-3</c:v>
                </c:pt>
                <c:pt idx="44130">
                  <c:v>7.4164699999999997E-3</c:v>
                </c:pt>
                <c:pt idx="44131">
                  <c:v>7.3549399999999999E-3</c:v>
                </c:pt>
                <c:pt idx="44132">
                  <c:v>7.37348E-3</c:v>
                </c:pt>
                <c:pt idx="44133">
                  <c:v>7.7274700000000002E-3</c:v>
                </c:pt>
                <c:pt idx="44134">
                  <c:v>7.38385E-3</c:v>
                </c:pt>
                <c:pt idx="44135">
                  <c:v>5.9959000000000002E-3</c:v>
                </c:pt>
                <c:pt idx="44136">
                  <c:v>6.7760600000000004E-3</c:v>
                </c:pt>
                <c:pt idx="44137">
                  <c:v>6.1541199999999999E-3</c:v>
                </c:pt>
                <c:pt idx="44138">
                  <c:v>5.3667100000000002E-3</c:v>
                </c:pt>
                <c:pt idx="44139">
                  <c:v>7.0163100000000004E-3</c:v>
                </c:pt>
                <c:pt idx="44140">
                  <c:v>4.8875899999999998E-3</c:v>
                </c:pt>
                <c:pt idx="44141">
                  <c:v>1.15066E-3</c:v>
                </c:pt>
                <c:pt idx="44142" formatCode="0.00E+00">
                  <c:v>5.3409999999999999E-5</c:v>
                </c:pt>
                <c:pt idx="44143">
                  <c:v>-3.5945199999999999E-3</c:v>
                </c:pt>
                <c:pt idx="44144">
                  <c:v>-5.3123900000000002E-3</c:v>
                </c:pt>
                <c:pt idx="44145">
                  <c:v>-5.1306900000000003E-3</c:v>
                </c:pt>
                <c:pt idx="44146">
                  <c:v>-4.2216500000000004E-3</c:v>
                </c:pt>
                <c:pt idx="44147" formatCode="0.00E+00">
                  <c:v>-3.9199999999999997E-5</c:v>
                </c:pt>
                <c:pt idx="44148">
                  <c:v>2.9866900000000002E-3</c:v>
                </c:pt>
                <c:pt idx="44149">
                  <c:v>3.6739300000000002E-3</c:v>
                </c:pt>
                <c:pt idx="44150">
                  <c:v>5.1944599999999997E-3</c:v>
                </c:pt>
                <c:pt idx="44151">
                  <c:v>4.7399499999999997E-3</c:v>
                </c:pt>
                <c:pt idx="44152">
                  <c:v>6.0064000000000005E-4</c:v>
                </c:pt>
                <c:pt idx="44153">
                  <c:v>-2.1733199999999999E-3</c:v>
                </c:pt>
                <c:pt idx="44154">
                  <c:v>-4.4218199999999999E-3</c:v>
                </c:pt>
                <c:pt idx="44155">
                  <c:v>-8.6014200000000002E-3</c:v>
                </c:pt>
                <c:pt idx="44156">
                  <c:v>-9.0008199999999997E-3</c:v>
                </c:pt>
                <c:pt idx="44157">
                  <c:v>-7.7463300000000001E-3</c:v>
                </c:pt>
                <c:pt idx="44158">
                  <c:v>-8.4140699999999992E-3</c:v>
                </c:pt>
                <c:pt idx="44159">
                  <c:v>-7.8674499999999998E-3</c:v>
                </c:pt>
                <c:pt idx="44160">
                  <c:v>-5.0822899999999997E-3</c:v>
                </c:pt>
                <c:pt idx="44161">
                  <c:v>-3.1524000000000001E-3</c:v>
                </c:pt>
                <c:pt idx="44162">
                  <c:v>-4.9602999999999995E-4</c:v>
                </c:pt>
                <c:pt idx="44163">
                  <c:v>3.9043699999999999E-3</c:v>
                </c:pt>
                <c:pt idx="44164">
                  <c:v>5.04267E-3</c:v>
                </c:pt>
                <c:pt idx="44165">
                  <c:v>5.2836300000000001E-3</c:v>
                </c:pt>
                <c:pt idx="44166">
                  <c:v>4.7562000000000004E-3</c:v>
                </c:pt>
                <c:pt idx="44167">
                  <c:v>2.3046400000000002E-3</c:v>
                </c:pt>
                <c:pt idx="44168">
                  <c:v>-9.3826000000000001E-4</c:v>
                </c:pt>
                <c:pt idx="44169">
                  <c:v>-4.3184499999999997E-3</c:v>
                </c:pt>
                <c:pt idx="44170">
                  <c:v>-7.2885800000000002E-3</c:v>
                </c:pt>
                <c:pt idx="44171">
                  <c:v>-9.4796800000000007E-3</c:v>
                </c:pt>
                <c:pt idx="44172">
                  <c:v>-7.04034E-3</c:v>
                </c:pt>
                <c:pt idx="44173">
                  <c:v>-6.0850699999999997E-3</c:v>
                </c:pt>
                <c:pt idx="44174">
                  <c:v>-7.9150499999999999E-3</c:v>
                </c:pt>
                <c:pt idx="44175">
                  <c:v>-7.2390299999999996E-3</c:v>
                </c:pt>
                <c:pt idx="44176">
                  <c:v>-6.8619800000000002E-3</c:v>
                </c:pt>
                <c:pt idx="44177">
                  <c:v>-8.1506800000000004E-3</c:v>
                </c:pt>
                <c:pt idx="44178">
                  <c:v>-7.15061E-3</c:v>
                </c:pt>
                <c:pt idx="44179">
                  <c:v>-6.4457999999999998E-3</c:v>
                </c:pt>
                <c:pt idx="44180">
                  <c:v>-5.2827500000000001E-3</c:v>
                </c:pt>
                <c:pt idx="44181">
                  <c:v>-3.9004500000000002E-3</c:v>
                </c:pt>
                <c:pt idx="44182">
                  <c:v>-1.7553200000000001E-3</c:v>
                </c:pt>
                <c:pt idx="44183">
                  <c:v>1.1435600000000001E-3</c:v>
                </c:pt>
                <c:pt idx="44184">
                  <c:v>3.5048200000000001E-3</c:v>
                </c:pt>
                <c:pt idx="44185">
                  <c:v>6.1517899999999999E-3</c:v>
                </c:pt>
                <c:pt idx="44186">
                  <c:v>7.4051200000000003E-3</c:v>
                </c:pt>
                <c:pt idx="44187">
                  <c:v>7.4547700000000003E-3</c:v>
                </c:pt>
                <c:pt idx="44188">
                  <c:v>7.43583E-3</c:v>
                </c:pt>
                <c:pt idx="44189">
                  <c:v>6.8397600000000003E-3</c:v>
                </c:pt>
                <c:pt idx="44190">
                  <c:v>6.6994999999999997E-3</c:v>
                </c:pt>
                <c:pt idx="44191">
                  <c:v>6.3851000000000003E-3</c:v>
                </c:pt>
                <c:pt idx="44192">
                  <c:v>6.84405E-3</c:v>
                </c:pt>
                <c:pt idx="44193">
                  <c:v>6.36763E-3</c:v>
                </c:pt>
                <c:pt idx="44194">
                  <c:v>7.57678E-3</c:v>
                </c:pt>
                <c:pt idx="44195">
                  <c:v>8.35522E-3</c:v>
                </c:pt>
                <c:pt idx="44196">
                  <c:v>6.9031700000000001E-3</c:v>
                </c:pt>
                <c:pt idx="44197">
                  <c:v>7.0802499999999997E-3</c:v>
                </c:pt>
                <c:pt idx="44198">
                  <c:v>7.8006500000000001E-3</c:v>
                </c:pt>
                <c:pt idx="44199">
                  <c:v>7.1864900000000002E-3</c:v>
                </c:pt>
                <c:pt idx="44200">
                  <c:v>6.3987699999999998E-3</c:v>
                </c:pt>
                <c:pt idx="44201">
                  <c:v>4.3207000000000002E-3</c:v>
                </c:pt>
                <c:pt idx="44202">
                  <c:v>1.69046E-3</c:v>
                </c:pt>
                <c:pt idx="44203" formatCode="0.00E+00">
                  <c:v>-9.6429999999999997E-5</c:v>
                </c:pt>
                <c:pt idx="44204">
                  <c:v>-3.5097100000000001E-3</c:v>
                </c:pt>
                <c:pt idx="44205">
                  <c:v>-6.0991400000000003E-3</c:v>
                </c:pt>
                <c:pt idx="44206">
                  <c:v>-4.5911199999999997E-3</c:v>
                </c:pt>
                <c:pt idx="44207">
                  <c:v>-3.7574100000000001E-3</c:v>
                </c:pt>
                <c:pt idx="44208">
                  <c:v>-2.2204E-3</c:v>
                </c:pt>
                <c:pt idx="44209">
                  <c:v>3.1291600000000002E-3</c:v>
                </c:pt>
                <c:pt idx="44210">
                  <c:v>6.6151600000000001E-3</c:v>
                </c:pt>
                <c:pt idx="44211">
                  <c:v>7.0713700000000004E-3</c:v>
                </c:pt>
                <c:pt idx="44212">
                  <c:v>7.7743500000000002E-3</c:v>
                </c:pt>
                <c:pt idx="44213">
                  <c:v>7.7682999999999997E-3</c:v>
                </c:pt>
                <c:pt idx="44214">
                  <c:v>7.2861699999999998E-3</c:v>
                </c:pt>
                <c:pt idx="44215">
                  <c:v>5.9639000000000003E-3</c:v>
                </c:pt>
                <c:pt idx="44216">
                  <c:v>5.5128699999999996E-3</c:v>
                </c:pt>
                <c:pt idx="44217">
                  <c:v>4.7571999999999996E-3</c:v>
                </c:pt>
                <c:pt idx="44218" formatCode="0.00E+00">
                  <c:v>-7.0320000000000004E-5</c:v>
                </c:pt>
                <c:pt idx="44219">
                  <c:v>-2.7653899999999999E-3</c:v>
                </c:pt>
                <c:pt idx="44220">
                  <c:v>-4.7181300000000001E-3</c:v>
                </c:pt>
                <c:pt idx="44221">
                  <c:v>-4.9081300000000001E-3</c:v>
                </c:pt>
                <c:pt idx="44222">
                  <c:v>-3.8951300000000001E-3</c:v>
                </c:pt>
                <c:pt idx="44223">
                  <c:v>-3.6032600000000001E-3</c:v>
                </c:pt>
                <c:pt idx="44224">
                  <c:v>1.84599E-3</c:v>
                </c:pt>
                <c:pt idx="44225">
                  <c:v>5.0643099999999998E-3</c:v>
                </c:pt>
                <c:pt idx="44226">
                  <c:v>7.6459099999999997E-3</c:v>
                </c:pt>
                <c:pt idx="44227">
                  <c:v>9.0590500000000008E-3</c:v>
                </c:pt>
                <c:pt idx="44228">
                  <c:v>8.6104300000000005E-3</c:v>
                </c:pt>
                <c:pt idx="44229">
                  <c:v>8.5392100000000002E-3</c:v>
                </c:pt>
                <c:pt idx="44230">
                  <c:v>6.3435899999999996E-3</c:v>
                </c:pt>
                <c:pt idx="44231">
                  <c:v>6.7217500000000003E-3</c:v>
                </c:pt>
                <c:pt idx="44232">
                  <c:v>7.6217999999999998E-3</c:v>
                </c:pt>
                <c:pt idx="44233">
                  <c:v>5.8924299999999997E-3</c:v>
                </c:pt>
                <c:pt idx="44234">
                  <c:v>6.1671699999999996E-3</c:v>
                </c:pt>
                <c:pt idx="44235">
                  <c:v>7.2926400000000004E-3</c:v>
                </c:pt>
                <c:pt idx="44236">
                  <c:v>6.4467300000000003E-3</c:v>
                </c:pt>
                <c:pt idx="44237">
                  <c:v>4.9856199999999996E-3</c:v>
                </c:pt>
                <c:pt idx="44238">
                  <c:v>2.9261000000000001E-3</c:v>
                </c:pt>
                <c:pt idx="44239">
                  <c:v>-1.34643E-3</c:v>
                </c:pt>
                <c:pt idx="44240">
                  <c:v>-3.7212E-3</c:v>
                </c:pt>
                <c:pt idx="44241">
                  <c:v>-5.1780999999999997E-3</c:v>
                </c:pt>
                <c:pt idx="44242">
                  <c:v>-6.9326400000000003E-3</c:v>
                </c:pt>
                <c:pt idx="44243">
                  <c:v>-8.2674800000000007E-3</c:v>
                </c:pt>
                <c:pt idx="44244">
                  <c:v>-8.2733600000000004E-3</c:v>
                </c:pt>
                <c:pt idx="44245">
                  <c:v>-7.5100899999999996E-3</c:v>
                </c:pt>
                <c:pt idx="44246">
                  <c:v>-6.3912800000000001E-3</c:v>
                </c:pt>
                <c:pt idx="44247">
                  <c:v>-6.7260499999999999E-3</c:v>
                </c:pt>
                <c:pt idx="44248">
                  <c:v>-7.8799300000000003E-3</c:v>
                </c:pt>
                <c:pt idx="44249">
                  <c:v>-7.7001999999999999E-3</c:v>
                </c:pt>
                <c:pt idx="44250">
                  <c:v>-7.3056800000000002E-3</c:v>
                </c:pt>
                <c:pt idx="44251">
                  <c:v>-7.0659599999999996E-3</c:v>
                </c:pt>
                <c:pt idx="44252">
                  <c:v>-5.1402100000000001E-3</c:v>
                </c:pt>
                <c:pt idx="44253">
                  <c:v>-2.5774000000000001E-3</c:v>
                </c:pt>
                <c:pt idx="44254">
                  <c:v>4.4764000000000002E-4</c:v>
                </c:pt>
                <c:pt idx="44255">
                  <c:v>4.42298E-3</c:v>
                </c:pt>
                <c:pt idx="44256">
                  <c:v>4.3714699999999997E-3</c:v>
                </c:pt>
                <c:pt idx="44257">
                  <c:v>3.6580900000000001E-3</c:v>
                </c:pt>
                <c:pt idx="44258">
                  <c:v>4.0964599999999997E-3</c:v>
                </c:pt>
                <c:pt idx="44259">
                  <c:v>2.8054000000000002E-4</c:v>
                </c:pt>
                <c:pt idx="44260">
                  <c:v>-3.2912000000000002E-3</c:v>
                </c:pt>
                <c:pt idx="44261">
                  <c:v>-5.22289E-3</c:v>
                </c:pt>
                <c:pt idx="44262">
                  <c:v>-5.3715200000000003E-3</c:v>
                </c:pt>
                <c:pt idx="44263">
                  <c:v>-3.79539E-3</c:v>
                </c:pt>
                <c:pt idx="44264">
                  <c:v>-9.4651000000000002E-4</c:v>
                </c:pt>
                <c:pt idx="44265">
                  <c:v>1.5807200000000001E-3</c:v>
                </c:pt>
                <c:pt idx="44266">
                  <c:v>4.0248300000000001E-3</c:v>
                </c:pt>
                <c:pt idx="44267">
                  <c:v>7.44635E-3</c:v>
                </c:pt>
                <c:pt idx="44268">
                  <c:v>9.1117100000000003E-3</c:v>
                </c:pt>
                <c:pt idx="44269">
                  <c:v>7.2038900000000001E-3</c:v>
                </c:pt>
                <c:pt idx="44270">
                  <c:v>6.6692499999999998E-3</c:v>
                </c:pt>
                <c:pt idx="44271">
                  <c:v>6.8396799999999999E-3</c:v>
                </c:pt>
                <c:pt idx="44272">
                  <c:v>5.2334299999999999E-3</c:v>
                </c:pt>
                <c:pt idx="44273">
                  <c:v>3.5213800000000002E-3</c:v>
                </c:pt>
                <c:pt idx="44274" formatCode="0.00E+00">
                  <c:v>-5.3879999999999999E-5</c:v>
                </c:pt>
                <c:pt idx="44275">
                  <c:v>-3.35432E-3</c:v>
                </c:pt>
                <c:pt idx="44276">
                  <c:v>-4.0865700000000003E-3</c:v>
                </c:pt>
                <c:pt idx="44277">
                  <c:v>-5.05172E-3</c:v>
                </c:pt>
                <c:pt idx="44278">
                  <c:v>-5.1553500000000004E-3</c:v>
                </c:pt>
                <c:pt idx="44279">
                  <c:v>-2.07551E-3</c:v>
                </c:pt>
                <c:pt idx="44280">
                  <c:v>1.5241600000000001E-3</c:v>
                </c:pt>
                <c:pt idx="44281">
                  <c:v>4.1182800000000002E-3</c:v>
                </c:pt>
                <c:pt idx="44282">
                  <c:v>7.4768200000000003E-3</c:v>
                </c:pt>
                <c:pt idx="44283">
                  <c:v>9.5944399999999992E-3</c:v>
                </c:pt>
                <c:pt idx="44284">
                  <c:v>7.71347E-3</c:v>
                </c:pt>
                <c:pt idx="44285">
                  <c:v>7.5544799999999997E-3</c:v>
                </c:pt>
                <c:pt idx="44286">
                  <c:v>9.1637200000000002E-3</c:v>
                </c:pt>
                <c:pt idx="44287">
                  <c:v>7.9003800000000002E-3</c:v>
                </c:pt>
                <c:pt idx="44288">
                  <c:v>5.8641300000000004E-3</c:v>
                </c:pt>
                <c:pt idx="44289">
                  <c:v>7.1060899999999998E-3</c:v>
                </c:pt>
                <c:pt idx="44290">
                  <c:v>8.2181200000000006E-3</c:v>
                </c:pt>
                <c:pt idx="44291">
                  <c:v>6.0540500000000001E-3</c:v>
                </c:pt>
                <c:pt idx="44292">
                  <c:v>6.68777E-3</c:v>
                </c:pt>
                <c:pt idx="44293">
                  <c:v>4.06544E-3</c:v>
                </c:pt>
                <c:pt idx="44294">
                  <c:v>1.3971700000000001E-3</c:v>
                </c:pt>
                <c:pt idx="44295">
                  <c:v>-1.17343E-3</c:v>
                </c:pt>
                <c:pt idx="44296">
                  <c:v>-5.1005800000000004E-3</c:v>
                </c:pt>
                <c:pt idx="44297">
                  <c:v>-5.5358100000000004E-3</c:v>
                </c:pt>
                <c:pt idx="44298">
                  <c:v>-7.6871400000000003E-3</c:v>
                </c:pt>
                <c:pt idx="44299">
                  <c:v>-7.9787899999999995E-3</c:v>
                </c:pt>
                <c:pt idx="44300">
                  <c:v>-6.5674100000000001E-3</c:v>
                </c:pt>
                <c:pt idx="44301">
                  <c:v>-8.5415500000000002E-3</c:v>
                </c:pt>
                <c:pt idx="44302">
                  <c:v>-7.5494000000000004E-3</c:v>
                </c:pt>
                <c:pt idx="44303">
                  <c:v>-6.71128E-3</c:v>
                </c:pt>
                <c:pt idx="44304">
                  <c:v>-7.1771400000000003E-3</c:v>
                </c:pt>
                <c:pt idx="44305">
                  <c:v>-7.5767500000000002E-3</c:v>
                </c:pt>
                <c:pt idx="44306">
                  <c:v>-7.77788E-3</c:v>
                </c:pt>
                <c:pt idx="44307">
                  <c:v>-6.6892999999999996E-3</c:v>
                </c:pt>
                <c:pt idx="44308">
                  <c:v>-4.5761400000000002E-3</c:v>
                </c:pt>
                <c:pt idx="44309">
                  <c:v>-1.9787899999999998E-3</c:v>
                </c:pt>
                <c:pt idx="44310">
                  <c:v>2.0773200000000001E-3</c:v>
                </c:pt>
                <c:pt idx="44311">
                  <c:v>3.41173E-3</c:v>
                </c:pt>
                <c:pt idx="44312">
                  <c:v>3.5614100000000001E-3</c:v>
                </c:pt>
                <c:pt idx="44313">
                  <c:v>3.47065E-3</c:v>
                </c:pt>
                <c:pt idx="44314">
                  <c:v>1.4926900000000001E-3</c:v>
                </c:pt>
                <c:pt idx="44315">
                  <c:v>-3.7786999999999999E-4</c:v>
                </c:pt>
                <c:pt idx="44316">
                  <c:v>-2.5463600000000001E-3</c:v>
                </c:pt>
                <c:pt idx="44317">
                  <c:v>-3.8628299999999998E-3</c:v>
                </c:pt>
                <c:pt idx="44318">
                  <c:v>-5.0271999999999999E-3</c:v>
                </c:pt>
                <c:pt idx="44319">
                  <c:v>-4.3806100000000001E-3</c:v>
                </c:pt>
                <c:pt idx="44320">
                  <c:v>-1.43172E-3</c:v>
                </c:pt>
                <c:pt idx="44321">
                  <c:v>3.1962399999999999E-3</c:v>
                </c:pt>
                <c:pt idx="44322">
                  <c:v>4.78153E-3</c:v>
                </c:pt>
                <c:pt idx="44323">
                  <c:v>5.9606399999999997E-3</c:v>
                </c:pt>
                <c:pt idx="44324">
                  <c:v>8.5726399999999994E-3</c:v>
                </c:pt>
                <c:pt idx="44325">
                  <c:v>6.5816599999999996E-3</c:v>
                </c:pt>
                <c:pt idx="44326">
                  <c:v>6.79657E-3</c:v>
                </c:pt>
                <c:pt idx="44327">
                  <c:v>7.8879599999999994E-3</c:v>
                </c:pt>
                <c:pt idx="44328">
                  <c:v>4.9018600000000001E-3</c:v>
                </c:pt>
                <c:pt idx="44329">
                  <c:v>2.9314599999999999E-3</c:v>
                </c:pt>
                <c:pt idx="44330">
                  <c:v>1.1404900000000001E-3</c:v>
                </c:pt>
                <c:pt idx="44331">
                  <c:v>-3.0710799999999999E-3</c:v>
                </c:pt>
                <c:pt idx="44332">
                  <c:v>-4.2431099999999996E-3</c:v>
                </c:pt>
                <c:pt idx="44333">
                  <c:v>-5.3826200000000003E-3</c:v>
                </c:pt>
                <c:pt idx="44334">
                  <c:v>-4.0316500000000003E-3</c:v>
                </c:pt>
                <c:pt idx="44335">
                  <c:v>-1.9263399999999999E-3</c:v>
                </c:pt>
                <c:pt idx="44336">
                  <c:v>1.06482E-3</c:v>
                </c:pt>
                <c:pt idx="44337">
                  <c:v>4.7499600000000001E-3</c:v>
                </c:pt>
                <c:pt idx="44338">
                  <c:v>4.84214E-3</c:v>
                </c:pt>
                <c:pt idx="44339">
                  <c:v>7.8843400000000001E-3</c:v>
                </c:pt>
                <c:pt idx="44340">
                  <c:v>7.80242E-3</c:v>
                </c:pt>
                <c:pt idx="44341">
                  <c:v>7.3125500000000001E-3</c:v>
                </c:pt>
                <c:pt idx="44342">
                  <c:v>7.8787400000000004E-3</c:v>
                </c:pt>
                <c:pt idx="44343">
                  <c:v>6.5163799999999996E-3</c:v>
                </c:pt>
                <c:pt idx="44344">
                  <c:v>6.9250600000000002E-3</c:v>
                </c:pt>
                <c:pt idx="44345">
                  <c:v>5.6690600000000001E-3</c:v>
                </c:pt>
                <c:pt idx="44346">
                  <c:v>6.81192E-3</c:v>
                </c:pt>
                <c:pt idx="44347">
                  <c:v>6.6447600000000004E-3</c:v>
                </c:pt>
                <c:pt idx="44348">
                  <c:v>6.0615299999999999E-3</c:v>
                </c:pt>
                <c:pt idx="44349">
                  <c:v>4.5435700000000002E-3</c:v>
                </c:pt>
                <c:pt idx="44350">
                  <c:v>9.2575999999999997E-4</c:v>
                </c:pt>
                <c:pt idx="44351">
                  <c:v>-2.3482099999999999E-3</c:v>
                </c:pt>
                <c:pt idx="44352">
                  <c:v>-4.2507200000000004E-3</c:v>
                </c:pt>
                <c:pt idx="44353">
                  <c:v>-5.1003000000000003E-3</c:v>
                </c:pt>
                <c:pt idx="44354">
                  <c:v>-7.5064900000000002E-3</c:v>
                </c:pt>
                <c:pt idx="44355">
                  <c:v>-6.8797499999999996E-3</c:v>
                </c:pt>
                <c:pt idx="44356">
                  <c:v>-7.7334200000000004E-3</c:v>
                </c:pt>
                <c:pt idx="44357">
                  <c:v>-7.3947400000000003E-3</c:v>
                </c:pt>
                <c:pt idx="44358">
                  <c:v>-4.99373E-3</c:v>
                </c:pt>
                <c:pt idx="44359">
                  <c:v>-6.1152699999999999E-3</c:v>
                </c:pt>
                <c:pt idx="44360">
                  <c:v>-6.1527700000000001E-3</c:v>
                </c:pt>
                <c:pt idx="44361">
                  <c:v>-7.8948100000000004E-3</c:v>
                </c:pt>
                <c:pt idx="44362">
                  <c:v>-6.7588700000000002E-3</c:v>
                </c:pt>
                <c:pt idx="44363">
                  <c:v>-6.3229599999999999E-3</c:v>
                </c:pt>
                <c:pt idx="44364">
                  <c:v>-7.1853000000000004E-3</c:v>
                </c:pt>
                <c:pt idx="44365">
                  <c:v>-6.6054399999999997E-3</c:v>
                </c:pt>
                <c:pt idx="44366">
                  <c:v>-7.7543200000000003E-3</c:v>
                </c:pt>
                <c:pt idx="44367">
                  <c:v>-6.5076099999999996E-3</c:v>
                </c:pt>
                <c:pt idx="44368">
                  <c:v>-4.9406299999999997E-3</c:v>
                </c:pt>
                <c:pt idx="44369">
                  <c:v>-5.3084300000000003E-3</c:v>
                </c:pt>
                <c:pt idx="44370">
                  <c:v>-2.75559E-3</c:v>
                </c:pt>
                <c:pt idx="44371">
                  <c:v>1.13456E-3</c:v>
                </c:pt>
                <c:pt idx="44372">
                  <c:v>2.5292100000000001E-3</c:v>
                </c:pt>
                <c:pt idx="44373">
                  <c:v>3.24275E-3</c:v>
                </c:pt>
                <c:pt idx="44374">
                  <c:v>3.7298800000000001E-3</c:v>
                </c:pt>
                <c:pt idx="44375">
                  <c:v>3.1432299999999999E-3</c:v>
                </c:pt>
                <c:pt idx="44376">
                  <c:v>1.75048E-3</c:v>
                </c:pt>
                <c:pt idx="44377">
                  <c:v>-1.58946E-3</c:v>
                </c:pt>
                <c:pt idx="44378">
                  <c:v>-4.0497199999999997E-3</c:v>
                </c:pt>
                <c:pt idx="44379">
                  <c:v>-5.3699000000000004E-3</c:v>
                </c:pt>
                <c:pt idx="44380">
                  <c:v>-6.7812599999999999E-3</c:v>
                </c:pt>
                <c:pt idx="44381">
                  <c:v>-8.2961300000000005E-3</c:v>
                </c:pt>
                <c:pt idx="44382">
                  <c:v>-6.9102699999999996E-3</c:v>
                </c:pt>
                <c:pt idx="44383">
                  <c:v>-5.3628399999999998E-3</c:v>
                </c:pt>
                <c:pt idx="44384">
                  <c:v>-5.0815599999999997E-3</c:v>
                </c:pt>
                <c:pt idx="44385">
                  <c:v>-3.2982599999999999E-3</c:v>
                </c:pt>
                <c:pt idx="44386">
                  <c:v>-8.7934999999999999E-4</c:v>
                </c:pt>
                <c:pt idx="44387">
                  <c:v>9.5098000000000003E-4</c:v>
                </c:pt>
                <c:pt idx="44388">
                  <c:v>2.5896600000000001E-3</c:v>
                </c:pt>
                <c:pt idx="44389">
                  <c:v>4.9806399999999997E-3</c:v>
                </c:pt>
                <c:pt idx="44390">
                  <c:v>3.9391000000000001E-3</c:v>
                </c:pt>
                <c:pt idx="44391">
                  <c:v>1.6203400000000001E-3</c:v>
                </c:pt>
                <c:pt idx="44392">
                  <c:v>3.1626000000000001E-4</c:v>
                </c:pt>
                <c:pt idx="44393">
                  <c:v>-1.9502499999999999E-3</c:v>
                </c:pt>
                <c:pt idx="44394">
                  <c:v>-4.1126799999999996E-3</c:v>
                </c:pt>
                <c:pt idx="44395">
                  <c:v>-6.0633700000000002E-3</c:v>
                </c:pt>
                <c:pt idx="44396">
                  <c:v>-6.6716900000000001E-3</c:v>
                </c:pt>
                <c:pt idx="44397">
                  <c:v>-6.4295899999999998E-3</c:v>
                </c:pt>
                <c:pt idx="44398">
                  <c:v>-6.5418100000000003E-3</c:v>
                </c:pt>
                <c:pt idx="44399">
                  <c:v>-7.3052400000000002E-3</c:v>
                </c:pt>
                <c:pt idx="44400">
                  <c:v>-5.7842199999999996E-3</c:v>
                </c:pt>
                <c:pt idx="44401">
                  <c:v>-7.0952200000000002E-3</c:v>
                </c:pt>
                <c:pt idx="44402">
                  <c:v>-6.9786700000000002E-3</c:v>
                </c:pt>
                <c:pt idx="44403">
                  <c:v>-5.9787399999999997E-3</c:v>
                </c:pt>
                <c:pt idx="44404">
                  <c:v>-5.1210600000000002E-3</c:v>
                </c:pt>
                <c:pt idx="44405">
                  <c:v>-4.09539E-3</c:v>
                </c:pt>
                <c:pt idx="44406">
                  <c:v>-1.9879099999999999E-3</c:v>
                </c:pt>
                <c:pt idx="44407">
                  <c:v>1.77495E-3</c:v>
                </c:pt>
                <c:pt idx="44408">
                  <c:v>2.2718500000000002E-3</c:v>
                </c:pt>
                <c:pt idx="44409">
                  <c:v>4.7342599999999997E-3</c:v>
                </c:pt>
                <c:pt idx="44410">
                  <c:v>5.3100300000000003E-3</c:v>
                </c:pt>
                <c:pt idx="44411">
                  <c:v>5.7896800000000002E-3</c:v>
                </c:pt>
                <c:pt idx="44412">
                  <c:v>6.4465599999999996E-3</c:v>
                </c:pt>
                <c:pt idx="44413">
                  <c:v>5.3333699999999996E-3</c:v>
                </c:pt>
                <c:pt idx="44414">
                  <c:v>6.5704600000000002E-3</c:v>
                </c:pt>
                <c:pt idx="44415">
                  <c:v>5.4835300000000003E-3</c:v>
                </c:pt>
                <c:pt idx="44416">
                  <c:v>6.83967E-3</c:v>
                </c:pt>
                <c:pt idx="44417">
                  <c:v>6.6352199999999998E-3</c:v>
                </c:pt>
                <c:pt idx="44418">
                  <c:v>5.3611400000000003E-3</c:v>
                </c:pt>
                <c:pt idx="44419">
                  <c:v>5.11336E-3</c:v>
                </c:pt>
                <c:pt idx="44420">
                  <c:v>3.4104700000000001E-3</c:v>
                </c:pt>
                <c:pt idx="44421">
                  <c:v>2.20937E-3</c:v>
                </c:pt>
                <c:pt idx="44422">
                  <c:v>-9.0905000000000001E-4</c:v>
                </c:pt>
                <c:pt idx="44423">
                  <c:v>-2.4824199999999999E-3</c:v>
                </c:pt>
                <c:pt idx="44424">
                  <c:v>-2.0841200000000001E-3</c:v>
                </c:pt>
                <c:pt idx="44425">
                  <c:v>-2.6476400000000001E-3</c:v>
                </c:pt>
                <c:pt idx="44426">
                  <c:v>-2.5521900000000002E-3</c:v>
                </c:pt>
                <c:pt idx="44427">
                  <c:v>3.1196000000000002E-4</c:v>
                </c:pt>
                <c:pt idx="44428">
                  <c:v>2.3801199999999999E-3</c:v>
                </c:pt>
                <c:pt idx="44429">
                  <c:v>1.43395E-3</c:v>
                </c:pt>
                <c:pt idx="44430">
                  <c:v>2.89741E-3</c:v>
                </c:pt>
                <c:pt idx="44431">
                  <c:v>2.2597300000000002E-3</c:v>
                </c:pt>
                <c:pt idx="44432" formatCode="0.00E+00">
                  <c:v>6.2799999999999995E-5</c:v>
                </c:pt>
                <c:pt idx="44433">
                  <c:v>-4.9826000000000004E-4</c:v>
                </c:pt>
                <c:pt idx="44434">
                  <c:v>-3.1684E-3</c:v>
                </c:pt>
                <c:pt idx="44435">
                  <c:v>-4.79E-3</c:v>
                </c:pt>
                <c:pt idx="44436">
                  <c:v>-6.0494399999999997E-3</c:v>
                </c:pt>
                <c:pt idx="44437">
                  <c:v>-8.5056999999999997E-3</c:v>
                </c:pt>
                <c:pt idx="44438">
                  <c:v>-6.9258799999999997E-3</c:v>
                </c:pt>
                <c:pt idx="44439">
                  <c:v>-5.4648199999999996E-3</c:v>
                </c:pt>
                <c:pt idx="44440">
                  <c:v>-3.27889E-3</c:v>
                </c:pt>
                <c:pt idx="44441">
                  <c:v>-1.7102300000000001E-3</c:v>
                </c:pt>
                <c:pt idx="44442">
                  <c:v>-5.5645E-4</c:v>
                </c:pt>
                <c:pt idx="44443">
                  <c:v>2.2210099999999998E-3</c:v>
                </c:pt>
                <c:pt idx="44444">
                  <c:v>2.77874E-3</c:v>
                </c:pt>
                <c:pt idx="44445">
                  <c:v>3.4474800000000002E-3</c:v>
                </c:pt>
                <c:pt idx="44446">
                  <c:v>2.5897899999999998E-3</c:v>
                </c:pt>
                <c:pt idx="44447">
                  <c:v>1.4913000000000001E-3</c:v>
                </c:pt>
                <c:pt idx="44448">
                  <c:v>4.1533999999999999E-4</c:v>
                </c:pt>
                <c:pt idx="44449">
                  <c:v>-2.1972200000000002E-3</c:v>
                </c:pt>
                <c:pt idx="44450">
                  <c:v>-4.0390599999999997E-3</c:v>
                </c:pt>
                <c:pt idx="44451">
                  <c:v>-5.1662699999999997E-3</c:v>
                </c:pt>
                <c:pt idx="44452">
                  <c:v>-5.7100199999999997E-3</c:v>
                </c:pt>
                <c:pt idx="44453">
                  <c:v>-6.5241500000000003E-3</c:v>
                </c:pt>
                <c:pt idx="44454">
                  <c:v>-5.0223999999999998E-3</c:v>
                </c:pt>
                <c:pt idx="44455">
                  <c:v>-5.4619600000000001E-3</c:v>
                </c:pt>
                <c:pt idx="44456">
                  <c:v>-6.0030400000000003E-3</c:v>
                </c:pt>
                <c:pt idx="44457">
                  <c:v>-6.2595400000000001E-3</c:v>
                </c:pt>
                <c:pt idx="44458">
                  <c:v>-5.4235400000000001E-3</c:v>
                </c:pt>
                <c:pt idx="44459">
                  <c:v>-4.54624E-3</c:v>
                </c:pt>
                <c:pt idx="44460">
                  <c:v>-4.2960200000000002E-3</c:v>
                </c:pt>
                <c:pt idx="44461">
                  <c:v>-3.7569600000000002E-3</c:v>
                </c:pt>
                <c:pt idx="44462">
                  <c:v>-1.91114E-3</c:v>
                </c:pt>
                <c:pt idx="44463">
                  <c:v>5.9363000000000005E-4</c:v>
                </c:pt>
                <c:pt idx="44464">
                  <c:v>1.91702E-3</c:v>
                </c:pt>
                <c:pt idx="44465">
                  <c:v>4.1076899999999998E-3</c:v>
                </c:pt>
                <c:pt idx="44466">
                  <c:v>4.7128400000000003E-3</c:v>
                </c:pt>
                <c:pt idx="44467">
                  <c:v>4.8637799999999998E-3</c:v>
                </c:pt>
                <c:pt idx="44468">
                  <c:v>5.3722300000000004E-3</c:v>
                </c:pt>
                <c:pt idx="44469">
                  <c:v>6.3370400000000004E-3</c:v>
                </c:pt>
                <c:pt idx="44470">
                  <c:v>5.8382900000000003E-3</c:v>
                </c:pt>
                <c:pt idx="44471">
                  <c:v>4.9328000000000002E-3</c:v>
                </c:pt>
                <c:pt idx="44472">
                  <c:v>5.3531000000000004E-3</c:v>
                </c:pt>
                <c:pt idx="44473">
                  <c:v>4.3760600000000002E-3</c:v>
                </c:pt>
                <c:pt idx="44474">
                  <c:v>4.4913000000000002E-3</c:v>
                </c:pt>
                <c:pt idx="44475">
                  <c:v>5.7653299999999999E-3</c:v>
                </c:pt>
                <c:pt idx="44476">
                  <c:v>6.2690699999999999E-3</c:v>
                </c:pt>
                <c:pt idx="44477">
                  <c:v>5.4277800000000001E-3</c:v>
                </c:pt>
                <c:pt idx="44478">
                  <c:v>5.0034500000000004E-3</c:v>
                </c:pt>
                <c:pt idx="44479">
                  <c:v>5.4041799999999997E-3</c:v>
                </c:pt>
                <c:pt idx="44480">
                  <c:v>4.6792099999999996E-3</c:v>
                </c:pt>
                <c:pt idx="44481">
                  <c:v>2.7480899999999999E-3</c:v>
                </c:pt>
                <c:pt idx="44482">
                  <c:v>1.8447299999999999E-3</c:v>
                </c:pt>
                <c:pt idx="44483">
                  <c:v>-4.8760999999999997E-4</c:v>
                </c:pt>
                <c:pt idx="44484">
                  <c:v>-2.8438600000000001E-3</c:v>
                </c:pt>
                <c:pt idx="44485">
                  <c:v>-3.36185E-3</c:v>
                </c:pt>
                <c:pt idx="44486">
                  <c:v>-3.05946E-3</c:v>
                </c:pt>
                <c:pt idx="44487">
                  <c:v>-1.9762299999999998E-3</c:v>
                </c:pt>
                <c:pt idx="44488">
                  <c:v>-2.1845999999999999E-4</c:v>
                </c:pt>
                <c:pt idx="44489">
                  <c:v>6.3281000000000003E-4</c:v>
                </c:pt>
                <c:pt idx="44490">
                  <c:v>2.7378799999999998E-3</c:v>
                </c:pt>
                <c:pt idx="44491">
                  <c:v>3.4380299999999999E-3</c:v>
                </c:pt>
                <c:pt idx="44492">
                  <c:v>4.08136E-3</c:v>
                </c:pt>
                <c:pt idx="44493">
                  <c:v>4.7325199999999996E-3</c:v>
                </c:pt>
                <c:pt idx="44494">
                  <c:v>5.3492000000000001E-3</c:v>
                </c:pt>
                <c:pt idx="44495">
                  <c:v>5.52024E-3</c:v>
                </c:pt>
                <c:pt idx="44496">
                  <c:v>4.9125499999999999E-3</c:v>
                </c:pt>
                <c:pt idx="44497">
                  <c:v>2.1607499999999999E-3</c:v>
                </c:pt>
                <c:pt idx="44498">
                  <c:v>-1.0191499999999999E-3</c:v>
                </c:pt>
                <c:pt idx="44499" formatCode="0.00E+00">
                  <c:v>3.4400000000000003E-5</c:v>
                </c:pt>
                <c:pt idx="44500">
                  <c:v>-2.2418E-3</c:v>
                </c:pt>
                <c:pt idx="44501">
                  <c:v>-3.5844499999999999E-3</c:v>
                </c:pt>
                <c:pt idx="44502">
                  <c:v>-1.23613E-3</c:v>
                </c:pt>
                <c:pt idx="44503">
                  <c:v>-1.2309899999999999E-3</c:v>
                </c:pt>
                <c:pt idx="44504">
                  <c:v>4.8812999999999998E-4</c:v>
                </c:pt>
                <c:pt idx="44505">
                  <c:v>1.93151E-3</c:v>
                </c:pt>
                <c:pt idx="44506">
                  <c:v>2.8750300000000002E-3</c:v>
                </c:pt>
                <c:pt idx="44507">
                  <c:v>4.4547600000000003E-3</c:v>
                </c:pt>
                <c:pt idx="44508">
                  <c:v>3.4388000000000001E-3</c:v>
                </c:pt>
                <c:pt idx="44509">
                  <c:v>3.6172299999999999E-3</c:v>
                </c:pt>
                <c:pt idx="44510">
                  <c:v>5.38545E-3</c:v>
                </c:pt>
                <c:pt idx="44511">
                  <c:v>4.2987900000000002E-3</c:v>
                </c:pt>
                <c:pt idx="44512">
                  <c:v>4.4512400000000004E-3</c:v>
                </c:pt>
                <c:pt idx="44513">
                  <c:v>5.2565399999999997E-3</c:v>
                </c:pt>
                <c:pt idx="44514">
                  <c:v>5.3482699999999996E-3</c:v>
                </c:pt>
                <c:pt idx="44515">
                  <c:v>5.2093199999999999E-3</c:v>
                </c:pt>
                <c:pt idx="44516">
                  <c:v>3.69206E-3</c:v>
                </c:pt>
                <c:pt idx="44517">
                  <c:v>2.8697000000000002E-3</c:v>
                </c:pt>
                <c:pt idx="44518">
                  <c:v>1.6215299999999999E-3</c:v>
                </c:pt>
                <c:pt idx="44519">
                  <c:v>-1.2718E-3</c:v>
                </c:pt>
                <c:pt idx="44520">
                  <c:v>-2.3796899999999998E-3</c:v>
                </c:pt>
                <c:pt idx="44521">
                  <c:v>-3.4941299999999998E-3</c:v>
                </c:pt>
                <c:pt idx="44522">
                  <c:v>-3.9751099999999996E-3</c:v>
                </c:pt>
                <c:pt idx="44523">
                  <c:v>-3.4265900000000002E-3</c:v>
                </c:pt>
                <c:pt idx="44524">
                  <c:v>-3.9360699999999998E-3</c:v>
                </c:pt>
                <c:pt idx="44525">
                  <c:v>-4.7173199999999997E-3</c:v>
                </c:pt>
                <c:pt idx="44526">
                  <c:v>-4.5191700000000003E-3</c:v>
                </c:pt>
                <c:pt idx="44527">
                  <c:v>-5.93809E-3</c:v>
                </c:pt>
                <c:pt idx="44528">
                  <c:v>-5.0415700000000004E-3</c:v>
                </c:pt>
                <c:pt idx="44529">
                  <c:v>-4.8642099999999999E-3</c:v>
                </c:pt>
                <c:pt idx="44530">
                  <c:v>-5.18273E-3</c:v>
                </c:pt>
                <c:pt idx="44531">
                  <c:v>-4.4941599999999996E-3</c:v>
                </c:pt>
                <c:pt idx="44532">
                  <c:v>-2.83818E-3</c:v>
                </c:pt>
                <c:pt idx="44533">
                  <c:v>-3.2179000000000002E-4</c:v>
                </c:pt>
                <c:pt idx="44534">
                  <c:v>8.8376999999999998E-4</c:v>
                </c:pt>
                <c:pt idx="44535">
                  <c:v>1.79799E-3</c:v>
                </c:pt>
                <c:pt idx="44536">
                  <c:v>1.7940899999999999E-3</c:v>
                </c:pt>
                <c:pt idx="44537">
                  <c:v>1.9585900000000001E-3</c:v>
                </c:pt>
                <c:pt idx="44538">
                  <c:v>1.1754700000000001E-3</c:v>
                </c:pt>
                <c:pt idx="44539">
                  <c:v>-8.2094999999999998E-4</c:v>
                </c:pt>
                <c:pt idx="44540">
                  <c:v>-1.3023399999999999E-3</c:v>
                </c:pt>
                <c:pt idx="44541">
                  <c:v>-1.60728E-3</c:v>
                </c:pt>
                <c:pt idx="44542">
                  <c:v>-3.0495399999999999E-3</c:v>
                </c:pt>
                <c:pt idx="44543">
                  <c:v>-7.0094999999999999E-4</c:v>
                </c:pt>
                <c:pt idx="44544">
                  <c:v>-1.9619E-4</c:v>
                </c:pt>
                <c:pt idx="44545" formatCode="0.00E+00">
                  <c:v>-3.8349999999999997E-5</c:v>
                </c:pt>
                <c:pt idx="44546">
                  <c:v>2.7783899999999999E-3</c:v>
                </c:pt>
                <c:pt idx="44547">
                  <c:v>3.2290299999999999E-3</c:v>
                </c:pt>
                <c:pt idx="44548">
                  <c:v>5.6266099999999998E-3</c:v>
                </c:pt>
                <c:pt idx="44549">
                  <c:v>3.8128300000000001E-3</c:v>
                </c:pt>
                <c:pt idx="44550">
                  <c:v>4.2728799999999997E-3</c:v>
                </c:pt>
                <c:pt idx="44551">
                  <c:v>5.26641E-3</c:v>
                </c:pt>
                <c:pt idx="44552">
                  <c:v>2.0608499999999999E-3</c:v>
                </c:pt>
                <c:pt idx="44553">
                  <c:v>1.5668800000000001E-3</c:v>
                </c:pt>
                <c:pt idx="44554">
                  <c:v>-1.0321E-4</c:v>
                </c:pt>
                <c:pt idx="44555">
                  <c:v>-8.9650000000000005E-4</c:v>
                </c:pt>
                <c:pt idx="44556">
                  <c:v>-3.2058E-4</c:v>
                </c:pt>
                <c:pt idx="44557">
                  <c:v>-5.7034000000000002E-4</c:v>
                </c:pt>
                <c:pt idx="44558">
                  <c:v>-1.0190100000000001E-3</c:v>
                </c:pt>
                <c:pt idx="44559">
                  <c:v>-4.0517999999999999E-4</c:v>
                </c:pt>
                <c:pt idx="44560">
                  <c:v>1.1927699999999999E-3</c:v>
                </c:pt>
                <c:pt idx="44561">
                  <c:v>1.67355E-3</c:v>
                </c:pt>
                <c:pt idx="44562">
                  <c:v>2.66395E-3</c:v>
                </c:pt>
                <c:pt idx="44563">
                  <c:v>3.35644E-3</c:v>
                </c:pt>
                <c:pt idx="44564">
                  <c:v>4.0662700000000003E-3</c:v>
                </c:pt>
                <c:pt idx="44565">
                  <c:v>4.8678899999999997E-3</c:v>
                </c:pt>
                <c:pt idx="44566">
                  <c:v>5.49046E-3</c:v>
                </c:pt>
                <c:pt idx="44567">
                  <c:v>4.2103899999999996E-3</c:v>
                </c:pt>
                <c:pt idx="44568">
                  <c:v>4.5418400000000001E-3</c:v>
                </c:pt>
                <c:pt idx="44569">
                  <c:v>3.7036700000000001E-3</c:v>
                </c:pt>
                <c:pt idx="44570">
                  <c:v>2.33907E-3</c:v>
                </c:pt>
                <c:pt idx="44571">
                  <c:v>4.2975899999999996E-3</c:v>
                </c:pt>
                <c:pt idx="44572">
                  <c:v>3.0876200000000001E-3</c:v>
                </c:pt>
                <c:pt idx="44573">
                  <c:v>1.51615E-3</c:v>
                </c:pt>
                <c:pt idx="44574">
                  <c:v>1.0342999999999999E-3</c:v>
                </c:pt>
                <c:pt idx="44575">
                  <c:v>-1.3623999999999999E-3</c:v>
                </c:pt>
                <c:pt idx="44576">
                  <c:v>-1.0791399999999999E-3</c:v>
                </c:pt>
                <c:pt idx="44577">
                  <c:v>-7.7932999999999995E-4</c:v>
                </c:pt>
                <c:pt idx="44578">
                  <c:v>-3.4569100000000001E-3</c:v>
                </c:pt>
                <c:pt idx="44579">
                  <c:v>-4.82607E-3</c:v>
                </c:pt>
                <c:pt idx="44580">
                  <c:v>-3.21325E-3</c:v>
                </c:pt>
                <c:pt idx="44581">
                  <c:v>-2.7051900000000001E-3</c:v>
                </c:pt>
                <c:pt idx="44582">
                  <c:v>-3.3636600000000001E-3</c:v>
                </c:pt>
                <c:pt idx="44583">
                  <c:v>-2.9661399999999999E-3</c:v>
                </c:pt>
                <c:pt idx="44584">
                  <c:v>-3.4065699999999998E-3</c:v>
                </c:pt>
                <c:pt idx="44585">
                  <c:v>-4.1906900000000004E-3</c:v>
                </c:pt>
                <c:pt idx="44586">
                  <c:v>-3.8697699999999998E-3</c:v>
                </c:pt>
                <c:pt idx="44587">
                  <c:v>-3.3232399999999999E-3</c:v>
                </c:pt>
                <c:pt idx="44588">
                  <c:v>-1.50497E-3</c:v>
                </c:pt>
                <c:pt idx="44589">
                  <c:v>-6.6918000000000001E-4</c:v>
                </c:pt>
                <c:pt idx="44590">
                  <c:v>6.1061000000000004E-4</c:v>
                </c:pt>
                <c:pt idx="44591">
                  <c:v>2.3996899999999999E-3</c:v>
                </c:pt>
                <c:pt idx="44592">
                  <c:v>1.1045899999999999E-3</c:v>
                </c:pt>
                <c:pt idx="44593">
                  <c:v>3.4930999999999997E-4</c:v>
                </c:pt>
                <c:pt idx="44594">
                  <c:v>9.7798000000000004E-4</c:v>
                </c:pt>
                <c:pt idx="44595" formatCode="0.00E+00">
                  <c:v>-9.5240000000000003E-5</c:v>
                </c:pt>
                <c:pt idx="44596">
                  <c:v>-6.4209E-4</c:v>
                </c:pt>
                <c:pt idx="44597">
                  <c:v>-2.6508E-4</c:v>
                </c:pt>
                <c:pt idx="44598">
                  <c:v>-1.5406999999999999E-4</c:v>
                </c:pt>
                <c:pt idx="44599">
                  <c:v>-1.34183E-3</c:v>
                </c:pt>
                <c:pt idx="44600">
                  <c:v>-4.0013000000000001E-4</c:v>
                </c:pt>
                <c:pt idx="44601">
                  <c:v>9.5233000000000004E-4</c:v>
                </c:pt>
                <c:pt idx="44602">
                  <c:v>8.8579000000000001E-4</c:v>
                </c:pt>
                <c:pt idx="44603">
                  <c:v>1.34129E-3</c:v>
                </c:pt>
                <c:pt idx="44604">
                  <c:v>2.4896900000000001E-3</c:v>
                </c:pt>
                <c:pt idx="44605">
                  <c:v>1.7982600000000001E-3</c:v>
                </c:pt>
                <c:pt idx="44606">
                  <c:v>3.2107199999999998E-3</c:v>
                </c:pt>
                <c:pt idx="44607">
                  <c:v>3.8540100000000002E-3</c:v>
                </c:pt>
                <c:pt idx="44608">
                  <c:v>1.6466899999999999E-3</c:v>
                </c:pt>
                <c:pt idx="44609">
                  <c:v>1.4728E-3</c:v>
                </c:pt>
                <c:pt idx="44610">
                  <c:v>-1.0893599999999999E-3</c:v>
                </c:pt>
                <c:pt idx="44611">
                  <c:v>-1.04608E-3</c:v>
                </c:pt>
                <c:pt idx="44612">
                  <c:v>8.3949999999999997E-4</c:v>
                </c:pt>
                <c:pt idx="44613">
                  <c:v>-2.0309799999999999E-3</c:v>
                </c:pt>
                <c:pt idx="44614">
                  <c:v>-4.2137000000000001E-4</c:v>
                </c:pt>
                <c:pt idx="44615">
                  <c:v>5.4759999999999997E-4</c:v>
                </c:pt>
                <c:pt idx="44616">
                  <c:v>-5.8460999999999995E-4</c:v>
                </c:pt>
                <c:pt idx="44617">
                  <c:v>3.8691000000000002E-4</c:v>
                </c:pt>
                <c:pt idx="44618">
                  <c:v>1.4276E-3</c:v>
                </c:pt>
                <c:pt idx="44619">
                  <c:v>1.69765E-3</c:v>
                </c:pt>
                <c:pt idx="44620">
                  <c:v>1.97496E-3</c:v>
                </c:pt>
                <c:pt idx="44621">
                  <c:v>3.17096E-3</c:v>
                </c:pt>
                <c:pt idx="44622">
                  <c:v>2.3853899999999998E-3</c:v>
                </c:pt>
                <c:pt idx="44623">
                  <c:v>1.5244099999999999E-3</c:v>
                </c:pt>
                <c:pt idx="44624">
                  <c:v>2.0888500000000002E-3</c:v>
                </c:pt>
                <c:pt idx="44625">
                  <c:v>2.8149400000000002E-3</c:v>
                </c:pt>
                <c:pt idx="44626">
                  <c:v>2.4691499999999998E-3</c:v>
                </c:pt>
                <c:pt idx="44627">
                  <c:v>2.0599699999999999E-3</c:v>
                </c:pt>
                <c:pt idx="44628">
                  <c:v>2.4936099999999998E-3</c:v>
                </c:pt>
                <c:pt idx="44629">
                  <c:v>1.0722100000000001E-3</c:v>
                </c:pt>
                <c:pt idx="44630">
                  <c:v>7.3211999999999995E-4</c:v>
                </c:pt>
                <c:pt idx="44631" formatCode="0.00E+00">
                  <c:v>4.6279999999999997E-5</c:v>
                </c:pt>
                <c:pt idx="44632">
                  <c:v>-7.0821999999999997E-4</c:v>
                </c:pt>
                <c:pt idx="44633">
                  <c:v>-8.7001999999999999E-4</c:v>
                </c:pt>
                <c:pt idx="44634">
                  <c:v>-7.5248000000000003E-4</c:v>
                </c:pt>
                <c:pt idx="44635">
                  <c:v>-1.0133500000000001E-3</c:v>
                </c:pt>
                <c:pt idx="44636">
                  <c:v>-2.30393E-3</c:v>
                </c:pt>
                <c:pt idx="44637">
                  <c:v>-2.0841700000000002E-3</c:v>
                </c:pt>
                <c:pt idx="44638">
                  <c:v>-1.5268300000000001E-3</c:v>
                </c:pt>
                <c:pt idx="44639">
                  <c:v>-1.43359E-3</c:v>
                </c:pt>
                <c:pt idx="44640">
                  <c:v>-1.86776E-3</c:v>
                </c:pt>
                <c:pt idx="44641">
                  <c:v>-3.5115200000000002E-3</c:v>
                </c:pt>
                <c:pt idx="44642">
                  <c:v>-2.1413600000000001E-3</c:v>
                </c:pt>
                <c:pt idx="44643">
                  <c:v>-2.2831599999999998E-3</c:v>
                </c:pt>
                <c:pt idx="44644">
                  <c:v>-2.5162600000000002E-3</c:v>
                </c:pt>
                <c:pt idx="44645">
                  <c:v>-2.3989300000000001E-3</c:v>
                </c:pt>
                <c:pt idx="44646">
                  <c:v>-2.1440000000000001E-3</c:v>
                </c:pt>
                <c:pt idx="44647">
                  <c:v>-1.25781E-3</c:v>
                </c:pt>
                <c:pt idx="44648">
                  <c:v>-1.04407E-3</c:v>
                </c:pt>
                <c:pt idx="44649">
                  <c:v>-1.1462899999999999E-3</c:v>
                </c:pt>
                <c:pt idx="44650">
                  <c:v>-1.32946E-3</c:v>
                </c:pt>
                <c:pt idx="44651">
                  <c:v>-6.3495000000000001E-4</c:v>
                </c:pt>
                <c:pt idx="44652">
                  <c:v>3.9078000000000002E-4</c:v>
                </c:pt>
                <c:pt idx="44653">
                  <c:v>-5.2811000000000004E-4</c:v>
                </c:pt>
                <c:pt idx="44654">
                  <c:v>-1.35603E-3</c:v>
                </c:pt>
                <c:pt idx="44655">
                  <c:v>6.6843000000000002E-4</c:v>
                </c:pt>
                <c:pt idx="44656">
                  <c:v>-1.0606700000000001E-3</c:v>
                </c:pt>
                <c:pt idx="44657">
                  <c:v>-3.8688999999999998E-4</c:v>
                </c:pt>
                <c:pt idx="44658">
                  <c:v>1.36539E-3</c:v>
                </c:pt>
                <c:pt idx="44659">
                  <c:v>-1.03965E-3</c:v>
                </c:pt>
                <c:pt idx="44660">
                  <c:v>3.3934999999999998E-4</c:v>
                </c:pt>
                <c:pt idx="44661">
                  <c:v>-2.0642299999999998E-3</c:v>
                </c:pt>
                <c:pt idx="44662">
                  <c:v>-3.3031900000000001E-3</c:v>
                </c:pt>
                <c:pt idx="44663">
                  <c:v>-1.1886900000000001E-3</c:v>
                </c:pt>
                <c:pt idx="44664">
                  <c:v>-1.6368800000000001E-3</c:v>
                </c:pt>
                <c:pt idx="44665" formatCode="0.00E+00">
                  <c:v>-7.4590000000000002E-5</c:v>
                </c:pt>
                <c:pt idx="44666">
                  <c:v>1.2572E-3</c:v>
                </c:pt>
                <c:pt idx="44667" formatCode="0.00E+00">
                  <c:v>-2.9699999999999999E-6</c:v>
                </c:pt>
                <c:pt idx="44668">
                  <c:v>-6.8634000000000002E-4</c:v>
                </c:pt>
                <c:pt idx="44669">
                  <c:v>-6.4059000000000002E-4</c:v>
                </c:pt>
                <c:pt idx="44670">
                  <c:v>-1.8906000000000001E-4</c:v>
                </c:pt>
                <c:pt idx="44671">
                  <c:v>-1.47927E-3</c:v>
                </c:pt>
                <c:pt idx="44672" formatCode="0.00E+00">
                  <c:v>-6.4140000000000006E-5</c:v>
                </c:pt>
                <c:pt idx="44673">
                  <c:v>1.3602600000000001E-3</c:v>
                </c:pt>
                <c:pt idx="44674">
                  <c:v>1.2125000000000001E-4</c:v>
                </c:pt>
                <c:pt idx="44675">
                  <c:v>5.5869999999999997E-4</c:v>
                </c:pt>
                <c:pt idx="44676">
                  <c:v>-9.301E-4</c:v>
                </c:pt>
                <c:pt idx="44677">
                  <c:v>-2.63875E-3</c:v>
                </c:pt>
                <c:pt idx="44678">
                  <c:v>-5.2567E-4</c:v>
                </c:pt>
                <c:pt idx="44679">
                  <c:v>-1.23667E-3</c:v>
                </c:pt>
                <c:pt idx="44680">
                  <c:v>-1.9831900000000001E-3</c:v>
                </c:pt>
                <c:pt idx="44681">
                  <c:v>-1.5265400000000001E-3</c:v>
                </c:pt>
                <c:pt idx="44682">
                  <c:v>-2.3249999999999998E-3</c:v>
                </c:pt>
                <c:pt idx="44683">
                  <c:v>-1.4639799999999999E-3</c:v>
                </c:pt>
                <c:pt idx="44684">
                  <c:v>-6.5534000000000002E-4</c:v>
                </c:pt>
                <c:pt idx="44685" formatCode="0.00E+00">
                  <c:v>-3.3309999999999998E-5</c:v>
                </c:pt>
                <c:pt idx="44686">
                  <c:v>6.5928999999999998E-4</c:v>
                </c:pt>
                <c:pt idx="44687">
                  <c:v>-4.1747000000000003E-4</c:v>
                </c:pt>
                <c:pt idx="44688">
                  <c:v>-7.9701999999999996E-4</c:v>
                </c:pt>
                <c:pt idx="44689">
                  <c:v>-1.31718E-3</c:v>
                </c:pt>
                <c:pt idx="44690">
                  <c:v>-5.1623999999999995E-4</c:v>
                </c:pt>
                <c:pt idx="44691">
                  <c:v>1.9254400000000001E-3</c:v>
                </c:pt>
                <c:pt idx="44692">
                  <c:v>8.7843999999999997E-4</c:v>
                </c:pt>
                <c:pt idx="44693">
                  <c:v>1.8207799999999999E-3</c:v>
                </c:pt>
                <c:pt idx="44694">
                  <c:v>2.1050600000000002E-3</c:v>
                </c:pt>
                <c:pt idx="44695">
                  <c:v>7.4635999999999995E-4</c:v>
                </c:pt>
                <c:pt idx="44696">
                  <c:v>2.0162299999999999E-3</c:v>
                </c:pt>
                <c:pt idx="44697">
                  <c:v>1.19337E-3</c:v>
                </c:pt>
                <c:pt idx="44698">
                  <c:v>4.0759999999999999E-4</c:v>
                </c:pt>
                <c:pt idx="44699">
                  <c:v>-4.7744999999999998E-4</c:v>
                </c:pt>
                <c:pt idx="44700">
                  <c:v>4.1313999999999999E-4</c:v>
                </c:pt>
                <c:pt idx="44701">
                  <c:v>4.6609E-4</c:v>
                </c:pt>
                <c:pt idx="44702">
                  <c:v>-3.5937000000000002E-4</c:v>
                </c:pt>
                <c:pt idx="44703">
                  <c:v>4.6664999999999999E-4</c:v>
                </c:pt>
                <c:pt idx="44704">
                  <c:v>1.67224E-3</c:v>
                </c:pt>
                <c:pt idx="44705">
                  <c:v>1.93973E-3</c:v>
                </c:pt>
                <c:pt idx="44706">
                  <c:v>7.4470000000000005E-4</c:v>
                </c:pt>
                <c:pt idx="44707">
                  <c:v>6.3469000000000004E-4</c:v>
                </c:pt>
                <c:pt idx="44708">
                  <c:v>-1.0140800000000001E-3</c:v>
                </c:pt>
                <c:pt idx="44709">
                  <c:v>-1.4436E-3</c:v>
                </c:pt>
                <c:pt idx="44710">
                  <c:v>-1.0357700000000001E-3</c:v>
                </c:pt>
                <c:pt idx="44711">
                  <c:v>-1.3234099999999999E-3</c:v>
                </c:pt>
                <c:pt idx="44712">
                  <c:v>-1.6746599999999999E-3</c:v>
                </c:pt>
                <c:pt idx="44713">
                  <c:v>-9.9587000000000005E-4</c:v>
                </c:pt>
                <c:pt idx="44714">
                  <c:v>1.0187099999999999E-3</c:v>
                </c:pt>
                <c:pt idx="44715">
                  <c:v>4.1414000000000002E-4</c:v>
                </c:pt>
                <c:pt idx="44716">
                  <c:v>1.0826200000000001E-3</c:v>
                </c:pt>
                <c:pt idx="44717">
                  <c:v>-9.8175999999999992E-4</c:v>
                </c:pt>
                <c:pt idx="44718">
                  <c:v>-1.7227399999999999E-3</c:v>
                </c:pt>
                <c:pt idx="44719">
                  <c:v>-1.5063399999999999E-3</c:v>
                </c:pt>
                <c:pt idx="44720">
                  <c:v>-1.63269E-3</c:v>
                </c:pt>
                <c:pt idx="44721" formatCode="0.00E+00">
                  <c:v>-5.3359999999999997E-5</c:v>
                </c:pt>
                <c:pt idx="44722">
                  <c:v>1.8929400000000001E-3</c:v>
                </c:pt>
                <c:pt idx="44723">
                  <c:v>1.2178600000000001E-3</c:v>
                </c:pt>
                <c:pt idx="44724">
                  <c:v>-1.5463300000000001E-3</c:v>
                </c:pt>
                <c:pt idx="44725">
                  <c:v>-2.9868000000000001E-4</c:v>
                </c:pt>
                <c:pt idx="44726" formatCode="0.00E+00">
                  <c:v>-5.304E-5</c:v>
                </c:pt>
                <c:pt idx="44727">
                  <c:v>-8.4946999999999996E-4</c:v>
                </c:pt>
                <c:pt idx="44728">
                  <c:v>2.2651999999999999E-4</c:v>
                </c:pt>
                <c:pt idx="44729">
                  <c:v>1.25741E-3</c:v>
                </c:pt>
                <c:pt idx="44730">
                  <c:v>6.7084000000000002E-4</c:v>
                </c:pt>
                <c:pt idx="44731">
                  <c:v>1.8232E-4</c:v>
                </c:pt>
                <c:pt idx="44732">
                  <c:v>1.0304299999999999E-3</c:v>
                </c:pt>
                <c:pt idx="44733">
                  <c:v>-2.8478999999999999E-4</c:v>
                </c:pt>
                <c:pt idx="44734">
                  <c:v>-2.3230000000000001E-4</c:v>
                </c:pt>
                <c:pt idx="44735">
                  <c:v>-1.9128E-4</c:v>
                </c:pt>
                <c:pt idx="44736">
                  <c:v>-8.3306999999999999E-4</c:v>
                </c:pt>
                <c:pt idx="44737">
                  <c:v>-2.0042000000000001E-4</c:v>
                </c:pt>
                <c:pt idx="44738">
                  <c:v>-4.3660999999999998E-4</c:v>
                </c:pt>
                <c:pt idx="44739">
                  <c:v>-1.0979E-4</c:v>
                </c:pt>
                <c:pt idx="44740" formatCode="0.00E+00">
                  <c:v>7.6929999999999997E-5</c:v>
                </c:pt>
                <c:pt idx="44741">
                  <c:v>-5.3636000000000005E-4</c:v>
                </c:pt>
                <c:pt idx="44742">
                  <c:v>9.5726000000000003E-4</c:v>
                </c:pt>
                <c:pt idx="44743">
                  <c:v>-3.6285000000000001E-4</c:v>
                </c:pt>
                <c:pt idx="44744">
                  <c:v>-1.4475499999999999E-3</c:v>
                </c:pt>
                <c:pt idx="44745">
                  <c:v>-1.4358800000000001E-3</c:v>
                </c:pt>
                <c:pt idx="44746">
                  <c:v>-6.2874999999999997E-4</c:v>
                </c:pt>
                <c:pt idx="44747">
                  <c:v>-2.5129999999999998E-4</c:v>
                </c:pt>
                <c:pt idx="44748">
                  <c:v>6.3365000000000003E-4</c:v>
                </c:pt>
                <c:pt idx="44749">
                  <c:v>2.00176E-3</c:v>
                </c:pt>
                <c:pt idx="44750">
                  <c:v>1.11231E-3</c:v>
                </c:pt>
                <c:pt idx="44751">
                  <c:v>6.0322000000000001E-4</c:v>
                </c:pt>
                <c:pt idx="44752">
                  <c:v>2.0728000000000001E-4</c:v>
                </c:pt>
                <c:pt idx="44753">
                  <c:v>2.1458E-4</c:v>
                </c:pt>
                <c:pt idx="44754">
                  <c:v>1.20605E-3</c:v>
                </c:pt>
                <c:pt idx="44755">
                  <c:v>5.7925000000000001E-4</c:v>
                </c:pt>
                <c:pt idx="44756">
                  <c:v>-3.9392000000000002E-4</c:v>
                </c:pt>
                <c:pt idx="44757">
                  <c:v>1.7914E-4</c:v>
                </c:pt>
                <c:pt idx="44758">
                  <c:v>-1.3145E-4</c:v>
                </c:pt>
                <c:pt idx="44759">
                  <c:v>7.3930000000000003E-4</c:v>
                </c:pt>
                <c:pt idx="44760" formatCode="0.00E+00">
                  <c:v>-4.032E-5</c:v>
                </c:pt>
                <c:pt idx="44761">
                  <c:v>-1.4433999999999999E-4</c:v>
                </c:pt>
                <c:pt idx="44762">
                  <c:v>-1.9755E-4</c:v>
                </c:pt>
                <c:pt idx="44763">
                  <c:v>-1.3637300000000001E-3</c:v>
                </c:pt>
                <c:pt idx="44764">
                  <c:v>1.4041800000000001E-3</c:v>
                </c:pt>
                <c:pt idx="44765">
                  <c:v>1.0512399999999999E-3</c:v>
                </c:pt>
                <c:pt idx="44766">
                  <c:v>1.1284000000000001E-3</c:v>
                </c:pt>
                <c:pt idx="44767">
                  <c:v>1.57183E-3</c:v>
                </c:pt>
                <c:pt idx="44768">
                  <c:v>4.1501999999999999E-4</c:v>
                </c:pt>
                <c:pt idx="44769">
                  <c:v>-1.0828700000000001E-3</c:v>
                </c:pt>
                <c:pt idx="44770">
                  <c:v>-1.6099599999999999E-3</c:v>
                </c:pt>
                <c:pt idx="44771">
                  <c:v>-9.2055000000000001E-4</c:v>
                </c:pt>
                <c:pt idx="44772">
                  <c:v>-8.1216999999999997E-4</c:v>
                </c:pt>
                <c:pt idx="44773">
                  <c:v>-1.4618000000000001E-4</c:v>
                </c:pt>
                <c:pt idx="44774">
                  <c:v>3.7429E-4</c:v>
                </c:pt>
                <c:pt idx="44775">
                  <c:v>-1.8206E-4</c:v>
                </c:pt>
                <c:pt idx="44776">
                  <c:v>-8.7295999999999999E-4</c:v>
                </c:pt>
                <c:pt idx="44777" formatCode="0.00E+00">
                  <c:v>-1.7329999999999998E-5</c:v>
                </c:pt>
                <c:pt idx="44778" formatCode="0.00E+00">
                  <c:v>6.6019999999999995E-5</c:v>
                </c:pt>
                <c:pt idx="44779">
                  <c:v>2.6287699999999999E-3</c:v>
                </c:pt>
                <c:pt idx="44780">
                  <c:v>3.0043299999999999E-3</c:v>
                </c:pt>
                <c:pt idx="44781">
                  <c:v>7.5956000000000005E-4</c:v>
                </c:pt>
                <c:pt idx="44782">
                  <c:v>2.1841600000000001E-3</c:v>
                </c:pt>
                <c:pt idx="44783">
                  <c:v>1.9958699999999998E-3</c:v>
                </c:pt>
                <c:pt idx="44784">
                  <c:v>1.01125E-3</c:v>
                </c:pt>
                <c:pt idx="44785">
                  <c:v>-2.78218E-3</c:v>
                </c:pt>
                <c:pt idx="44786">
                  <c:v>-2.6965800000000001E-3</c:v>
                </c:pt>
                <c:pt idx="44787">
                  <c:v>-1.15957E-3</c:v>
                </c:pt>
                <c:pt idx="44788">
                  <c:v>-2.2496199999999999E-3</c:v>
                </c:pt>
                <c:pt idx="44789">
                  <c:v>-5.4642999999999998E-4</c:v>
                </c:pt>
                <c:pt idx="44790">
                  <c:v>-5.4938999999999997E-4</c:v>
                </c:pt>
                <c:pt idx="44791">
                  <c:v>-2.2330000000000002E-3</c:v>
                </c:pt>
                <c:pt idx="44792">
                  <c:v>2.8385999999999998E-4</c:v>
                </c:pt>
                <c:pt idx="44793">
                  <c:v>-9.678E-4</c:v>
                </c:pt>
                <c:pt idx="44794">
                  <c:v>-9.2911999999999997E-4</c:v>
                </c:pt>
                <c:pt idx="44795" formatCode="0.00E+00">
                  <c:v>-9.2499999999999999E-5</c:v>
                </c:pt>
                <c:pt idx="44796">
                  <c:v>-6.4057000000000003E-4</c:v>
                </c:pt>
                <c:pt idx="44797">
                  <c:v>-2.1706000000000001E-4</c:v>
                </c:pt>
                <c:pt idx="44798">
                  <c:v>-1.6955399999999999E-3</c:v>
                </c:pt>
                <c:pt idx="44799">
                  <c:v>5.6130000000000004E-4</c:v>
                </c:pt>
                <c:pt idx="44800">
                  <c:v>1.6077299999999999E-3</c:v>
                </c:pt>
                <c:pt idx="44801">
                  <c:v>2.9530699999999999E-3</c:v>
                </c:pt>
                <c:pt idx="44802">
                  <c:v>2.98219E-3</c:v>
                </c:pt>
                <c:pt idx="44803">
                  <c:v>1.11173E-3</c:v>
                </c:pt>
                <c:pt idx="44804">
                  <c:v>5.5126999999999997E-4</c:v>
                </c:pt>
                <c:pt idx="44805">
                  <c:v>5.1619000000000003E-4</c:v>
                </c:pt>
                <c:pt idx="44806">
                  <c:v>1.3020099999999999E-3</c:v>
                </c:pt>
                <c:pt idx="44807">
                  <c:v>1.6913E-4</c:v>
                </c:pt>
                <c:pt idx="44808">
                  <c:v>6.7015E-4</c:v>
                </c:pt>
                <c:pt idx="44809">
                  <c:v>5.8065999999999999E-4</c:v>
                </c:pt>
                <c:pt idx="44810">
                  <c:v>7.5310000000000004E-4</c:v>
                </c:pt>
                <c:pt idx="44811">
                  <c:v>4.1327999999999997E-4</c:v>
                </c:pt>
                <c:pt idx="44812">
                  <c:v>4.1293999999999999E-4</c:v>
                </c:pt>
                <c:pt idx="44813">
                  <c:v>9.2259999999999998E-4</c:v>
                </c:pt>
                <c:pt idx="44814">
                  <c:v>-3.3834000000000002E-4</c:v>
                </c:pt>
                <c:pt idx="44815">
                  <c:v>7.4554000000000005E-4</c:v>
                </c:pt>
                <c:pt idx="44816">
                  <c:v>1.5763299999999999E-3</c:v>
                </c:pt>
                <c:pt idx="44817">
                  <c:v>3.4651000000000001E-4</c:v>
                </c:pt>
                <c:pt idx="44818">
                  <c:v>8.3365000000000002E-4</c:v>
                </c:pt>
                <c:pt idx="44819">
                  <c:v>-1.6537999999999999E-4</c:v>
                </c:pt>
                <c:pt idx="44820">
                  <c:v>-1.8248100000000001E-3</c:v>
                </c:pt>
                <c:pt idx="44821">
                  <c:v>-2.47496E-3</c:v>
                </c:pt>
                <c:pt idx="44822">
                  <c:v>-1.8184799999999999E-3</c:v>
                </c:pt>
                <c:pt idx="44823">
                  <c:v>-6.6228000000000001E-4</c:v>
                </c:pt>
                <c:pt idx="44824">
                  <c:v>-6.5713000000000002E-4</c:v>
                </c:pt>
                <c:pt idx="44825">
                  <c:v>1.50351E-3</c:v>
                </c:pt>
                <c:pt idx="44826">
                  <c:v>2.3706999999999999E-3</c:v>
                </c:pt>
                <c:pt idx="44827">
                  <c:v>1.3326499999999999E-3</c:v>
                </c:pt>
                <c:pt idx="44828">
                  <c:v>2.5546000000000002E-3</c:v>
                </c:pt>
                <c:pt idx="44829">
                  <c:v>1.5838200000000001E-3</c:v>
                </c:pt>
                <c:pt idx="44830">
                  <c:v>1.12772E-3</c:v>
                </c:pt>
                <c:pt idx="44831">
                  <c:v>1.8212599999999999E-3</c:v>
                </c:pt>
                <c:pt idx="44832">
                  <c:v>1.0306499999999999E-3</c:v>
                </c:pt>
                <c:pt idx="44833">
                  <c:v>8.6125999999999998E-4</c:v>
                </c:pt>
                <c:pt idx="44834">
                  <c:v>5.7859000000000003E-4</c:v>
                </c:pt>
                <c:pt idx="44835">
                  <c:v>-1.57387E-3</c:v>
                </c:pt>
                <c:pt idx="44836">
                  <c:v>-2.7032499999999999E-3</c:v>
                </c:pt>
                <c:pt idx="44837">
                  <c:v>-2.6361100000000001E-3</c:v>
                </c:pt>
                <c:pt idx="44838">
                  <c:v>-2.0148499999999999E-3</c:v>
                </c:pt>
                <c:pt idx="44839">
                  <c:v>-2.29648E-3</c:v>
                </c:pt>
                <c:pt idx="44840">
                  <c:v>1.1883999999999999E-4</c:v>
                </c:pt>
                <c:pt idx="44841">
                  <c:v>2.6060200000000001E-3</c:v>
                </c:pt>
                <c:pt idx="44842">
                  <c:v>2.7168399999999999E-3</c:v>
                </c:pt>
                <c:pt idx="44843">
                  <c:v>2.2379100000000001E-3</c:v>
                </c:pt>
                <c:pt idx="44844">
                  <c:v>1.27698E-3</c:v>
                </c:pt>
                <c:pt idx="44845">
                  <c:v>8.5937000000000003E-4</c:v>
                </c:pt>
                <c:pt idx="44846">
                  <c:v>5.9761999999999999E-4</c:v>
                </c:pt>
                <c:pt idx="44847" formatCode="0.00E+00">
                  <c:v>3.4570000000000003E-5</c:v>
                </c:pt>
                <c:pt idx="44848">
                  <c:v>9.5816E-4</c:v>
                </c:pt>
                <c:pt idx="44849">
                  <c:v>2.2894500000000002E-3</c:v>
                </c:pt>
                <c:pt idx="44850">
                  <c:v>1.4081300000000001E-3</c:v>
                </c:pt>
                <c:pt idx="44851">
                  <c:v>1.2573199999999999E-3</c:v>
                </c:pt>
                <c:pt idx="44852">
                  <c:v>1.5999600000000001E-3</c:v>
                </c:pt>
                <c:pt idx="44853">
                  <c:v>1.28269E-3</c:v>
                </c:pt>
                <c:pt idx="44854">
                  <c:v>1.0093999999999999E-3</c:v>
                </c:pt>
                <c:pt idx="44855">
                  <c:v>-5.6607000000000001E-4</c:v>
                </c:pt>
                <c:pt idx="44856">
                  <c:v>-2.31314E-3</c:v>
                </c:pt>
                <c:pt idx="44857">
                  <c:v>-3.62832E-3</c:v>
                </c:pt>
                <c:pt idx="44858">
                  <c:v>-3.3998800000000001E-3</c:v>
                </c:pt>
                <c:pt idx="44859">
                  <c:v>-2.1221600000000001E-3</c:v>
                </c:pt>
                <c:pt idx="44860">
                  <c:v>-1.1468100000000001E-3</c:v>
                </c:pt>
                <c:pt idx="44861">
                  <c:v>-2.2431600000000001E-3</c:v>
                </c:pt>
                <c:pt idx="44862">
                  <c:v>-1.9764800000000001E-3</c:v>
                </c:pt>
                <c:pt idx="44863">
                  <c:v>-7.6871999999999997E-4</c:v>
                </c:pt>
                <c:pt idx="44864">
                  <c:v>-4.2866999999999997E-4</c:v>
                </c:pt>
                <c:pt idx="44865">
                  <c:v>-1.81376E-3</c:v>
                </c:pt>
                <c:pt idx="44866">
                  <c:v>-2.5399799999999998E-3</c:v>
                </c:pt>
                <c:pt idx="44867">
                  <c:v>-9.2084999999999997E-4</c:v>
                </c:pt>
                <c:pt idx="44868">
                  <c:v>-2.2801700000000002E-3</c:v>
                </c:pt>
                <c:pt idx="44869">
                  <c:v>-1.8759200000000001E-3</c:v>
                </c:pt>
                <c:pt idx="44870">
                  <c:v>-6.5452000000000001E-4</c:v>
                </c:pt>
                <c:pt idx="44871">
                  <c:v>-1.8514499999999999E-3</c:v>
                </c:pt>
                <c:pt idx="44872">
                  <c:v>-4.5434000000000002E-4</c:v>
                </c:pt>
                <c:pt idx="44873">
                  <c:v>-1.0583999999999999E-3</c:v>
                </c:pt>
                <c:pt idx="44874">
                  <c:v>-1.6883200000000001E-3</c:v>
                </c:pt>
                <c:pt idx="44875">
                  <c:v>-1.6050999999999999E-4</c:v>
                </c:pt>
                <c:pt idx="44876">
                  <c:v>1.97189E-3</c:v>
                </c:pt>
                <c:pt idx="44877">
                  <c:v>4.2206099999999996E-3</c:v>
                </c:pt>
                <c:pt idx="44878">
                  <c:v>2.55135E-3</c:v>
                </c:pt>
                <c:pt idx="44879">
                  <c:v>1.66461E-3</c:v>
                </c:pt>
                <c:pt idx="44880">
                  <c:v>1.4998500000000001E-3</c:v>
                </c:pt>
                <c:pt idx="44881">
                  <c:v>-9.3351999999999997E-4</c:v>
                </c:pt>
                <c:pt idx="44882">
                  <c:v>-1.84676E-3</c:v>
                </c:pt>
                <c:pt idx="44883">
                  <c:v>-4.5633899999999996E-3</c:v>
                </c:pt>
                <c:pt idx="44884">
                  <c:v>-4.7839800000000002E-3</c:v>
                </c:pt>
                <c:pt idx="44885">
                  <c:v>-1.75898E-3</c:v>
                </c:pt>
                <c:pt idx="44886">
                  <c:v>-2.0831600000000001E-3</c:v>
                </c:pt>
                <c:pt idx="44887">
                  <c:v>-2.08414E-3</c:v>
                </c:pt>
                <c:pt idx="44888">
                  <c:v>-9.9025000000000003E-4</c:v>
                </c:pt>
                <c:pt idx="44889">
                  <c:v>-2.5328E-3</c:v>
                </c:pt>
                <c:pt idx="44890">
                  <c:v>-4.0826000000000002E-4</c:v>
                </c:pt>
                <c:pt idx="44891">
                  <c:v>3.0965099999999998E-3</c:v>
                </c:pt>
                <c:pt idx="44892">
                  <c:v>2.9659500000000002E-3</c:v>
                </c:pt>
                <c:pt idx="44893">
                  <c:v>3.82125E-3</c:v>
                </c:pt>
                <c:pt idx="44894">
                  <c:v>3.3706000000000001E-3</c:v>
                </c:pt>
                <c:pt idx="44895">
                  <c:v>1.39667E-3</c:v>
                </c:pt>
                <c:pt idx="44896">
                  <c:v>1.6698E-4</c:v>
                </c:pt>
                <c:pt idx="44897">
                  <c:v>-2.78802E-3</c:v>
                </c:pt>
                <c:pt idx="44898">
                  <c:v>-5.03332E-3</c:v>
                </c:pt>
                <c:pt idx="44899">
                  <c:v>-4.7546100000000003E-3</c:v>
                </c:pt>
                <c:pt idx="44900">
                  <c:v>-3.2196299999999998E-3</c:v>
                </c:pt>
                <c:pt idx="44901">
                  <c:v>-2.9556199999999999E-3</c:v>
                </c:pt>
                <c:pt idx="44902">
                  <c:v>-2.2964000000000001E-3</c:v>
                </c:pt>
                <c:pt idx="44903">
                  <c:v>-2.3675800000000002E-3</c:v>
                </c:pt>
                <c:pt idx="44904">
                  <c:v>-1.6770999999999999E-3</c:v>
                </c:pt>
                <c:pt idx="44905">
                  <c:v>-3.7328600000000002E-3</c:v>
                </c:pt>
                <c:pt idx="44906">
                  <c:v>-3.73639E-3</c:v>
                </c:pt>
                <c:pt idx="44907">
                  <c:v>-2.3366699999999999E-3</c:v>
                </c:pt>
                <c:pt idx="44908">
                  <c:v>-3.4029400000000001E-3</c:v>
                </c:pt>
                <c:pt idx="44909">
                  <c:v>-1.5816199999999999E-3</c:v>
                </c:pt>
                <c:pt idx="44910">
                  <c:v>-1.0689199999999999E-3</c:v>
                </c:pt>
                <c:pt idx="44911">
                  <c:v>5.8823000000000002E-4</c:v>
                </c:pt>
                <c:pt idx="44912">
                  <c:v>2.7361E-3</c:v>
                </c:pt>
                <c:pt idx="44913">
                  <c:v>4.0982099999999997E-3</c:v>
                </c:pt>
                <c:pt idx="44914">
                  <c:v>5.8382299999999998E-3</c:v>
                </c:pt>
                <c:pt idx="44915">
                  <c:v>3.9412300000000004E-3</c:v>
                </c:pt>
                <c:pt idx="44916">
                  <c:v>3.0435200000000001E-3</c:v>
                </c:pt>
                <c:pt idx="44917">
                  <c:v>4.5496499999999997E-3</c:v>
                </c:pt>
                <c:pt idx="44918">
                  <c:v>4.2217299999999999E-3</c:v>
                </c:pt>
                <c:pt idx="44919">
                  <c:v>3.5854200000000002E-3</c:v>
                </c:pt>
                <c:pt idx="44920">
                  <c:v>4.22318E-3</c:v>
                </c:pt>
                <c:pt idx="44921">
                  <c:v>3.19097E-3</c:v>
                </c:pt>
                <c:pt idx="44922">
                  <c:v>3.02521E-3</c:v>
                </c:pt>
                <c:pt idx="44923">
                  <c:v>2.46058E-3</c:v>
                </c:pt>
                <c:pt idx="44924">
                  <c:v>3.1545000000000002E-3</c:v>
                </c:pt>
                <c:pt idx="44925">
                  <c:v>1.9235599999999999E-3</c:v>
                </c:pt>
                <c:pt idx="44926">
                  <c:v>-1.39094E-3</c:v>
                </c:pt>
                <c:pt idx="44927">
                  <c:v>-3.6972200000000002E-3</c:v>
                </c:pt>
                <c:pt idx="44928">
                  <c:v>-3.7395000000000002E-3</c:v>
                </c:pt>
                <c:pt idx="44929">
                  <c:v>-3.51023E-3</c:v>
                </c:pt>
                <c:pt idx="44930">
                  <c:v>-3.13533E-3</c:v>
                </c:pt>
                <c:pt idx="44931">
                  <c:v>-4.0350999999999999E-4</c:v>
                </c:pt>
                <c:pt idx="44932">
                  <c:v>2.3228300000000001E-3</c:v>
                </c:pt>
                <c:pt idx="44933">
                  <c:v>3.7458399999999998E-3</c:v>
                </c:pt>
                <c:pt idx="44934">
                  <c:v>3.39471E-3</c:v>
                </c:pt>
                <c:pt idx="44935">
                  <c:v>4.5745600000000001E-3</c:v>
                </c:pt>
                <c:pt idx="44936">
                  <c:v>2.4028600000000002E-3</c:v>
                </c:pt>
                <c:pt idx="44937">
                  <c:v>-2.0146600000000001E-3</c:v>
                </c:pt>
                <c:pt idx="44938">
                  <c:v>-3.67096E-3</c:v>
                </c:pt>
                <c:pt idx="44939">
                  <c:v>-4.7155599999999997E-3</c:v>
                </c:pt>
                <c:pt idx="44940">
                  <c:v>-5.5932300000000003E-3</c:v>
                </c:pt>
                <c:pt idx="44941">
                  <c:v>-4.7646399999999997E-3</c:v>
                </c:pt>
                <c:pt idx="44942">
                  <c:v>-3.5917499999999999E-3</c:v>
                </c:pt>
                <c:pt idx="44943">
                  <c:v>-4.8702800000000003E-3</c:v>
                </c:pt>
                <c:pt idx="44944">
                  <c:v>-3.7142E-3</c:v>
                </c:pt>
                <c:pt idx="44945">
                  <c:v>-1.3416700000000001E-3</c:v>
                </c:pt>
                <c:pt idx="44946">
                  <c:v>-4.9178000000000004E-4</c:v>
                </c:pt>
                <c:pt idx="44947">
                  <c:v>2.27268E-3</c:v>
                </c:pt>
                <c:pt idx="44948">
                  <c:v>3.3565800000000001E-3</c:v>
                </c:pt>
                <c:pt idx="44949">
                  <c:v>3.4439200000000001E-3</c:v>
                </c:pt>
                <c:pt idx="44950">
                  <c:v>3.8138500000000001E-3</c:v>
                </c:pt>
                <c:pt idx="44951">
                  <c:v>1.29644E-3</c:v>
                </c:pt>
                <c:pt idx="44952">
                  <c:v>-9.0870000000000002E-4</c:v>
                </c:pt>
                <c:pt idx="44953">
                  <c:v>-2.78268E-3</c:v>
                </c:pt>
                <c:pt idx="44954">
                  <c:v>-4.4282699999999998E-3</c:v>
                </c:pt>
                <c:pt idx="44955">
                  <c:v>-6.0909199999999997E-3</c:v>
                </c:pt>
                <c:pt idx="44956">
                  <c:v>-5.6799900000000002E-3</c:v>
                </c:pt>
                <c:pt idx="44957">
                  <c:v>-3.4840100000000001E-3</c:v>
                </c:pt>
                <c:pt idx="44958">
                  <c:v>-3.5182099999999999E-3</c:v>
                </c:pt>
                <c:pt idx="44959">
                  <c:v>-4.8967100000000003E-3</c:v>
                </c:pt>
                <c:pt idx="44960">
                  <c:v>-3.4474100000000001E-3</c:v>
                </c:pt>
                <c:pt idx="44961">
                  <c:v>-3.2875399999999998E-3</c:v>
                </c:pt>
                <c:pt idx="44962">
                  <c:v>-4.06808E-3</c:v>
                </c:pt>
                <c:pt idx="44963">
                  <c:v>-4.2016400000000004E-3</c:v>
                </c:pt>
                <c:pt idx="44964">
                  <c:v>-3.0603499999999999E-3</c:v>
                </c:pt>
                <c:pt idx="44965">
                  <c:v>-2.8740900000000002E-3</c:v>
                </c:pt>
                <c:pt idx="44966">
                  <c:v>-2.9963799999999999E-3</c:v>
                </c:pt>
                <c:pt idx="44967" formatCode="0.00E+00">
                  <c:v>-7.5760000000000006E-5</c:v>
                </c:pt>
                <c:pt idx="44968">
                  <c:v>3.4170099999999998E-3</c:v>
                </c:pt>
                <c:pt idx="44969">
                  <c:v>5.70588E-3</c:v>
                </c:pt>
                <c:pt idx="44970">
                  <c:v>5.0472900000000003E-3</c:v>
                </c:pt>
                <c:pt idx="44971">
                  <c:v>4.67462E-3</c:v>
                </c:pt>
                <c:pt idx="44972">
                  <c:v>5.3781200000000001E-3</c:v>
                </c:pt>
                <c:pt idx="44973">
                  <c:v>5.0767399999999997E-3</c:v>
                </c:pt>
                <c:pt idx="44974">
                  <c:v>4.4012900000000004E-3</c:v>
                </c:pt>
                <c:pt idx="44975">
                  <c:v>3.7467300000000002E-3</c:v>
                </c:pt>
                <c:pt idx="44976">
                  <c:v>4.7083300000000002E-3</c:v>
                </c:pt>
                <c:pt idx="44977">
                  <c:v>5.0593799999999996E-3</c:v>
                </c:pt>
                <c:pt idx="44978">
                  <c:v>4.8258700000000003E-3</c:v>
                </c:pt>
                <c:pt idx="44979">
                  <c:v>5.2678100000000004E-3</c:v>
                </c:pt>
                <c:pt idx="44980">
                  <c:v>4.2838299999999998E-3</c:v>
                </c:pt>
                <c:pt idx="44981">
                  <c:v>3.8344899999999999E-3</c:v>
                </c:pt>
                <c:pt idx="44982">
                  <c:v>5.1419600000000001E-3</c:v>
                </c:pt>
                <c:pt idx="44983">
                  <c:v>5.7623700000000002E-3</c:v>
                </c:pt>
                <c:pt idx="44984">
                  <c:v>5.5773699999999999E-3</c:v>
                </c:pt>
                <c:pt idx="44985">
                  <c:v>2.52886E-3</c:v>
                </c:pt>
                <c:pt idx="44986">
                  <c:v>2.47014E-3</c:v>
                </c:pt>
                <c:pt idx="44987">
                  <c:v>3.5002999999999998E-4</c:v>
                </c:pt>
                <c:pt idx="44988">
                  <c:v>-3.7275400000000001E-3</c:v>
                </c:pt>
                <c:pt idx="44989">
                  <c:v>-3.5844200000000001E-3</c:v>
                </c:pt>
                <c:pt idx="44990">
                  <c:v>-3.6523900000000002E-3</c:v>
                </c:pt>
                <c:pt idx="44991">
                  <c:v>-4.6004599999999998E-3</c:v>
                </c:pt>
                <c:pt idx="44992">
                  <c:v>-2.1471200000000002E-3</c:v>
                </c:pt>
                <c:pt idx="44993">
                  <c:v>2.0898900000000001E-3</c:v>
                </c:pt>
                <c:pt idx="44994">
                  <c:v>4.1932000000000002E-3</c:v>
                </c:pt>
                <c:pt idx="44995">
                  <c:v>5.9645200000000001E-3</c:v>
                </c:pt>
                <c:pt idx="44996">
                  <c:v>5.9082800000000001E-3</c:v>
                </c:pt>
                <c:pt idx="44997">
                  <c:v>5.4803999999999999E-3</c:v>
                </c:pt>
                <c:pt idx="44998">
                  <c:v>6.6386400000000003E-3</c:v>
                </c:pt>
                <c:pt idx="44999">
                  <c:v>5.78985E-3</c:v>
                </c:pt>
                <c:pt idx="45000">
                  <c:v>4.1194200000000004E-3</c:v>
                </c:pt>
                <c:pt idx="45001">
                  <c:v>2.05639E-3</c:v>
                </c:pt>
                <c:pt idx="45002">
                  <c:v>3.0843999999999999E-4</c:v>
                </c:pt>
                <c:pt idx="45003">
                  <c:v>-1.5430000000000001E-3</c:v>
                </c:pt>
                <c:pt idx="45004">
                  <c:v>-4.1152999999999997E-3</c:v>
                </c:pt>
                <c:pt idx="45005">
                  <c:v>-4.3528799999999999E-3</c:v>
                </c:pt>
                <c:pt idx="45006">
                  <c:v>-4.6018200000000004E-3</c:v>
                </c:pt>
                <c:pt idx="45007">
                  <c:v>-3.20513E-3</c:v>
                </c:pt>
                <c:pt idx="45008">
                  <c:v>1.4915099999999999E-3</c:v>
                </c:pt>
                <c:pt idx="45009">
                  <c:v>4.4212699999999997E-3</c:v>
                </c:pt>
                <c:pt idx="45010">
                  <c:v>5.7710699999999997E-3</c:v>
                </c:pt>
                <c:pt idx="45011">
                  <c:v>6.6151500000000002E-3</c:v>
                </c:pt>
                <c:pt idx="45012">
                  <c:v>6.2538799999999999E-3</c:v>
                </c:pt>
                <c:pt idx="45013">
                  <c:v>4.75115E-3</c:v>
                </c:pt>
                <c:pt idx="45014">
                  <c:v>5.0860300000000001E-3</c:v>
                </c:pt>
                <c:pt idx="45015">
                  <c:v>4.9333099999999998E-3</c:v>
                </c:pt>
                <c:pt idx="45016">
                  <c:v>3.87127E-3</c:v>
                </c:pt>
                <c:pt idx="45017">
                  <c:v>5.7076399999999999E-3</c:v>
                </c:pt>
                <c:pt idx="45018">
                  <c:v>6.2763599999999999E-3</c:v>
                </c:pt>
                <c:pt idx="45019">
                  <c:v>5.4396100000000001E-3</c:v>
                </c:pt>
                <c:pt idx="45020">
                  <c:v>5.2137900000000003E-3</c:v>
                </c:pt>
                <c:pt idx="45021">
                  <c:v>3.09604E-3</c:v>
                </c:pt>
                <c:pt idx="45022">
                  <c:v>2.3026600000000002E-3</c:v>
                </c:pt>
                <c:pt idx="45023">
                  <c:v>-9.6670000000000002E-4</c:v>
                </c:pt>
                <c:pt idx="45024">
                  <c:v>-5.2762699999999996E-3</c:v>
                </c:pt>
                <c:pt idx="45025">
                  <c:v>-7.13045E-3</c:v>
                </c:pt>
                <c:pt idx="45026">
                  <c:v>-6.2822199999999998E-3</c:v>
                </c:pt>
                <c:pt idx="45027">
                  <c:v>-6.2077599999999997E-3</c:v>
                </c:pt>
                <c:pt idx="45028">
                  <c:v>-5.9363599999999999E-3</c:v>
                </c:pt>
                <c:pt idx="45029">
                  <c:v>-4.75831E-3</c:v>
                </c:pt>
                <c:pt idx="45030">
                  <c:v>-5.03258E-3</c:v>
                </c:pt>
                <c:pt idx="45031">
                  <c:v>-5.6849400000000003E-3</c:v>
                </c:pt>
                <c:pt idx="45032">
                  <c:v>-5.0585099999999996E-3</c:v>
                </c:pt>
                <c:pt idx="45033">
                  <c:v>-4.2189000000000003E-3</c:v>
                </c:pt>
                <c:pt idx="45034">
                  <c:v>-4.3759300000000001E-3</c:v>
                </c:pt>
                <c:pt idx="45035">
                  <c:v>-6.7777100000000002E-3</c:v>
                </c:pt>
                <c:pt idx="45036">
                  <c:v>-6.6282900000000002E-3</c:v>
                </c:pt>
                <c:pt idx="45037">
                  <c:v>-4.4616100000000004E-3</c:v>
                </c:pt>
                <c:pt idx="45038">
                  <c:v>-5.6360899999999998E-3</c:v>
                </c:pt>
                <c:pt idx="45039">
                  <c:v>-5.4872899999999997E-3</c:v>
                </c:pt>
                <c:pt idx="45040">
                  <c:v>-4.9271499999999999E-3</c:v>
                </c:pt>
                <c:pt idx="45041">
                  <c:v>-4.0714499999999999E-3</c:v>
                </c:pt>
                <c:pt idx="45042">
                  <c:v>-2.50885E-3</c:v>
                </c:pt>
                <c:pt idx="45043">
                  <c:v>3.7368999999999998E-4</c:v>
                </c:pt>
                <c:pt idx="45044">
                  <c:v>3.9303699999999999E-3</c:v>
                </c:pt>
                <c:pt idx="45045">
                  <c:v>4.7054000000000002E-3</c:v>
                </c:pt>
                <c:pt idx="45046">
                  <c:v>5.5222400000000003E-3</c:v>
                </c:pt>
                <c:pt idx="45047">
                  <c:v>4.3959799999999999E-3</c:v>
                </c:pt>
                <c:pt idx="45048">
                  <c:v>5.8533999999999995E-4</c:v>
                </c:pt>
                <c:pt idx="45049">
                  <c:v>-1.30941E-3</c:v>
                </c:pt>
                <c:pt idx="45050">
                  <c:v>-4.5531800000000004E-3</c:v>
                </c:pt>
                <c:pt idx="45051">
                  <c:v>-8.9361200000000005E-3</c:v>
                </c:pt>
                <c:pt idx="45052">
                  <c:v>-8.2378899999999994E-3</c:v>
                </c:pt>
                <c:pt idx="45053">
                  <c:v>-6.2037400000000001E-3</c:v>
                </c:pt>
                <c:pt idx="45054">
                  <c:v>-6.2336700000000002E-3</c:v>
                </c:pt>
                <c:pt idx="45055">
                  <c:v>-7.5161899999999999E-3</c:v>
                </c:pt>
                <c:pt idx="45056">
                  <c:v>-5.3235799999999996E-3</c:v>
                </c:pt>
                <c:pt idx="45057">
                  <c:v>-2.47226E-3</c:v>
                </c:pt>
                <c:pt idx="45058">
                  <c:v>-2.4707E-4</c:v>
                </c:pt>
                <c:pt idx="45059">
                  <c:v>2.7640400000000002E-3</c:v>
                </c:pt>
                <c:pt idx="45060">
                  <c:v>4.1165200000000002E-3</c:v>
                </c:pt>
                <c:pt idx="45061">
                  <c:v>5.0442200000000003E-3</c:v>
                </c:pt>
                <c:pt idx="45062">
                  <c:v>3.8718699999999999E-3</c:v>
                </c:pt>
                <c:pt idx="45063">
                  <c:v>1.34862E-3</c:v>
                </c:pt>
                <c:pt idx="45064">
                  <c:v>-1.1609000000000001E-3</c:v>
                </c:pt>
                <c:pt idx="45065">
                  <c:v>-4.2948400000000003E-3</c:v>
                </c:pt>
                <c:pt idx="45066">
                  <c:v>-5.9043699999999999E-3</c:v>
                </c:pt>
                <c:pt idx="45067">
                  <c:v>-6.9861899999999998E-3</c:v>
                </c:pt>
                <c:pt idx="45068">
                  <c:v>-7.3645500000000001E-3</c:v>
                </c:pt>
                <c:pt idx="45069">
                  <c:v>-5.7430099999999998E-3</c:v>
                </c:pt>
                <c:pt idx="45070">
                  <c:v>-5.5185599999999996E-3</c:v>
                </c:pt>
                <c:pt idx="45071">
                  <c:v>-6.5090900000000004E-3</c:v>
                </c:pt>
                <c:pt idx="45072">
                  <c:v>-5.9086E-3</c:v>
                </c:pt>
                <c:pt idx="45073">
                  <c:v>-6.3530000000000001E-3</c:v>
                </c:pt>
                <c:pt idx="45074">
                  <c:v>-5.2834400000000004E-3</c:v>
                </c:pt>
                <c:pt idx="45075">
                  <c:v>-5.5828700000000002E-3</c:v>
                </c:pt>
                <c:pt idx="45076">
                  <c:v>-5.3764099999999999E-3</c:v>
                </c:pt>
                <c:pt idx="45077">
                  <c:v>-3.4615900000000001E-3</c:v>
                </c:pt>
                <c:pt idx="45078">
                  <c:v>-1.9390399999999999E-3</c:v>
                </c:pt>
                <c:pt idx="45079">
                  <c:v>1.4155999999999999E-3</c:v>
                </c:pt>
                <c:pt idx="45080">
                  <c:v>5.2701199999999997E-3</c:v>
                </c:pt>
                <c:pt idx="45081">
                  <c:v>6.99565E-3</c:v>
                </c:pt>
                <c:pt idx="45082">
                  <c:v>6.6248899999999996E-3</c:v>
                </c:pt>
                <c:pt idx="45083">
                  <c:v>6.9766699999999999E-3</c:v>
                </c:pt>
                <c:pt idx="45084">
                  <c:v>7.4381600000000001E-3</c:v>
                </c:pt>
                <c:pt idx="45085">
                  <c:v>6.4234100000000001E-3</c:v>
                </c:pt>
                <c:pt idx="45086">
                  <c:v>5.9082900000000001E-3</c:v>
                </c:pt>
                <c:pt idx="45087">
                  <c:v>5.6885199999999999E-3</c:v>
                </c:pt>
                <c:pt idx="45088">
                  <c:v>6.2505900000000003E-3</c:v>
                </c:pt>
                <c:pt idx="45089">
                  <c:v>6.4031100000000001E-3</c:v>
                </c:pt>
                <c:pt idx="45090">
                  <c:v>7.0788300000000004E-3</c:v>
                </c:pt>
                <c:pt idx="45091">
                  <c:v>5.41305E-3</c:v>
                </c:pt>
                <c:pt idx="45092">
                  <c:v>5.6517499999999997E-3</c:v>
                </c:pt>
                <c:pt idx="45093">
                  <c:v>7.1924299999999997E-3</c:v>
                </c:pt>
                <c:pt idx="45094">
                  <c:v>6.7114799999999997E-3</c:v>
                </c:pt>
                <c:pt idx="45095">
                  <c:v>7.4586799999999997E-3</c:v>
                </c:pt>
                <c:pt idx="45096">
                  <c:v>6.1890299999999999E-3</c:v>
                </c:pt>
                <c:pt idx="45097">
                  <c:v>4.0158700000000004E-3</c:v>
                </c:pt>
                <c:pt idx="45098">
                  <c:v>2.5735300000000001E-3</c:v>
                </c:pt>
                <c:pt idx="45099">
                  <c:v>-1.72858E-3</c:v>
                </c:pt>
                <c:pt idx="45100">
                  <c:v>-3.76545E-3</c:v>
                </c:pt>
                <c:pt idx="45101">
                  <c:v>-4.8022999999999998E-3</c:v>
                </c:pt>
                <c:pt idx="45102">
                  <c:v>-5.6090999999999997E-3</c:v>
                </c:pt>
                <c:pt idx="45103">
                  <c:v>-3.25874E-3</c:v>
                </c:pt>
                <c:pt idx="45104">
                  <c:v>-1.5807799999999999E-3</c:v>
                </c:pt>
                <c:pt idx="45105">
                  <c:v>1.7236300000000001E-3</c:v>
                </c:pt>
                <c:pt idx="45106">
                  <c:v>6.0102699999999998E-3</c:v>
                </c:pt>
                <c:pt idx="45107">
                  <c:v>8.3664900000000007E-3</c:v>
                </c:pt>
                <c:pt idx="45108">
                  <c:v>8.5644499999999995E-3</c:v>
                </c:pt>
                <c:pt idx="45109">
                  <c:v>6.9255799999999998E-3</c:v>
                </c:pt>
                <c:pt idx="45110">
                  <c:v>6.8902099999999999E-3</c:v>
                </c:pt>
                <c:pt idx="45111">
                  <c:v>6.2998899999999998E-3</c:v>
                </c:pt>
                <c:pt idx="45112">
                  <c:v>4.5551300000000001E-3</c:v>
                </c:pt>
                <c:pt idx="45113">
                  <c:v>2.58274E-3</c:v>
                </c:pt>
                <c:pt idx="45114">
                  <c:v>6.2348000000000004E-4</c:v>
                </c:pt>
                <c:pt idx="45115">
                  <c:v>-2.2331299999999998E-3</c:v>
                </c:pt>
                <c:pt idx="45116">
                  <c:v>-5.8451099999999997E-3</c:v>
                </c:pt>
                <c:pt idx="45117">
                  <c:v>-4.6401200000000002E-3</c:v>
                </c:pt>
                <c:pt idx="45118">
                  <c:v>-5.30819E-3</c:v>
                </c:pt>
                <c:pt idx="45119">
                  <c:v>-3.5959400000000002E-3</c:v>
                </c:pt>
                <c:pt idx="45120">
                  <c:v>1.40368E-3</c:v>
                </c:pt>
                <c:pt idx="45121">
                  <c:v>3.3929899999999998E-3</c:v>
                </c:pt>
                <c:pt idx="45122">
                  <c:v>7.8957400000000001E-3</c:v>
                </c:pt>
                <c:pt idx="45123">
                  <c:v>8.1240300000000008E-3</c:v>
                </c:pt>
                <c:pt idx="45124">
                  <c:v>8.0983800000000005E-3</c:v>
                </c:pt>
                <c:pt idx="45125">
                  <c:v>7.0604700000000001E-3</c:v>
                </c:pt>
                <c:pt idx="45126">
                  <c:v>6.7312300000000004E-3</c:v>
                </c:pt>
                <c:pt idx="45127">
                  <c:v>7.7225999999999996E-3</c:v>
                </c:pt>
                <c:pt idx="45128">
                  <c:v>5.7467400000000002E-3</c:v>
                </c:pt>
                <c:pt idx="45129">
                  <c:v>6.1998499999999998E-3</c:v>
                </c:pt>
                <c:pt idx="45130">
                  <c:v>6.9951800000000001E-3</c:v>
                </c:pt>
                <c:pt idx="45131">
                  <c:v>6.3703600000000003E-3</c:v>
                </c:pt>
                <c:pt idx="45132">
                  <c:v>5.2819800000000004E-3</c:v>
                </c:pt>
                <c:pt idx="45133">
                  <c:v>5.8224000000000001E-3</c:v>
                </c:pt>
                <c:pt idx="45134">
                  <c:v>3.8916599999999999E-3</c:v>
                </c:pt>
                <c:pt idx="45135">
                  <c:v>-2.0218699999999998E-3</c:v>
                </c:pt>
                <c:pt idx="45136">
                  <c:v>-3.3180499999999999E-3</c:v>
                </c:pt>
                <c:pt idx="45137">
                  <c:v>-5.2297200000000002E-3</c:v>
                </c:pt>
                <c:pt idx="45138">
                  <c:v>-8.44782E-3</c:v>
                </c:pt>
                <c:pt idx="45139">
                  <c:v>-7.71158E-3</c:v>
                </c:pt>
                <c:pt idx="45140">
                  <c:v>-6.5221999999999997E-3</c:v>
                </c:pt>
                <c:pt idx="45141">
                  <c:v>-6.2035199999999997E-3</c:v>
                </c:pt>
                <c:pt idx="45142">
                  <c:v>-5.5983600000000001E-3</c:v>
                </c:pt>
                <c:pt idx="45143">
                  <c:v>-5.8456100000000002E-3</c:v>
                </c:pt>
                <c:pt idx="45144">
                  <c:v>-5.7865700000000004E-3</c:v>
                </c:pt>
                <c:pt idx="45145">
                  <c:v>-5.85894E-3</c:v>
                </c:pt>
                <c:pt idx="45146">
                  <c:v>-5.58407E-3</c:v>
                </c:pt>
                <c:pt idx="45147">
                  <c:v>-6.5239399999999998E-3</c:v>
                </c:pt>
                <c:pt idx="45148">
                  <c:v>-7.5701700000000002E-3</c:v>
                </c:pt>
                <c:pt idx="45149">
                  <c:v>-6.5123899999999998E-3</c:v>
                </c:pt>
                <c:pt idx="45150">
                  <c:v>-6.5815099999999996E-3</c:v>
                </c:pt>
                <c:pt idx="45151">
                  <c:v>-7.0140200000000002E-3</c:v>
                </c:pt>
                <c:pt idx="45152">
                  <c:v>-5.7369999999999999E-3</c:v>
                </c:pt>
                <c:pt idx="45153">
                  <c:v>-5.3822799999999997E-3</c:v>
                </c:pt>
                <c:pt idx="45154">
                  <c:v>-2.4922899999999999E-3</c:v>
                </c:pt>
                <c:pt idx="45155">
                  <c:v>9.3391999999999998E-4</c:v>
                </c:pt>
                <c:pt idx="45156">
                  <c:v>3.0513900000000002E-3</c:v>
                </c:pt>
                <c:pt idx="45157">
                  <c:v>5.9459100000000004E-3</c:v>
                </c:pt>
                <c:pt idx="45158">
                  <c:v>4.6382200000000002E-3</c:v>
                </c:pt>
                <c:pt idx="45159">
                  <c:v>3.4544100000000002E-3</c:v>
                </c:pt>
                <c:pt idx="45160">
                  <c:v>1.4335299999999999E-3</c:v>
                </c:pt>
                <c:pt idx="45161">
                  <c:v>-2.9338400000000001E-3</c:v>
                </c:pt>
                <c:pt idx="45162">
                  <c:v>-5.1047799999999997E-3</c:v>
                </c:pt>
                <c:pt idx="45163">
                  <c:v>-8.2263700000000002E-3</c:v>
                </c:pt>
                <c:pt idx="45164">
                  <c:v>-8.6120499999999996E-3</c:v>
                </c:pt>
                <c:pt idx="45165">
                  <c:v>-6.7088299999999998E-3</c:v>
                </c:pt>
                <c:pt idx="45166">
                  <c:v>-6.3557800000000001E-3</c:v>
                </c:pt>
                <c:pt idx="45167">
                  <c:v>-7.2534899999999996E-3</c:v>
                </c:pt>
                <c:pt idx="45168">
                  <c:v>-4.7982700000000003E-3</c:v>
                </c:pt>
                <c:pt idx="45169">
                  <c:v>-3.37536E-3</c:v>
                </c:pt>
                <c:pt idx="45170">
                  <c:v>-6.4650000000000005E-4</c:v>
                </c:pt>
                <c:pt idx="45171">
                  <c:v>2.6634800000000002E-3</c:v>
                </c:pt>
                <c:pt idx="45172">
                  <c:v>4.3384799999999996E-3</c:v>
                </c:pt>
                <c:pt idx="45173">
                  <c:v>6.9421300000000003E-3</c:v>
                </c:pt>
                <c:pt idx="45174">
                  <c:v>4.0509999999999999E-3</c:v>
                </c:pt>
                <c:pt idx="45175">
                  <c:v>1.7112E-3</c:v>
                </c:pt>
                <c:pt idx="45176">
                  <c:v>2.4740999999999999E-4</c:v>
                </c:pt>
                <c:pt idx="45177">
                  <c:v>-4.0344999999999999E-3</c:v>
                </c:pt>
                <c:pt idx="45178">
                  <c:v>-6.7977899999999997E-3</c:v>
                </c:pt>
                <c:pt idx="45179">
                  <c:v>-7.4926899999999998E-3</c:v>
                </c:pt>
                <c:pt idx="45180">
                  <c:v>-8.2363499999999999E-3</c:v>
                </c:pt>
                <c:pt idx="45181">
                  <c:v>-8.0742100000000001E-3</c:v>
                </c:pt>
                <c:pt idx="45182">
                  <c:v>-7.0549999999999996E-3</c:v>
                </c:pt>
                <c:pt idx="45183">
                  <c:v>-6.4460799999999999E-3</c:v>
                </c:pt>
                <c:pt idx="45184">
                  <c:v>-6.4842600000000004E-3</c:v>
                </c:pt>
                <c:pt idx="45185">
                  <c:v>-8.1995999999999996E-3</c:v>
                </c:pt>
                <c:pt idx="45186">
                  <c:v>-6.5348300000000002E-3</c:v>
                </c:pt>
                <c:pt idx="45187">
                  <c:v>-7.1167799999999996E-3</c:v>
                </c:pt>
                <c:pt idx="45188">
                  <c:v>-6.1756600000000004E-3</c:v>
                </c:pt>
                <c:pt idx="45189">
                  <c:v>-3.4622300000000002E-3</c:v>
                </c:pt>
                <c:pt idx="45190">
                  <c:v>-2.1071000000000002E-3</c:v>
                </c:pt>
                <c:pt idx="45191">
                  <c:v>2.0111500000000002E-3</c:v>
                </c:pt>
                <c:pt idx="45192">
                  <c:v>3.25925E-3</c:v>
                </c:pt>
                <c:pt idx="45193">
                  <c:v>5.6846600000000002E-3</c:v>
                </c:pt>
                <c:pt idx="45194">
                  <c:v>8.4932400000000009E-3</c:v>
                </c:pt>
                <c:pt idx="45195">
                  <c:v>8.3373700000000002E-3</c:v>
                </c:pt>
                <c:pt idx="45196">
                  <c:v>8.0376700000000002E-3</c:v>
                </c:pt>
                <c:pt idx="45197">
                  <c:v>7.06939E-3</c:v>
                </c:pt>
                <c:pt idx="45198">
                  <c:v>7.5033499999999998E-3</c:v>
                </c:pt>
                <c:pt idx="45199">
                  <c:v>6.5313699999999999E-3</c:v>
                </c:pt>
                <c:pt idx="45200">
                  <c:v>6.1212300000000001E-3</c:v>
                </c:pt>
                <c:pt idx="45201">
                  <c:v>7.5201199999999999E-3</c:v>
                </c:pt>
                <c:pt idx="45202">
                  <c:v>6.4044599999999998E-3</c:v>
                </c:pt>
                <c:pt idx="45203">
                  <c:v>5.7306500000000003E-3</c:v>
                </c:pt>
                <c:pt idx="45204">
                  <c:v>6.82944E-3</c:v>
                </c:pt>
                <c:pt idx="45205">
                  <c:v>7.8863100000000005E-3</c:v>
                </c:pt>
                <c:pt idx="45206">
                  <c:v>8.3394999999999997E-3</c:v>
                </c:pt>
                <c:pt idx="45207">
                  <c:v>5.6076900000000002E-3</c:v>
                </c:pt>
                <c:pt idx="45208">
                  <c:v>7.6169100000000002E-3</c:v>
                </c:pt>
                <c:pt idx="45209">
                  <c:v>6.5917700000000003E-3</c:v>
                </c:pt>
                <c:pt idx="45210">
                  <c:v>2.8464100000000002E-3</c:v>
                </c:pt>
                <c:pt idx="45211">
                  <c:v>-1.4888999999999999E-4</c:v>
                </c:pt>
                <c:pt idx="45212">
                  <c:v>-4.7536799999999997E-3</c:v>
                </c:pt>
                <c:pt idx="45213">
                  <c:v>-5.5637500000000001E-3</c:v>
                </c:pt>
                <c:pt idx="45214">
                  <c:v>-5.3793000000000001E-3</c:v>
                </c:pt>
                <c:pt idx="45215">
                  <c:v>-3.8506299999999999E-3</c:v>
                </c:pt>
                <c:pt idx="45216">
                  <c:v>-1.7901499999999999E-3</c:v>
                </c:pt>
                <c:pt idx="45217">
                  <c:v>1.53107E-3</c:v>
                </c:pt>
                <c:pt idx="45218">
                  <c:v>3.73231E-3</c:v>
                </c:pt>
                <c:pt idx="45219">
                  <c:v>5.6455300000000002E-3</c:v>
                </c:pt>
                <c:pt idx="45220">
                  <c:v>8.2459100000000004E-3</c:v>
                </c:pt>
                <c:pt idx="45221">
                  <c:v>7.2838900000000003E-3</c:v>
                </c:pt>
                <c:pt idx="45222">
                  <c:v>8.2054799999999994E-3</c:v>
                </c:pt>
                <c:pt idx="45223">
                  <c:v>7.68369E-3</c:v>
                </c:pt>
                <c:pt idx="45224">
                  <c:v>6.3072500000000004E-3</c:v>
                </c:pt>
                <c:pt idx="45225">
                  <c:v>4.7411500000000004E-3</c:v>
                </c:pt>
                <c:pt idx="45226">
                  <c:v>2.4684000000000002E-4</c:v>
                </c:pt>
                <c:pt idx="45227">
                  <c:v>-2.6397399999999998E-3</c:v>
                </c:pt>
                <c:pt idx="45228">
                  <c:v>-3.7996699999999998E-3</c:v>
                </c:pt>
                <c:pt idx="45229">
                  <c:v>-5.2305900000000002E-3</c:v>
                </c:pt>
                <c:pt idx="45230">
                  <c:v>-4.7656299999999999E-3</c:v>
                </c:pt>
                <c:pt idx="45231">
                  <c:v>-1.4208199999999999E-3</c:v>
                </c:pt>
                <c:pt idx="45232">
                  <c:v>1.10323E-3</c:v>
                </c:pt>
                <c:pt idx="45233">
                  <c:v>3.9542700000000002E-3</c:v>
                </c:pt>
                <c:pt idx="45234">
                  <c:v>7.0326E-3</c:v>
                </c:pt>
                <c:pt idx="45235">
                  <c:v>8.17091E-3</c:v>
                </c:pt>
                <c:pt idx="45236">
                  <c:v>8.2498699999999994E-3</c:v>
                </c:pt>
                <c:pt idx="45237">
                  <c:v>7.5619600000000004E-3</c:v>
                </c:pt>
                <c:pt idx="45238">
                  <c:v>7.4501799999999998E-3</c:v>
                </c:pt>
                <c:pt idx="45239">
                  <c:v>7.1808499999999999E-3</c:v>
                </c:pt>
                <c:pt idx="45240">
                  <c:v>6.7998099999999999E-3</c:v>
                </c:pt>
                <c:pt idx="45241">
                  <c:v>6.75642E-3</c:v>
                </c:pt>
                <c:pt idx="45242">
                  <c:v>8.3310499999999996E-3</c:v>
                </c:pt>
                <c:pt idx="45243">
                  <c:v>9.0046999999999992E-3</c:v>
                </c:pt>
                <c:pt idx="45244">
                  <c:v>6.6707099999999998E-3</c:v>
                </c:pt>
                <c:pt idx="45245">
                  <c:v>4.4961699999999999E-3</c:v>
                </c:pt>
                <c:pt idx="45246">
                  <c:v>3.4448500000000002E-3</c:v>
                </c:pt>
                <c:pt idx="45247">
                  <c:v>-1.1035299999999999E-3</c:v>
                </c:pt>
                <c:pt idx="45248">
                  <c:v>-4.43027E-3</c:v>
                </c:pt>
                <c:pt idx="45249">
                  <c:v>-5.3683300000000002E-3</c:v>
                </c:pt>
                <c:pt idx="45250">
                  <c:v>-7.0160400000000003E-3</c:v>
                </c:pt>
                <c:pt idx="45251">
                  <c:v>-7.1896E-3</c:v>
                </c:pt>
                <c:pt idx="45252">
                  <c:v>-6.4133200000000001E-3</c:v>
                </c:pt>
                <c:pt idx="45253">
                  <c:v>-8.1407500000000004E-3</c:v>
                </c:pt>
                <c:pt idx="45254">
                  <c:v>-7.3806599999999998E-3</c:v>
                </c:pt>
                <c:pt idx="45255">
                  <c:v>-7.3856199999999999E-3</c:v>
                </c:pt>
                <c:pt idx="45256">
                  <c:v>-7.1148699999999997E-3</c:v>
                </c:pt>
                <c:pt idx="45257">
                  <c:v>-7.2268100000000002E-3</c:v>
                </c:pt>
                <c:pt idx="45258">
                  <c:v>-8.1476199999999995E-3</c:v>
                </c:pt>
                <c:pt idx="45259">
                  <c:v>-6.14621E-3</c:v>
                </c:pt>
                <c:pt idx="45260">
                  <c:v>-5.8902900000000003E-3</c:v>
                </c:pt>
                <c:pt idx="45261">
                  <c:v>-3.2645399999999998E-3</c:v>
                </c:pt>
                <c:pt idx="45262" formatCode="0.00E+00">
                  <c:v>-8.4729999999999997E-5</c:v>
                </c:pt>
                <c:pt idx="45263">
                  <c:v>3.20345E-3</c:v>
                </c:pt>
                <c:pt idx="45264">
                  <c:v>4.93094E-3</c:v>
                </c:pt>
                <c:pt idx="45265">
                  <c:v>3.2621999999999998E-3</c:v>
                </c:pt>
                <c:pt idx="45266">
                  <c:v>3.1371200000000002E-3</c:v>
                </c:pt>
                <c:pt idx="45267">
                  <c:v>5.4491999999999995E-4</c:v>
                </c:pt>
                <c:pt idx="45268">
                  <c:v>-3.32257E-3</c:v>
                </c:pt>
                <c:pt idx="45269">
                  <c:v>-3.97328E-3</c:v>
                </c:pt>
                <c:pt idx="45270">
                  <c:v>-3.5523299999999998E-3</c:v>
                </c:pt>
                <c:pt idx="45271">
                  <c:v>-3.98307E-3</c:v>
                </c:pt>
                <c:pt idx="45272">
                  <c:v>-1.9257899999999999E-3</c:v>
                </c:pt>
                <c:pt idx="45273">
                  <c:v>2.14015E-3</c:v>
                </c:pt>
                <c:pt idx="45274">
                  <c:v>5.3996799999999996E-3</c:v>
                </c:pt>
                <c:pt idx="45275">
                  <c:v>7.6000800000000004E-3</c:v>
                </c:pt>
                <c:pt idx="45276">
                  <c:v>9.2747300000000001E-3</c:v>
                </c:pt>
                <c:pt idx="45277">
                  <c:v>8.1659000000000002E-3</c:v>
                </c:pt>
                <c:pt idx="45278">
                  <c:v>7.0188200000000003E-3</c:v>
                </c:pt>
                <c:pt idx="45279">
                  <c:v>7.04297E-3</c:v>
                </c:pt>
                <c:pt idx="45280">
                  <c:v>7.0254999999999996E-3</c:v>
                </c:pt>
                <c:pt idx="45281">
                  <c:v>2.7536499999999998E-3</c:v>
                </c:pt>
                <c:pt idx="45282">
                  <c:v>-1.32551E-3</c:v>
                </c:pt>
                <c:pt idx="45283">
                  <c:v>-2.5805799999999999E-3</c:v>
                </c:pt>
                <c:pt idx="45284">
                  <c:v>-3.38128E-3</c:v>
                </c:pt>
                <c:pt idx="45285">
                  <c:v>-4.8979200000000001E-3</c:v>
                </c:pt>
                <c:pt idx="45286">
                  <c:v>-4.5676800000000002E-3</c:v>
                </c:pt>
                <c:pt idx="45287">
                  <c:v>-1.58577E-3</c:v>
                </c:pt>
                <c:pt idx="45288">
                  <c:v>1.1239900000000001E-3</c:v>
                </c:pt>
                <c:pt idx="45289">
                  <c:v>4.3062400000000002E-3</c:v>
                </c:pt>
                <c:pt idx="45290">
                  <c:v>6.7012499999999997E-3</c:v>
                </c:pt>
                <c:pt idx="45291">
                  <c:v>8.3030199999999995E-3</c:v>
                </c:pt>
                <c:pt idx="45292">
                  <c:v>8.1122399999999997E-3</c:v>
                </c:pt>
                <c:pt idx="45293">
                  <c:v>7.8503900000000005E-3</c:v>
                </c:pt>
                <c:pt idx="45294">
                  <c:v>8.2552700000000003E-3</c:v>
                </c:pt>
                <c:pt idx="45295">
                  <c:v>7.2024400000000001E-3</c:v>
                </c:pt>
                <c:pt idx="45296">
                  <c:v>7.5391900000000003E-3</c:v>
                </c:pt>
                <c:pt idx="45297">
                  <c:v>7.8505299999999997E-3</c:v>
                </c:pt>
                <c:pt idx="45298">
                  <c:v>7.8575999999999993E-3</c:v>
                </c:pt>
                <c:pt idx="45299">
                  <c:v>7.2287300000000001E-3</c:v>
                </c:pt>
                <c:pt idx="45300">
                  <c:v>6.40107E-3</c:v>
                </c:pt>
                <c:pt idx="45301">
                  <c:v>4.13614E-3</c:v>
                </c:pt>
                <c:pt idx="45302">
                  <c:v>1.2400099999999999E-3</c:v>
                </c:pt>
                <c:pt idx="45303">
                  <c:v>-1.2855099999999999E-3</c:v>
                </c:pt>
                <c:pt idx="45304">
                  <c:v>-4.3943599999999999E-3</c:v>
                </c:pt>
                <c:pt idx="45305">
                  <c:v>-6.4277199999999996E-3</c:v>
                </c:pt>
                <c:pt idx="45306">
                  <c:v>-7.4638999999999999E-3</c:v>
                </c:pt>
                <c:pt idx="45307">
                  <c:v>-8.33974E-3</c:v>
                </c:pt>
                <c:pt idx="45308">
                  <c:v>-7.57809E-3</c:v>
                </c:pt>
                <c:pt idx="45309">
                  <c:v>-7.1526000000000003E-3</c:v>
                </c:pt>
                <c:pt idx="45310">
                  <c:v>-7.3983399999999998E-3</c:v>
                </c:pt>
                <c:pt idx="45311">
                  <c:v>-6.7103299999999996E-3</c:v>
                </c:pt>
                <c:pt idx="45312">
                  <c:v>-6.0926399999999999E-3</c:v>
                </c:pt>
                <c:pt idx="45313">
                  <c:v>-8.0672000000000001E-3</c:v>
                </c:pt>
                <c:pt idx="45314">
                  <c:v>-7.4849499999999998E-3</c:v>
                </c:pt>
                <c:pt idx="45315">
                  <c:v>-5.8928299999999999E-3</c:v>
                </c:pt>
                <c:pt idx="45316">
                  <c:v>-6.9072700000000001E-3</c:v>
                </c:pt>
                <c:pt idx="45317">
                  <c:v>-7.0637399999999998E-3</c:v>
                </c:pt>
                <c:pt idx="45318">
                  <c:v>-7.1558400000000001E-3</c:v>
                </c:pt>
                <c:pt idx="45319">
                  <c:v>-6.35493E-3</c:v>
                </c:pt>
                <c:pt idx="45320">
                  <c:v>-7.0368799999999997E-3</c:v>
                </c:pt>
                <c:pt idx="45321">
                  <c:v>-5.6890100000000004E-3</c:v>
                </c:pt>
                <c:pt idx="45322">
                  <c:v>-2.3429000000000002E-3</c:v>
                </c:pt>
                <c:pt idx="45323">
                  <c:v>-9.1728999999999997E-4</c:v>
                </c:pt>
                <c:pt idx="45324">
                  <c:v>3.2235900000000001E-3</c:v>
                </c:pt>
                <c:pt idx="45325">
                  <c:v>3.78971E-3</c:v>
                </c:pt>
                <c:pt idx="45326">
                  <c:v>3.0735200000000002E-3</c:v>
                </c:pt>
                <c:pt idx="45327">
                  <c:v>4.26407E-3</c:v>
                </c:pt>
                <c:pt idx="45328">
                  <c:v>1.8655500000000001E-3</c:v>
                </c:pt>
                <c:pt idx="45329">
                  <c:v>-1.5085599999999999E-3</c:v>
                </c:pt>
                <c:pt idx="45330">
                  <c:v>-3.9564099999999996E-3</c:v>
                </c:pt>
                <c:pt idx="45331">
                  <c:v>-6.65753E-3</c:v>
                </c:pt>
                <c:pt idx="45332">
                  <c:v>-7.7958899999999998E-3</c:v>
                </c:pt>
                <c:pt idx="45333">
                  <c:v>-8.0257799999999997E-3</c:v>
                </c:pt>
                <c:pt idx="45334">
                  <c:v>-7.0890900000000001E-3</c:v>
                </c:pt>
                <c:pt idx="45335">
                  <c:v>-6.9826899999999997E-3</c:v>
                </c:pt>
                <c:pt idx="45336">
                  <c:v>-5.0066099999999999E-3</c:v>
                </c:pt>
                <c:pt idx="45337">
                  <c:v>-1.84691E-3</c:v>
                </c:pt>
                <c:pt idx="45338" formatCode="0.00E+00">
                  <c:v>-1.5840000000000001E-5</c:v>
                </c:pt>
                <c:pt idx="45339">
                  <c:v>2.5192499999999998E-3</c:v>
                </c:pt>
                <c:pt idx="45340">
                  <c:v>4.4008199999999997E-3</c:v>
                </c:pt>
                <c:pt idx="45341">
                  <c:v>4.7462900000000002E-3</c:v>
                </c:pt>
                <c:pt idx="45342">
                  <c:v>3.4416300000000002E-3</c:v>
                </c:pt>
                <c:pt idx="45343">
                  <c:v>1.74647E-3</c:v>
                </c:pt>
                <c:pt idx="45344">
                  <c:v>-3.5188999999999999E-4</c:v>
                </c:pt>
                <c:pt idx="45345">
                  <c:v>-2.71068E-3</c:v>
                </c:pt>
                <c:pt idx="45346">
                  <c:v>-4.7533300000000001E-3</c:v>
                </c:pt>
                <c:pt idx="45347">
                  <c:v>-7.9958700000000004E-3</c:v>
                </c:pt>
                <c:pt idx="45348">
                  <c:v>-7.8991500000000006E-3</c:v>
                </c:pt>
                <c:pt idx="45349">
                  <c:v>-5.6762999999999996E-3</c:v>
                </c:pt>
                <c:pt idx="45350">
                  <c:v>-6.4149799999999998E-3</c:v>
                </c:pt>
                <c:pt idx="45351">
                  <c:v>-6.8311700000000001E-3</c:v>
                </c:pt>
                <c:pt idx="45352">
                  <c:v>-6.1269200000000001E-3</c:v>
                </c:pt>
                <c:pt idx="45353">
                  <c:v>-6.2914099999999999E-3</c:v>
                </c:pt>
                <c:pt idx="45354">
                  <c:v>-7.3707399999999998E-3</c:v>
                </c:pt>
                <c:pt idx="45355">
                  <c:v>-7.0304900000000004E-3</c:v>
                </c:pt>
                <c:pt idx="45356">
                  <c:v>-4.7987200000000002E-3</c:v>
                </c:pt>
                <c:pt idx="45357">
                  <c:v>-4.4891999999999996E-3</c:v>
                </c:pt>
                <c:pt idx="45358">
                  <c:v>-2.0398999999999999E-3</c:v>
                </c:pt>
                <c:pt idx="45359">
                  <c:v>2.2826299999999999E-3</c:v>
                </c:pt>
                <c:pt idx="45360">
                  <c:v>3.2566100000000001E-3</c:v>
                </c:pt>
                <c:pt idx="45361">
                  <c:v>5.10824E-3</c:v>
                </c:pt>
                <c:pt idx="45362">
                  <c:v>7.3471500000000002E-3</c:v>
                </c:pt>
                <c:pt idx="45363">
                  <c:v>6.4659499999999998E-3</c:v>
                </c:pt>
                <c:pt idx="45364">
                  <c:v>7.5485200000000004E-3</c:v>
                </c:pt>
                <c:pt idx="45365">
                  <c:v>8.14257E-3</c:v>
                </c:pt>
                <c:pt idx="45366">
                  <c:v>7.5982999999999997E-3</c:v>
                </c:pt>
                <c:pt idx="45367">
                  <c:v>7.1514100000000004E-3</c:v>
                </c:pt>
                <c:pt idx="45368">
                  <c:v>6.7371799999999997E-3</c:v>
                </c:pt>
                <c:pt idx="45369">
                  <c:v>6.9441399999999997E-3</c:v>
                </c:pt>
                <c:pt idx="45370">
                  <c:v>6.6745800000000003E-3</c:v>
                </c:pt>
                <c:pt idx="45371">
                  <c:v>4.8000400000000002E-3</c:v>
                </c:pt>
                <c:pt idx="45372">
                  <c:v>4.3641499999999998E-3</c:v>
                </c:pt>
                <c:pt idx="45373">
                  <c:v>2.9824999999999999E-3</c:v>
                </c:pt>
                <c:pt idx="45374">
                  <c:v>-1.84577E-3</c:v>
                </c:pt>
                <c:pt idx="45375">
                  <c:v>-3.24632E-3</c:v>
                </c:pt>
                <c:pt idx="45376">
                  <c:v>-2.9483500000000002E-3</c:v>
                </c:pt>
                <c:pt idx="45377">
                  <c:v>-5.0998199999999997E-3</c:v>
                </c:pt>
                <c:pt idx="45378">
                  <c:v>-2.80182E-3</c:v>
                </c:pt>
                <c:pt idx="45379">
                  <c:v>4.6742000000000002E-4</c:v>
                </c:pt>
                <c:pt idx="45380">
                  <c:v>2.3975200000000002E-3</c:v>
                </c:pt>
                <c:pt idx="45381">
                  <c:v>3.1121999999999999E-3</c:v>
                </c:pt>
                <c:pt idx="45382">
                  <c:v>3.6944399999999998E-3</c:v>
                </c:pt>
                <c:pt idx="45383">
                  <c:v>2.5898000000000002E-3</c:v>
                </c:pt>
                <c:pt idx="45384">
                  <c:v>1.4868500000000001E-3</c:v>
                </c:pt>
                <c:pt idx="45385" formatCode="0.00E+00">
                  <c:v>-1.9890000000000001E-5</c:v>
                </c:pt>
                <c:pt idx="45386">
                  <c:v>-4.8223299999999997E-3</c:v>
                </c:pt>
                <c:pt idx="45387">
                  <c:v>-5.3871400000000003E-3</c:v>
                </c:pt>
                <c:pt idx="45388">
                  <c:v>-6.2242599999999997E-3</c:v>
                </c:pt>
                <c:pt idx="45389">
                  <c:v>-7.3902500000000001E-3</c:v>
                </c:pt>
                <c:pt idx="45390">
                  <c:v>-6.3601100000000004E-3</c:v>
                </c:pt>
                <c:pt idx="45391">
                  <c:v>-6.41728E-3</c:v>
                </c:pt>
                <c:pt idx="45392">
                  <c:v>-3.9942600000000003E-3</c:v>
                </c:pt>
                <c:pt idx="45393">
                  <c:v>-2.5108499999999998E-3</c:v>
                </c:pt>
                <c:pt idx="45394" formatCode="0.00E+00">
                  <c:v>-3.4409999999999998E-5</c:v>
                </c:pt>
                <c:pt idx="45395">
                  <c:v>2.1139399999999999E-3</c:v>
                </c:pt>
                <c:pt idx="45396">
                  <c:v>2.9720699999999998E-3</c:v>
                </c:pt>
                <c:pt idx="45397">
                  <c:v>3.24669E-3</c:v>
                </c:pt>
                <c:pt idx="45398">
                  <c:v>3.0560000000000001E-3</c:v>
                </c:pt>
                <c:pt idx="45399">
                  <c:v>1.61943E-3</c:v>
                </c:pt>
                <c:pt idx="45400">
                  <c:v>-8.2339000000000002E-4</c:v>
                </c:pt>
                <c:pt idx="45401">
                  <c:v>-2.70485E-3</c:v>
                </c:pt>
                <c:pt idx="45402">
                  <c:v>-4.7065400000000004E-3</c:v>
                </c:pt>
                <c:pt idx="45403">
                  <c:v>-5.19427E-3</c:v>
                </c:pt>
                <c:pt idx="45404">
                  <c:v>-5.9321799999999996E-3</c:v>
                </c:pt>
                <c:pt idx="45405">
                  <c:v>-7.3672399999999997E-3</c:v>
                </c:pt>
                <c:pt idx="45406">
                  <c:v>-7.0706600000000003E-3</c:v>
                </c:pt>
                <c:pt idx="45407">
                  <c:v>-6.0497800000000003E-3</c:v>
                </c:pt>
                <c:pt idx="45408">
                  <c:v>-5.5957400000000001E-3</c:v>
                </c:pt>
                <c:pt idx="45409">
                  <c:v>-5.72939E-3</c:v>
                </c:pt>
                <c:pt idx="45410">
                  <c:v>-5.67155E-3</c:v>
                </c:pt>
                <c:pt idx="45411">
                  <c:v>-5.7439300000000004E-3</c:v>
                </c:pt>
                <c:pt idx="45412">
                  <c:v>-5.77861E-3</c:v>
                </c:pt>
                <c:pt idx="45413">
                  <c:v>-3.5613900000000002E-3</c:v>
                </c:pt>
                <c:pt idx="45414">
                  <c:v>-1.7897900000000001E-3</c:v>
                </c:pt>
                <c:pt idx="45415">
                  <c:v>1.0334599999999999E-3</c:v>
                </c:pt>
                <c:pt idx="45416">
                  <c:v>3.80744E-3</c:v>
                </c:pt>
                <c:pt idx="45417">
                  <c:v>4.457E-3</c:v>
                </c:pt>
                <c:pt idx="45418">
                  <c:v>6.2177100000000004E-3</c:v>
                </c:pt>
                <c:pt idx="45419">
                  <c:v>6.7729499999999998E-3</c:v>
                </c:pt>
                <c:pt idx="45420">
                  <c:v>6.70675E-3</c:v>
                </c:pt>
                <c:pt idx="45421">
                  <c:v>6.4126000000000001E-3</c:v>
                </c:pt>
                <c:pt idx="45422">
                  <c:v>7.3776500000000004E-3</c:v>
                </c:pt>
                <c:pt idx="45423">
                  <c:v>6.4644999999999998E-3</c:v>
                </c:pt>
                <c:pt idx="45424">
                  <c:v>5.4105200000000003E-3</c:v>
                </c:pt>
                <c:pt idx="45425">
                  <c:v>6.1993200000000004E-3</c:v>
                </c:pt>
                <c:pt idx="45426">
                  <c:v>6.3817500000000003E-3</c:v>
                </c:pt>
                <c:pt idx="45427">
                  <c:v>5.7277200000000004E-3</c:v>
                </c:pt>
                <c:pt idx="45428">
                  <c:v>4.46299E-3</c:v>
                </c:pt>
                <c:pt idx="45429">
                  <c:v>1.3263699999999999E-3</c:v>
                </c:pt>
                <c:pt idx="45430">
                  <c:v>-1.27816E-3</c:v>
                </c:pt>
                <c:pt idx="45431">
                  <c:v>-2.1071800000000002E-3</c:v>
                </c:pt>
                <c:pt idx="45432">
                  <c:v>-2.7225000000000001E-3</c:v>
                </c:pt>
                <c:pt idx="45433">
                  <c:v>-3.9231600000000002E-3</c:v>
                </c:pt>
                <c:pt idx="45434">
                  <c:v>-2.3538500000000002E-3</c:v>
                </c:pt>
                <c:pt idx="45435">
                  <c:v>-1.25271E-3</c:v>
                </c:pt>
                <c:pt idx="45436">
                  <c:v>-1.2237000000000001E-4</c:v>
                </c:pt>
                <c:pt idx="45437">
                  <c:v>2.02556E-3</c:v>
                </c:pt>
                <c:pt idx="45438">
                  <c:v>1.75454E-3</c:v>
                </c:pt>
                <c:pt idx="45439">
                  <c:v>3.3738599999999998E-3</c:v>
                </c:pt>
                <c:pt idx="45440">
                  <c:v>2.7014199999999999E-3</c:v>
                </c:pt>
                <c:pt idx="45441">
                  <c:v>-1.54507E-3</c:v>
                </c:pt>
                <c:pt idx="45442">
                  <c:v>-3.0382299999999998E-3</c:v>
                </c:pt>
                <c:pt idx="45443">
                  <c:v>-4.0697900000000002E-3</c:v>
                </c:pt>
                <c:pt idx="45444">
                  <c:v>-6.4216400000000002E-3</c:v>
                </c:pt>
                <c:pt idx="45445">
                  <c:v>-6.7392299999999997E-3</c:v>
                </c:pt>
                <c:pt idx="45446">
                  <c:v>-5.7266399999999999E-3</c:v>
                </c:pt>
                <c:pt idx="45447">
                  <c:v>-6.2681500000000001E-3</c:v>
                </c:pt>
                <c:pt idx="45448">
                  <c:v>-4.72472E-3</c:v>
                </c:pt>
                <c:pt idx="45449">
                  <c:v>-3.7606100000000002E-3</c:v>
                </c:pt>
                <c:pt idx="45450">
                  <c:v>-2.1447999999999999E-4</c:v>
                </c:pt>
                <c:pt idx="45451">
                  <c:v>3.0474899999999999E-3</c:v>
                </c:pt>
                <c:pt idx="45452">
                  <c:v>2.6285599999999998E-3</c:v>
                </c:pt>
                <c:pt idx="45453">
                  <c:v>3.3283499999999999E-3</c:v>
                </c:pt>
                <c:pt idx="45454">
                  <c:v>2.9971799999999999E-3</c:v>
                </c:pt>
                <c:pt idx="45455">
                  <c:v>1.6850599999999999E-3</c:v>
                </c:pt>
                <c:pt idx="45456">
                  <c:v>-7.6771999999999995E-4</c:v>
                </c:pt>
                <c:pt idx="45457">
                  <c:v>-3.5020300000000002E-3</c:v>
                </c:pt>
                <c:pt idx="45458">
                  <c:v>-4.3913600000000004E-3</c:v>
                </c:pt>
                <c:pt idx="45459">
                  <c:v>-6.0003699999999997E-3</c:v>
                </c:pt>
                <c:pt idx="45460">
                  <c:v>-7.2854E-3</c:v>
                </c:pt>
                <c:pt idx="45461">
                  <c:v>-6.2242499999999997E-3</c:v>
                </c:pt>
                <c:pt idx="45462">
                  <c:v>-5.1715700000000003E-3</c:v>
                </c:pt>
                <c:pt idx="45463">
                  <c:v>-5.7237199999999998E-3</c:v>
                </c:pt>
                <c:pt idx="45464">
                  <c:v>-5.7741900000000002E-3</c:v>
                </c:pt>
                <c:pt idx="45465">
                  <c:v>-6.3195200000000003E-3</c:v>
                </c:pt>
                <c:pt idx="45466">
                  <c:v>-6.7118000000000004E-3</c:v>
                </c:pt>
                <c:pt idx="45467">
                  <c:v>-5.5848199999999999E-3</c:v>
                </c:pt>
                <c:pt idx="45468">
                  <c:v>-2.7050199999999998E-3</c:v>
                </c:pt>
                <c:pt idx="45469">
                  <c:v>-2.35002E-3</c:v>
                </c:pt>
                <c:pt idx="45470">
                  <c:v>-1.4287799999999999E-3</c:v>
                </c:pt>
                <c:pt idx="45471">
                  <c:v>1.2862699999999999E-3</c:v>
                </c:pt>
                <c:pt idx="45472">
                  <c:v>2.7987200000000002E-3</c:v>
                </c:pt>
                <c:pt idx="45473">
                  <c:v>4.3435799999999997E-3</c:v>
                </c:pt>
                <c:pt idx="45474">
                  <c:v>4.4763099999999998E-3</c:v>
                </c:pt>
                <c:pt idx="45475">
                  <c:v>6.1899600000000004E-3</c:v>
                </c:pt>
                <c:pt idx="45476">
                  <c:v>6.9783299999999996E-3</c:v>
                </c:pt>
                <c:pt idx="45477">
                  <c:v>5.3538500000000003E-3</c:v>
                </c:pt>
                <c:pt idx="45478">
                  <c:v>5.6490899999999998E-3</c:v>
                </c:pt>
                <c:pt idx="45479">
                  <c:v>5.8169099999999998E-3</c:v>
                </c:pt>
                <c:pt idx="45480">
                  <c:v>5.0448000000000003E-3</c:v>
                </c:pt>
                <c:pt idx="45481">
                  <c:v>5.4501000000000003E-3</c:v>
                </c:pt>
                <c:pt idx="45482">
                  <c:v>5.5602500000000001E-3</c:v>
                </c:pt>
                <c:pt idx="45483">
                  <c:v>4.3927000000000003E-3</c:v>
                </c:pt>
                <c:pt idx="45484">
                  <c:v>5.7548800000000004E-3</c:v>
                </c:pt>
                <c:pt idx="45485">
                  <c:v>5.9471300000000001E-3</c:v>
                </c:pt>
                <c:pt idx="45486">
                  <c:v>5.5169399999999997E-3</c:v>
                </c:pt>
                <c:pt idx="45487">
                  <c:v>5.2970500000000002E-3</c:v>
                </c:pt>
                <c:pt idx="45488">
                  <c:v>4.8041899999999998E-3</c:v>
                </c:pt>
                <c:pt idx="45489">
                  <c:v>4.1889400000000004E-3</c:v>
                </c:pt>
                <c:pt idx="45490">
                  <c:v>1.3625899999999999E-3</c:v>
                </c:pt>
                <c:pt idx="45491">
                  <c:v>-1.5647E-3</c:v>
                </c:pt>
                <c:pt idx="45492">
                  <c:v>-1.89481E-3</c:v>
                </c:pt>
                <c:pt idx="45493">
                  <c:v>-3.0464699999999999E-3</c:v>
                </c:pt>
                <c:pt idx="45494">
                  <c:v>-3.4726800000000001E-3</c:v>
                </c:pt>
                <c:pt idx="45495">
                  <c:v>-2.0233600000000001E-3</c:v>
                </c:pt>
                <c:pt idx="45496">
                  <c:v>-7.1268000000000004E-4</c:v>
                </c:pt>
                <c:pt idx="45497">
                  <c:v>1.28418E-3</c:v>
                </c:pt>
                <c:pt idx="45498">
                  <c:v>3.7858200000000001E-3</c:v>
                </c:pt>
                <c:pt idx="45499">
                  <c:v>4.8225000000000004E-3</c:v>
                </c:pt>
                <c:pt idx="45500">
                  <c:v>4.8332799999999997E-3</c:v>
                </c:pt>
                <c:pt idx="45501">
                  <c:v>4.87894E-3</c:v>
                </c:pt>
                <c:pt idx="45502">
                  <c:v>5.1775600000000003E-3</c:v>
                </c:pt>
                <c:pt idx="45503">
                  <c:v>4.6009900000000001E-3</c:v>
                </c:pt>
                <c:pt idx="45504">
                  <c:v>4.5031999999999997E-3</c:v>
                </c:pt>
                <c:pt idx="45505">
                  <c:v>3.4450000000000001E-3</c:v>
                </c:pt>
                <c:pt idx="45506">
                  <c:v>1.0478E-4</c:v>
                </c:pt>
                <c:pt idx="45507">
                  <c:v>-2.15117E-3</c:v>
                </c:pt>
                <c:pt idx="45508">
                  <c:v>-1.8377599999999999E-3</c:v>
                </c:pt>
                <c:pt idx="45509">
                  <c:v>-2.7179000000000001E-3</c:v>
                </c:pt>
                <c:pt idx="45510">
                  <c:v>-2.4654299999999998E-3</c:v>
                </c:pt>
                <c:pt idx="45511">
                  <c:v>-1.8018000000000001E-3</c:v>
                </c:pt>
                <c:pt idx="45512">
                  <c:v>3.1669000000000001E-4</c:v>
                </c:pt>
                <c:pt idx="45513">
                  <c:v>2.67542E-3</c:v>
                </c:pt>
                <c:pt idx="45514">
                  <c:v>2.0666199999999999E-3</c:v>
                </c:pt>
                <c:pt idx="45515">
                  <c:v>4.2288300000000003E-3</c:v>
                </c:pt>
                <c:pt idx="45516">
                  <c:v>5.5470099999999998E-3</c:v>
                </c:pt>
                <c:pt idx="45517">
                  <c:v>4.6359499999999998E-3</c:v>
                </c:pt>
                <c:pt idx="45518">
                  <c:v>4.4983999999999996E-3</c:v>
                </c:pt>
                <c:pt idx="45519">
                  <c:v>4.0389099999999997E-3</c:v>
                </c:pt>
                <c:pt idx="45520">
                  <c:v>4.5352300000000003E-3</c:v>
                </c:pt>
                <c:pt idx="45521">
                  <c:v>5.9863599999999996E-3</c:v>
                </c:pt>
                <c:pt idx="45522">
                  <c:v>5.58641E-3</c:v>
                </c:pt>
                <c:pt idx="45523">
                  <c:v>4.0942900000000004E-3</c:v>
                </c:pt>
                <c:pt idx="45524">
                  <c:v>4.6358399999999996E-3</c:v>
                </c:pt>
                <c:pt idx="45525">
                  <c:v>2.28188E-3</c:v>
                </c:pt>
                <c:pt idx="45526">
                  <c:v>4.2994000000000002E-4</c:v>
                </c:pt>
                <c:pt idx="45527" formatCode="0.00E+00">
                  <c:v>6.5170000000000001E-5</c:v>
                </c:pt>
                <c:pt idx="45528">
                  <c:v>-1.5014500000000001E-3</c:v>
                </c:pt>
                <c:pt idx="45529">
                  <c:v>-2.7334099999999999E-3</c:v>
                </c:pt>
                <c:pt idx="45530">
                  <c:v>-3.5284399999999999E-3</c:v>
                </c:pt>
                <c:pt idx="45531">
                  <c:v>-5.0050299999999997E-3</c:v>
                </c:pt>
                <c:pt idx="45532">
                  <c:v>-4.3351400000000003E-3</c:v>
                </c:pt>
                <c:pt idx="45533">
                  <c:v>-3.8682299999999998E-3</c:v>
                </c:pt>
                <c:pt idx="45534">
                  <c:v>-5.12649E-3</c:v>
                </c:pt>
                <c:pt idx="45535">
                  <c:v>-3.8222E-3</c:v>
                </c:pt>
                <c:pt idx="45536">
                  <c:v>-3.5266300000000002E-3</c:v>
                </c:pt>
                <c:pt idx="45537">
                  <c:v>-5.0606799999999997E-3</c:v>
                </c:pt>
                <c:pt idx="45538">
                  <c:v>-4.0933599999999999E-3</c:v>
                </c:pt>
                <c:pt idx="45539">
                  <c:v>-3.4756399999999999E-3</c:v>
                </c:pt>
                <c:pt idx="45540">
                  <c:v>-4.8932999999999997E-3</c:v>
                </c:pt>
                <c:pt idx="45541">
                  <c:v>-3.7678400000000002E-3</c:v>
                </c:pt>
                <c:pt idx="45542">
                  <c:v>-3.1758799999999998E-3</c:v>
                </c:pt>
                <c:pt idx="45543">
                  <c:v>-5.2039800000000004E-3</c:v>
                </c:pt>
                <c:pt idx="45544">
                  <c:v>-3.70383E-3</c:v>
                </c:pt>
                <c:pt idx="45545">
                  <c:v>-2.3365999999999999E-3</c:v>
                </c:pt>
                <c:pt idx="45546">
                  <c:v>-8.3668999999999996E-4</c:v>
                </c:pt>
                <c:pt idx="45547">
                  <c:v>-3.1755999999999999E-4</c:v>
                </c:pt>
                <c:pt idx="45548">
                  <c:v>1.32248E-3</c:v>
                </c:pt>
                <c:pt idx="45549">
                  <c:v>1.81938E-3</c:v>
                </c:pt>
                <c:pt idx="45550">
                  <c:v>2.0282999999999998E-3</c:v>
                </c:pt>
                <c:pt idx="45551">
                  <c:v>2.31066E-3</c:v>
                </c:pt>
                <c:pt idx="45552">
                  <c:v>-3.033E-4</c:v>
                </c:pt>
                <c:pt idx="45553">
                  <c:v>-1.6775000000000001E-4</c:v>
                </c:pt>
                <c:pt idx="45554">
                  <c:v>-1.2444400000000001E-3</c:v>
                </c:pt>
                <c:pt idx="45555">
                  <c:v>-3.1628400000000001E-3</c:v>
                </c:pt>
                <c:pt idx="45556">
                  <c:v>-4.5381400000000004E-3</c:v>
                </c:pt>
                <c:pt idx="45557">
                  <c:v>-4.7393100000000001E-3</c:v>
                </c:pt>
                <c:pt idx="45558">
                  <c:v>-3.5572099999999999E-3</c:v>
                </c:pt>
                <c:pt idx="45559">
                  <c:v>-4.3501800000000004E-3</c:v>
                </c:pt>
                <c:pt idx="45560">
                  <c:v>-3.11751E-3</c:v>
                </c:pt>
                <c:pt idx="45561">
                  <c:v>-1.64729E-3</c:v>
                </c:pt>
                <c:pt idx="45562">
                  <c:v>4.5849999999999998E-4</c:v>
                </c:pt>
                <c:pt idx="45563">
                  <c:v>1.19717E-3</c:v>
                </c:pt>
                <c:pt idx="45564">
                  <c:v>1.1898799999999999E-3</c:v>
                </c:pt>
                <c:pt idx="45565">
                  <c:v>2.52294E-3</c:v>
                </c:pt>
                <c:pt idx="45566">
                  <c:v>7.9772000000000003E-4</c:v>
                </c:pt>
                <c:pt idx="45567">
                  <c:v>-2.0003999999999999E-4</c:v>
                </c:pt>
                <c:pt idx="45568">
                  <c:v>-5.2448999999999996E-4</c:v>
                </c:pt>
                <c:pt idx="45569">
                  <c:v>-8.1879000000000001E-4</c:v>
                </c:pt>
                <c:pt idx="45570">
                  <c:v>-2.2916400000000002E-3</c:v>
                </c:pt>
                <c:pt idx="45571">
                  <c:v>-3.3061399999999999E-3</c:v>
                </c:pt>
                <c:pt idx="45572">
                  <c:v>-2.69345E-3</c:v>
                </c:pt>
                <c:pt idx="45573">
                  <c:v>-3.83286E-3</c:v>
                </c:pt>
                <c:pt idx="45574">
                  <c:v>-2.7296E-3</c:v>
                </c:pt>
                <c:pt idx="45575">
                  <c:v>-4.0419200000000001E-3</c:v>
                </c:pt>
                <c:pt idx="45576">
                  <c:v>-4.3725099999999996E-3</c:v>
                </c:pt>
                <c:pt idx="45577">
                  <c:v>-3.07866E-3</c:v>
                </c:pt>
                <c:pt idx="45578">
                  <c:v>-2.9176499999999999E-3</c:v>
                </c:pt>
                <c:pt idx="45579">
                  <c:v>-2.6388800000000001E-3</c:v>
                </c:pt>
                <c:pt idx="45580">
                  <c:v>-2.78196E-3</c:v>
                </c:pt>
                <c:pt idx="45581">
                  <c:v>-2.4991800000000002E-3</c:v>
                </c:pt>
                <c:pt idx="45582" formatCode="0.00E+00">
                  <c:v>-2.5910000000000001E-5</c:v>
                </c:pt>
                <c:pt idx="45583">
                  <c:v>1.1258799999999999E-3</c:v>
                </c:pt>
                <c:pt idx="45584">
                  <c:v>6.1658999999999998E-4</c:v>
                </c:pt>
                <c:pt idx="45585">
                  <c:v>1.60462E-3</c:v>
                </c:pt>
                <c:pt idx="45586">
                  <c:v>1.9957199999999999E-3</c:v>
                </c:pt>
                <c:pt idx="45587">
                  <c:v>2.9567E-3</c:v>
                </c:pt>
                <c:pt idx="45588">
                  <c:v>4.2840200000000004E-3</c:v>
                </c:pt>
                <c:pt idx="45589">
                  <c:v>3.1415700000000002E-3</c:v>
                </c:pt>
                <c:pt idx="45590">
                  <c:v>3.4735600000000001E-3</c:v>
                </c:pt>
                <c:pt idx="45591">
                  <c:v>3.9496599999999998E-3</c:v>
                </c:pt>
                <c:pt idx="45592">
                  <c:v>3.6488200000000001E-3</c:v>
                </c:pt>
                <c:pt idx="45593">
                  <c:v>2.8273399999999998E-3</c:v>
                </c:pt>
                <c:pt idx="45594">
                  <c:v>2.2473800000000002E-3</c:v>
                </c:pt>
                <c:pt idx="45595">
                  <c:v>3.7204299999999998E-3</c:v>
                </c:pt>
                <c:pt idx="45596">
                  <c:v>3.2925200000000002E-3</c:v>
                </c:pt>
                <c:pt idx="45597">
                  <c:v>2.9413099999999999E-3</c:v>
                </c:pt>
                <c:pt idx="45598">
                  <c:v>3.8881699999999998E-3</c:v>
                </c:pt>
                <c:pt idx="45599">
                  <c:v>2.2558500000000002E-3</c:v>
                </c:pt>
                <c:pt idx="45600">
                  <c:v>3.0671700000000001E-3</c:v>
                </c:pt>
                <c:pt idx="45601">
                  <c:v>3.1893099999999999E-3</c:v>
                </c:pt>
                <c:pt idx="45602" formatCode="0.00E+00">
                  <c:v>-2.932E-5</c:v>
                </c:pt>
                <c:pt idx="45603">
                  <c:v>-9.3999000000000003E-4</c:v>
                </c:pt>
                <c:pt idx="45604">
                  <c:v>-8.1028000000000003E-4</c:v>
                </c:pt>
                <c:pt idx="45605">
                  <c:v>-7.7766E-4</c:v>
                </c:pt>
                <c:pt idx="45606">
                  <c:v>-1.1317E-4</c:v>
                </c:pt>
                <c:pt idx="45607">
                  <c:v>4.2057999999999999E-4</c:v>
                </c:pt>
                <c:pt idx="45608">
                  <c:v>-3.1861999999999998E-4</c:v>
                </c:pt>
                <c:pt idx="45609">
                  <c:v>-4.1039000000000001E-4</c:v>
                </c:pt>
                <c:pt idx="45610">
                  <c:v>1.2621399999999999E-3</c:v>
                </c:pt>
                <c:pt idx="45611">
                  <c:v>1.96007E-3</c:v>
                </c:pt>
                <c:pt idx="45612">
                  <c:v>2.7578699999999999E-3</c:v>
                </c:pt>
                <c:pt idx="45613">
                  <c:v>2.73201E-3</c:v>
                </c:pt>
                <c:pt idx="45614">
                  <c:v>1.1650300000000001E-3</c:v>
                </c:pt>
                <c:pt idx="45615">
                  <c:v>2.0167399999999999E-3</c:v>
                </c:pt>
                <c:pt idx="45616">
                  <c:v>3.2965199999999998E-3</c:v>
                </c:pt>
                <c:pt idx="45617">
                  <c:v>-5.6822000000000003E-4</c:v>
                </c:pt>
                <c:pt idx="45618">
                  <c:v>-7.5564000000000002E-4</c:v>
                </c:pt>
                <c:pt idx="45619">
                  <c:v>9.3398000000000005E-4</c:v>
                </c:pt>
                <c:pt idx="45620" formatCode="0.00E+00">
                  <c:v>-8.0320000000000003E-5</c:v>
                </c:pt>
                <c:pt idx="45621">
                  <c:v>-5.2234999999999998E-4</c:v>
                </c:pt>
                <c:pt idx="45622">
                  <c:v>-6.6125999999999999E-4</c:v>
                </c:pt>
                <c:pt idx="45623">
                  <c:v>-9.8445999999999994E-4</c:v>
                </c:pt>
                <c:pt idx="45624">
                  <c:v>2.4544999999999998E-4</c:v>
                </c:pt>
                <c:pt idx="45625">
                  <c:v>8.7401000000000004E-4</c:v>
                </c:pt>
                <c:pt idx="45626">
                  <c:v>-2.2813E-4</c:v>
                </c:pt>
                <c:pt idx="45627">
                  <c:v>1.13664E-3</c:v>
                </c:pt>
                <c:pt idx="45628">
                  <c:v>2.44933E-3</c:v>
                </c:pt>
                <c:pt idx="45629">
                  <c:v>2.5488099999999999E-3</c:v>
                </c:pt>
                <c:pt idx="45630">
                  <c:v>2.3389999999999999E-3</c:v>
                </c:pt>
                <c:pt idx="45631">
                  <c:v>2.7643300000000002E-3</c:v>
                </c:pt>
                <c:pt idx="45632">
                  <c:v>2.3376199999999999E-3</c:v>
                </c:pt>
                <c:pt idx="45633">
                  <c:v>2.8120900000000002E-3</c:v>
                </c:pt>
                <c:pt idx="45634">
                  <c:v>3.4509699999999998E-3</c:v>
                </c:pt>
                <c:pt idx="45635">
                  <c:v>2.3172000000000002E-3</c:v>
                </c:pt>
                <c:pt idx="45636">
                  <c:v>2.7541200000000001E-3</c:v>
                </c:pt>
                <c:pt idx="45637">
                  <c:v>7.0949999999999995E-4</c:v>
                </c:pt>
                <c:pt idx="45638" formatCode="0.00E+00">
                  <c:v>2.2920000000000001E-5</c:v>
                </c:pt>
                <c:pt idx="45639">
                  <c:v>1.4605E-4</c:v>
                </c:pt>
                <c:pt idx="45640">
                  <c:v>-9.7762000000000001E-4</c:v>
                </c:pt>
                <c:pt idx="45641">
                  <c:v>6.6682999999999998E-4</c:v>
                </c:pt>
                <c:pt idx="45642" formatCode="0.00E+00">
                  <c:v>-6.6769999999999999E-5</c:v>
                </c:pt>
                <c:pt idx="45643">
                  <c:v>-2.1561699999999998E-3</c:v>
                </c:pt>
                <c:pt idx="45644">
                  <c:v>-1.3443299999999999E-3</c:v>
                </c:pt>
                <c:pt idx="45645">
                  <c:v>-2.2395499999999999E-3</c:v>
                </c:pt>
                <c:pt idx="45646">
                  <c:v>-1.79199E-3</c:v>
                </c:pt>
                <c:pt idx="45647">
                  <c:v>-1.29988E-3</c:v>
                </c:pt>
                <c:pt idx="45648">
                  <c:v>-2.3372100000000002E-3</c:v>
                </c:pt>
                <c:pt idx="45649">
                  <c:v>-2.5553799999999999E-3</c:v>
                </c:pt>
                <c:pt idx="45650">
                  <c:v>-2.3066499999999999E-3</c:v>
                </c:pt>
                <c:pt idx="45651">
                  <c:v>-2.3731199999999998E-3</c:v>
                </c:pt>
                <c:pt idx="45652">
                  <c:v>-1.6982099999999999E-3</c:v>
                </c:pt>
                <c:pt idx="45653">
                  <c:v>-9.5147999999999999E-4</c:v>
                </c:pt>
                <c:pt idx="45654">
                  <c:v>-4.8191E-4</c:v>
                </c:pt>
                <c:pt idx="45655">
                  <c:v>-8.9313000000000001E-4</c:v>
                </c:pt>
                <c:pt idx="45656">
                  <c:v>1.6309000000000001E-4</c:v>
                </c:pt>
                <c:pt idx="45657">
                  <c:v>-4.3087000000000003E-4</c:v>
                </c:pt>
                <c:pt idx="45658">
                  <c:v>-1.32967E-3</c:v>
                </c:pt>
                <c:pt idx="45659">
                  <c:v>-1.0625400000000001E-3</c:v>
                </c:pt>
                <c:pt idx="45660">
                  <c:v>6.6118999999999998E-4</c:v>
                </c:pt>
                <c:pt idx="45661">
                  <c:v>1.11808E-3</c:v>
                </c:pt>
                <c:pt idx="45662">
                  <c:v>-1.8378000000000001E-4</c:v>
                </c:pt>
                <c:pt idx="45663">
                  <c:v>4.4414999999999998E-4</c:v>
                </c:pt>
                <c:pt idx="45664">
                  <c:v>2.2819999999999999E-4</c:v>
                </c:pt>
                <c:pt idx="45665">
                  <c:v>4.9910000000000004E-4</c:v>
                </c:pt>
                <c:pt idx="45666" formatCode="0.00E+00">
                  <c:v>-9.6490000000000006E-5</c:v>
                </c:pt>
                <c:pt idx="45667">
                  <c:v>8.0424000000000001E-4</c:v>
                </c:pt>
                <c:pt idx="45668">
                  <c:v>1.6396399999999999E-3</c:v>
                </c:pt>
                <c:pt idx="45669">
                  <c:v>1.58001E-3</c:v>
                </c:pt>
                <c:pt idx="45670">
                  <c:v>2.3284899999999999E-3</c:v>
                </c:pt>
                <c:pt idx="45671">
                  <c:v>2.0280699999999999E-3</c:v>
                </c:pt>
                <c:pt idx="45672">
                  <c:v>1.98781E-3</c:v>
                </c:pt>
                <c:pt idx="45673" formatCode="0.00E+00">
                  <c:v>1.3499999999999999E-5</c:v>
                </c:pt>
                <c:pt idx="45674">
                  <c:v>-8.6622999999999995E-4</c:v>
                </c:pt>
                <c:pt idx="45675">
                  <c:v>-2.7651999999999999E-4</c:v>
                </c:pt>
                <c:pt idx="45676" formatCode="0.00E+00">
                  <c:v>6.6790000000000003E-5</c:v>
                </c:pt>
                <c:pt idx="45677" formatCode="0.00E+00">
                  <c:v>3.057E-5</c:v>
                </c:pt>
                <c:pt idx="45678">
                  <c:v>1.8927099999999999E-3</c:v>
                </c:pt>
                <c:pt idx="45679">
                  <c:v>7.3466000000000004E-4</c:v>
                </c:pt>
                <c:pt idx="45680">
                  <c:v>-6.1943000000000002E-4</c:v>
                </c:pt>
                <c:pt idx="45681">
                  <c:v>7.3386000000000002E-4</c:v>
                </c:pt>
                <c:pt idx="45682">
                  <c:v>-6.3318000000000001E-4</c:v>
                </c:pt>
                <c:pt idx="45683">
                  <c:v>1.6004999999999999E-4</c:v>
                </c:pt>
                <c:pt idx="45684">
                  <c:v>6.0643000000000003E-4</c:v>
                </c:pt>
                <c:pt idx="45685">
                  <c:v>1.3273E-3</c:v>
                </c:pt>
                <c:pt idx="45686">
                  <c:v>2.41903E-3</c:v>
                </c:pt>
                <c:pt idx="45687">
                  <c:v>6.8187E-4</c:v>
                </c:pt>
                <c:pt idx="45688">
                  <c:v>8.9384000000000002E-4</c:v>
                </c:pt>
                <c:pt idx="45689">
                  <c:v>4.1201999999999998E-4</c:v>
                </c:pt>
                <c:pt idx="45690">
                  <c:v>6.1899000000000003E-4</c:v>
                </c:pt>
                <c:pt idx="45691">
                  <c:v>1.353E-3</c:v>
                </c:pt>
                <c:pt idx="45692">
                  <c:v>1.62816E-3</c:v>
                </c:pt>
                <c:pt idx="45693">
                  <c:v>1.4438E-4</c:v>
                </c:pt>
                <c:pt idx="45694">
                  <c:v>-1.1199599999999999E-3</c:v>
                </c:pt>
                <c:pt idx="45695">
                  <c:v>6.4324E-4</c:v>
                </c:pt>
                <c:pt idx="45696">
                  <c:v>3.3273999999999999E-4</c:v>
                </c:pt>
                <c:pt idx="45697">
                  <c:v>3.3537999999999998E-4</c:v>
                </c:pt>
                <c:pt idx="45698">
                  <c:v>1.04251E-3</c:v>
                </c:pt>
                <c:pt idx="45699">
                  <c:v>2.8824999999999999E-4</c:v>
                </c:pt>
                <c:pt idx="45700">
                  <c:v>-2.5579999999999998E-4</c:v>
                </c:pt>
                <c:pt idx="45701">
                  <c:v>-2.11275E-3</c:v>
                </c:pt>
                <c:pt idx="45702">
                  <c:v>-2.0103E-3</c:v>
                </c:pt>
                <c:pt idx="45703">
                  <c:v>-1.2097500000000001E-3</c:v>
                </c:pt>
                <c:pt idx="45704">
                  <c:v>-8.8394000000000005E-4</c:v>
                </c:pt>
                <c:pt idx="45705">
                  <c:v>-9.7203000000000003E-4</c:v>
                </c:pt>
                <c:pt idx="45706">
                  <c:v>-1.6083099999999999E-3</c:v>
                </c:pt>
                <c:pt idx="45707">
                  <c:v>-1.23456E-3</c:v>
                </c:pt>
                <c:pt idx="45708">
                  <c:v>-3.1407000000000001E-4</c:v>
                </c:pt>
                <c:pt idx="45709">
                  <c:v>-1.77206E-3</c:v>
                </c:pt>
                <c:pt idx="45710">
                  <c:v>-2.2288E-3</c:v>
                </c:pt>
                <c:pt idx="45711">
                  <c:v>-1.6635300000000001E-3</c:v>
                </c:pt>
                <c:pt idx="45712">
                  <c:v>-1.2039900000000001E-3</c:v>
                </c:pt>
                <c:pt idx="45713">
                  <c:v>-7.1986999999999995E-4</c:v>
                </c:pt>
                <c:pt idx="45714">
                  <c:v>5.3109999999999995E-4</c:v>
                </c:pt>
                <c:pt idx="45715">
                  <c:v>3.9189999999999998E-4</c:v>
                </c:pt>
                <c:pt idx="45716">
                  <c:v>-8.9970999999999996E-4</c:v>
                </c:pt>
                <c:pt idx="45717">
                  <c:v>-7.9474999999999999E-4</c:v>
                </c:pt>
                <c:pt idx="45718">
                  <c:v>-2.1545000000000001E-4</c:v>
                </c:pt>
                <c:pt idx="45719">
                  <c:v>-3.0404999999999999E-4</c:v>
                </c:pt>
                <c:pt idx="45720">
                  <c:v>-1.7187999999999999E-4</c:v>
                </c:pt>
                <c:pt idx="45721">
                  <c:v>4.4368000000000001E-4</c:v>
                </c:pt>
                <c:pt idx="45722">
                  <c:v>4.0234E-4</c:v>
                </c:pt>
                <c:pt idx="45723">
                  <c:v>4.6783000000000003E-4</c:v>
                </c:pt>
                <c:pt idx="45724">
                  <c:v>8.5921999999999995E-4</c:v>
                </c:pt>
                <c:pt idx="45725">
                  <c:v>-1.2600999999999999E-4</c:v>
                </c:pt>
                <c:pt idx="45726">
                  <c:v>-4.6749999999999998E-4</c:v>
                </c:pt>
                <c:pt idx="45727">
                  <c:v>-6.8639000000000005E-4</c:v>
                </c:pt>
                <c:pt idx="45728">
                  <c:v>-1.0954E-4</c:v>
                </c:pt>
                <c:pt idx="45729">
                  <c:v>1.5190399999999999E-3</c:v>
                </c:pt>
                <c:pt idx="45730">
                  <c:v>5.6647999999999996E-4</c:v>
                </c:pt>
                <c:pt idx="45731">
                  <c:v>-4.1035000000000003E-4</c:v>
                </c:pt>
                <c:pt idx="45732">
                  <c:v>-1.2097500000000001E-3</c:v>
                </c:pt>
                <c:pt idx="45733">
                  <c:v>-4.8305E-4</c:v>
                </c:pt>
                <c:pt idx="45734">
                  <c:v>-1.2674100000000001E-3</c:v>
                </c:pt>
                <c:pt idx="45735">
                  <c:v>-1.7860300000000001E-3</c:v>
                </c:pt>
                <c:pt idx="45736">
                  <c:v>1.43681E-3</c:v>
                </c:pt>
                <c:pt idx="45737">
                  <c:v>1.22876E-3</c:v>
                </c:pt>
                <c:pt idx="45738">
                  <c:v>1.6202199999999999E-3</c:v>
                </c:pt>
                <c:pt idx="45739">
                  <c:v>8.2284999999999997E-4</c:v>
                </c:pt>
                <c:pt idx="45740">
                  <c:v>-3.8978E-4</c:v>
                </c:pt>
                <c:pt idx="45741">
                  <c:v>-7.7731999999999996E-4</c:v>
                </c:pt>
                <c:pt idx="45742">
                  <c:v>-1.2076299999999999E-3</c:v>
                </c:pt>
                <c:pt idx="45743">
                  <c:v>-2.0535E-4</c:v>
                </c:pt>
                <c:pt idx="45744">
                  <c:v>-5.3651999999999997E-4</c:v>
                </c:pt>
                <c:pt idx="45745" formatCode="0.00E+00">
                  <c:v>1.8830000000000001E-5</c:v>
                </c:pt>
                <c:pt idx="45746">
                  <c:v>5.6179000000000005E-4</c:v>
                </c:pt>
                <c:pt idx="45747">
                  <c:v>3.8317000000000001E-4</c:v>
                </c:pt>
                <c:pt idx="45748">
                  <c:v>9.0576000000000003E-4</c:v>
                </c:pt>
                <c:pt idx="45749">
                  <c:v>9.2027999999999999E-4</c:v>
                </c:pt>
                <c:pt idx="45750">
                  <c:v>1.9719899999999999E-3</c:v>
                </c:pt>
                <c:pt idx="45751">
                  <c:v>-2.6652000000000002E-4</c:v>
                </c:pt>
                <c:pt idx="45752">
                  <c:v>-1.61017E-3</c:v>
                </c:pt>
                <c:pt idx="45753">
                  <c:v>-2.5082799999999999E-3</c:v>
                </c:pt>
                <c:pt idx="45754">
                  <c:v>-2.8227E-3</c:v>
                </c:pt>
                <c:pt idx="45755">
                  <c:v>-2.1858000000000001E-4</c:v>
                </c:pt>
                <c:pt idx="45756">
                  <c:v>2.0012200000000002E-3</c:v>
                </c:pt>
                <c:pt idx="45757">
                  <c:v>1.2200900000000001E-3</c:v>
                </c:pt>
                <c:pt idx="45758">
                  <c:v>-3.3137999999999999E-4</c:v>
                </c:pt>
                <c:pt idx="45759">
                  <c:v>-5.0905000000000004E-4</c:v>
                </c:pt>
                <c:pt idx="45760">
                  <c:v>6.9589000000000001E-4</c:v>
                </c:pt>
                <c:pt idx="45761">
                  <c:v>9.0005E-4</c:v>
                </c:pt>
                <c:pt idx="45762">
                  <c:v>-1.3085600000000001E-3</c:v>
                </c:pt>
                <c:pt idx="45763">
                  <c:v>2.8153999999999999E-4</c:v>
                </c:pt>
                <c:pt idx="45764">
                  <c:v>3.2069999999999999E-4</c:v>
                </c:pt>
                <c:pt idx="45765">
                  <c:v>-1.3023399999999999E-3</c:v>
                </c:pt>
                <c:pt idx="45766">
                  <c:v>6.0557000000000004E-4</c:v>
                </c:pt>
                <c:pt idx="45767">
                  <c:v>-1.8124999999999999E-4</c:v>
                </c:pt>
                <c:pt idx="45768">
                  <c:v>-5.0297000000000004E-4</c:v>
                </c:pt>
                <c:pt idx="45769">
                  <c:v>5.3405E-4</c:v>
                </c:pt>
                <c:pt idx="45770">
                  <c:v>-1.3804799999999999E-3</c:v>
                </c:pt>
                <c:pt idx="45771">
                  <c:v>-6.0577000000000005E-4</c:v>
                </c:pt>
                <c:pt idx="45772">
                  <c:v>1.98526E-3</c:v>
                </c:pt>
                <c:pt idx="45773">
                  <c:v>1.86477E-3</c:v>
                </c:pt>
                <c:pt idx="45774">
                  <c:v>1.91358E-3</c:v>
                </c:pt>
                <c:pt idx="45775">
                  <c:v>1.1790800000000001E-3</c:v>
                </c:pt>
                <c:pt idx="45776">
                  <c:v>-2.7589999999999998E-4</c:v>
                </c:pt>
                <c:pt idx="45777">
                  <c:v>-1.09497E-3</c:v>
                </c:pt>
                <c:pt idx="45778">
                  <c:v>-2.0908799999999998E-3</c:v>
                </c:pt>
                <c:pt idx="45779">
                  <c:v>-2.35264E-3</c:v>
                </c:pt>
                <c:pt idx="45780">
                  <c:v>-1.8000399999999999E-3</c:v>
                </c:pt>
                <c:pt idx="45781">
                  <c:v>-1.5671700000000001E-3</c:v>
                </c:pt>
                <c:pt idx="45782">
                  <c:v>-2.4613E-4</c:v>
                </c:pt>
                <c:pt idx="45783">
                  <c:v>-1.9504699999999999E-3</c:v>
                </c:pt>
                <c:pt idx="45784">
                  <c:v>-5.6797E-4</c:v>
                </c:pt>
                <c:pt idx="45785">
                  <c:v>1.4412400000000001E-3</c:v>
                </c:pt>
                <c:pt idx="45786">
                  <c:v>-5.5002999999999996E-4</c:v>
                </c:pt>
                <c:pt idx="45787" formatCode="0.00E+00">
                  <c:v>-3.4400000000000003E-5</c:v>
                </c:pt>
                <c:pt idx="45788">
                  <c:v>1.8303E-3</c:v>
                </c:pt>
                <c:pt idx="45789">
                  <c:v>7.3541999999999998E-4</c:v>
                </c:pt>
                <c:pt idx="45790">
                  <c:v>1.6720999999999999E-3</c:v>
                </c:pt>
                <c:pt idx="45791">
                  <c:v>6.7214E-4</c:v>
                </c:pt>
                <c:pt idx="45792">
                  <c:v>-1.2767099999999999E-3</c:v>
                </c:pt>
                <c:pt idx="45793">
                  <c:v>7.7864999999999998E-4</c:v>
                </c:pt>
                <c:pt idx="45794">
                  <c:v>-1.53857E-3</c:v>
                </c:pt>
                <c:pt idx="45795">
                  <c:v>-2.8066200000000001E-3</c:v>
                </c:pt>
                <c:pt idx="45796">
                  <c:v>-9.0503999999999997E-4</c:v>
                </c:pt>
                <c:pt idx="45797">
                  <c:v>-1.2657300000000001E-3</c:v>
                </c:pt>
                <c:pt idx="45798">
                  <c:v>-7.7092000000000003E-4</c:v>
                </c:pt>
                <c:pt idx="45799">
                  <c:v>-1.1874E-4</c:v>
                </c:pt>
                <c:pt idx="45800">
                  <c:v>-1.0549299999999999E-3</c:v>
                </c:pt>
                <c:pt idx="45801">
                  <c:v>-1.09892E-3</c:v>
                </c:pt>
                <c:pt idx="45802">
                  <c:v>-1.13868E-3</c:v>
                </c:pt>
                <c:pt idx="45803">
                  <c:v>-1.3344299999999999E-3</c:v>
                </c:pt>
                <c:pt idx="45804">
                  <c:v>-2.9906000000000003E-4</c:v>
                </c:pt>
                <c:pt idx="45805">
                  <c:v>-1.04593E-3</c:v>
                </c:pt>
                <c:pt idx="45806">
                  <c:v>-4.9251999999999998E-4</c:v>
                </c:pt>
                <c:pt idx="45807">
                  <c:v>4.2015999999999999E-4</c:v>
                </c:pt>
                <c:pt idx="45808">
                  <c:v>2.21922E-3</c:v>
                </c:pt>
                <c:pt idx="45809">
                  <c:v>4.0068200000000003E-3</c:v>
                </c:pt>
                <c:pt idx="45810">
                  <c:v>1.9634600000000002E-3</c:v>
                </c:pt>
                <c:pt idx="45811">
                  <c:v>1.5159100000000001E-3</c:v>
                </c:pt>
                <c:pt idx="45812">
                  <c:v>9.0990000000000005E-4</c:v>
                </c:pt>
                <c:pt idx="45813">
                  <c:v>6.8389000000000004E-4</c:v>
                </c:pt>
                <c:pt idx="45814">
                  <c:v>2.81278E-3</c:v>
                </c:pt>
                <c:pt idx="45815">
                  <c:v>2.2680899999999999E-3</c:v>
                </c:pt>
                <c:pt idx="45816">
                  <c:v>1.1037499999999999E-3</c:v>
                </c:pt>
                <c:pt idx="45817">
                  <c:v>1.1291000000000001E-3</c:v>
                </c:pt>
                <c:pt idx="45818">
                  <c:v>5.8799999999999998E-4</c:v>
                </c:pt>
                <c:pt idx="45819">
                  <c:v>6.0767999999999998E-4</c:v>
                </c:pt>
                <c:pt idx="45820">
                  <c:v>1.7562299999999999E-3</c:v>
                </c:pt>
                <c:pt idx="45821">
                  <c:v>1.34246E-3</c:v>
                </c:pt>
                <c:pt idx="45822">
                  <c:v>7.2754999999999998E-4</c:v>
                </c:pt>
                <c:pt idx="45823">
                  <c:v>8.1145000000000002E-4</c:v>
                </c:pt>
                <c:pt idx="45824">
                  <c:v>1.0867699999999999E-3</c:v>
                </c:pt>
                <c:pt idx="45825">
                  <c:v>-3.1351000000000003E-4</c:v>
                </c:pt>
                <c:pt idx="45826">
                  <c:v>1.02509E-3</c:v>
                </c:pt>
                <c:pt idx="45827">
                  <c:v>8.0725000000000002E-4</c:v>
                </c:pt>
                <c:pt idx="45828">
                  <c:v>-1.45301E-3</c:v>
                </c:pt>
                <c:pt idx="45829">
                  <c:v>-2.71455E-3</c:v>
                </c:pt>
                <c:pt idx="45830">
                  <c:v>-3.4019100000000002E-3</c:v>
                </c:pt>
                <c:pt idx="45831">
                  <c:v>-2.0946300000000001E-3</c:v>
                </c:pt>
                <c:pt idx="45832" formatCode="0.00E+00">
                  <c:v>-9.412E-5</c:v>
                </c:pt>
                <c:pt idx="45833">
                  <c:v>1.52714E-3</c:v>
                </c:pt>
                <c:pt idx="45834">
                  <c:v>2.6868399999999998E-3</c:v>
                </c:pt>
                <c:pt idx="45835">
                  <c:v>3.54915E-3</c:v>
                </c:pt>
                <c:pt idx="45836">
                  <c:v>2.0819900000000001E-3</c:v>
                </c:pt>
                <c:pt idx="45837">
                  <c:v>1.3774900000000001E-3</c:v>
                </c:pt>
                <c:pt idx="45838">
                  <c:v>2.0604500000000001E-3</c:v>
                </c:pt>
                <c:pt idx="45839">
                  <c:v>1.48497E-3</c:v>
                </c:pt>
                <c:pt idx="45840">
                  <c:v>1.93008E-3</c:v>
                </c:pt>
                <c:pt idx="45841">
                  <c:v>1.9366699999999999E-3</c:v>
                </c:pt>
                <c:pt idx="45842">
                  <c:v>-2.5316E-4</c:v>
                </c:pt>
                <c:pt idx="45843">
                  <c:v>-1.1017399999999999E-3</c:v>
                </c:pt>
                <c:pt idx="45844">
                  <c:v>-2.2764199999999999E-3</c:v>
                </c:pt>
                <c:pt idx="45845">
                  <c:v>-3.4094400000000001E-3</c:v>
                </c:pt>
                <c:pt idx="45846">
                  <c:v>-2.8756200000000002E-3</c:v>
                </c:pt>
                <c:pt idx="45847">
                  <c:v>-2.9994700000000002E-3</c:v>
                </c:pt>
                <c:pt idx="45848">
                  <c:v>8.2001000000000003E-4</c:v>
                </c:pt>
                <c:pt idx="45849">
                  <c:v>2.6459600000000002E-3</c:v>
                </c:pt>
                <c:pt idx="45850">
                  <c:v>3.1416199999999999E-3</c:v>
                </c:pt>
                <c:pt idx="45851">
                  <c:v>4.64994E-3</c:v>
                </c:pt>
                <c:pt idx="45852">
                  <c:v>2.5083499999999999E-3</c:v>
                </c:pt>
                <c:pt idx="45853">
                  <c:v>1.50147E-3</c:v>
                </c:pt>
                <c:pt idx="45854">
                  <c:v>2.4366000000000001E-3</c:v>
                </c:pt>
                <c:pt idx="45855">
                  <c:v>1.39398E-3</c:v>
                </c:pt>
                <c:pt idx="45856">
                  <c:v>1.4483199999999999E-3</c:v>
                </c:pt>
                <c:pt idx="45857">
                  <c:v>2.4252900000000001E-3</c:v>
                </c:pt>
                <c:pt idx="45858">
                  <c:v>1.3927900000000001E-3</c:v>
                </c:pt>
                <c:pt idx="45859">
                  <c:v>1.42078E-3</c:v>
                </c:pt>
                <c:pt idx="45860">
                  <c:v>2.65709E-3</c:v>
                </c:pt>
                <c:pt idx="45861">
                  <c:v>2.0197100000000001E-3</c:v>
                </c:pt>
                <c:pt idx="45862">
                  <c:v>1.3107699999999999E-3</c:v>
                </c:pt>
                <c:pt idx="45863">
                  <c:v>-3.1394000000000002E-4</c:v>
                </c:pt>
                <c:pt idx="45864">
                  <c:v>-2.8430199999999999E-3</c:v>
                </c:pt>
                <c:pt idx="45865">
                  <c:v>-4.1852900000000004E-3</c:v>
                </c:pt>
                <c:pt idx="45866">
                  <c:v>-2.8356700000000002E-3</c:v>
                </c:pt>
                <c:pt idx="45867">
                  <c:v>-2.37441E-3</c:v>
                </c:pt>
                <c:pt idx="45868">
                  <c:v>-2.4773500000000001E-3</c:v>
                </c:pt>
                <c:pt idx="45869">
                  <c:v>-1.9011399999999999E-3</c:v>
                </c:pt>
                <c:pt idx="45870">
                  <c:v>-2.3729100000000002E-3</c:v>
                </c:pt>
                <c:pt idx="45871">
                  <c:v>-2.57216E-3</c:v>
                </c:pt>
                <c:pt idx="45872">
                  <c:v>-2.5129699999999998E-3</c:v>
                </c:pt>
                <c:pt idx="45873">
                  <c:v>-2.85572E-3</c:v>
                </c:pt>
                <c:pt idx="45874">
                  <c:v>-2.8361900000000002E-3</c:v>
                </c:pt>
                <c:pt idx="45875">
                  <c:v>-2.0095400000000002E-3</c:v>
                </c:pt>
                <c:pt idx="45876">
                  <c:v>-1.20448E-3</c:v>
                </c:pt>
                <c:pt idx="45877">
                  <c:v>-2.4932000000000001E-3</c:v>
                </c:pt>
                <c:pt idx="45878">
                  <c:v>-1.8856000000000001E-3</c:v>
                </c:pt>
                <c:pt idx="45879">
                  <c:v>-2.2153799999999999E-3</c:v>
                </c:pt>
                <c:pt idx="45880">
                  <c:v>-1.9076E-3</c:v>
                </c:pt>
                <c:pt idx="45881">
                  <c:v>-1.3179800000000001E-3</c:v>
                </c:pt>
                <c:pt idx="45882">
                  <c:v>-2.8565700000000001E-3</c:v>
                </c:pt>
                <c:pt idx="45883">
                  <c:v>1.1141000000000001E-4</c:v>
                </c:pt>
                <c:pt idx="45884">
                  <c:v>2.21412E-3</c:v>
                </c:pt>
                <c:pt idx="45885">
                  <c:v>1.9389699999999999E-3</c:v>
                </c:pt>
                <c:pt idx="45886">
                  <c:v>3.0945899999999999E-3</c:v>
                </c:pt>
                <c:pt idx="45887">
                  <c:v>2.7775600000000001E-3</c:v>
                </c:pt>
                <c:pt idx="45888">
                  <c:v>1.2855099999999999E-3</c:v>
                </c:pt>
                <c:pt idx="45889">
                  <c:v>-1.2443300000000001E-3</c:v>
                </c:pt>
                <c:pt idx="45890">
                  <c:v>-2.2290500000000002E-3</c:v>
                </c:pt>
                <c:pt idx="45891">
                  <c:v>-4.4154399999999996E-3</c:v>
                </c:pt>
                <c:pt idx="45892">
                  <c:v>-5.8859300000000002E-3</c:v>
                </c:pt>
                <c:pt idx="45893">
                  <c:v>-3.4139399999999999E-3</c:v>
                </c:pt>
                <c:pt idx="45894">
                  <c:v>-2.9192599999999999E-3</c:v>
                </c:pt>
                <c:pt idx="45895">
                  <c:v>-3.79956E-3</c:v>
                </c:pt>
                <c:pt idx="45896">
                  <c:v>-2.78692E-3</c:v>
                </c:pt>
                <c:pt idx="45897">
                  <c:v>-2.1285700000000002E-3</c:v>
                </c:pt>
                <c:pt idx="45898">
                  <c:v>-1.3129999999999999E-4</c:v>
                </c:pt>
                <c:pt idx="45899">
                  <c:v>1.9592400000000001E-3</c:v>
                </c:pt>
                <c:pt idx="45900">
                  <c:v>3.23916E-3</c:v>
                </c:pt>
                <c:pt idx="45901">
                  <c:v>3.3051299999999999E-3</c:v>
                </c:pt>
                <c:pt idx="45902">
                  <c:v>2.07799E-3</c:v>
                </c:pt>
                <c:pt idx="45903">
                  <c:v>2.0446000000000001E-3</c:v>
                </c:pt>
                <c:pt idx="45904">
                  <c:v>3.7334E-4</c:v>
                </c:pt>
                <c:pt idx="45905">
                  <c:v>-2.3739299999999998E-3</c:v>
                </c:pt>
                <c:pt idx="45906">
                  <c:v>-5.8096199999999997E-3</c:v>
                </c:pt>
                <c:pt idx="45907">
                  <c:v>-6.0991200000000004E-3</c:v>
                </c:pt>
                <c:pt idx="45908">
                  <c:v>-2.9398200000000001E-3</c:v>
                </c:pt>
                <c:pt idx="45909">
                  <c:v>-3.0645300000000002E-3</c:v>
                </c:pt>
                <c:pt idx="45910">
                  <c:v>-3.3788999999999998E-3</c:v>
                </c:pt>
                <c:pt idx="45911">
                  <c:v>-2.85629E-3</c:v>
                </c:pt>
                <c:pt idx="45912">
                  <c:v>-3.3865599999999998E-3</c:v>
                </c:pt>
                <c:pt idx="45913">
                  <c:v>-3.94612E-3</c:v>
                </c:pt>
                <c:pt idx="45914">
                  <c:v>-3.07603E-3</c:v>
                </c:pt>
                <c:pt idx="45915">
                  <c:v>-4.1574000000000003E-3</c:v>
                </c:pt>
                <c:pt idx="45916">
                  <c:v>-3.51848E-3</c:v>
                </c:pt>
                <c:pt idx="45917">
                  <c:v>-2.11626E-3</c:v>
                </c:pt>
                <c:pt idx="45918">
                  <c:v>-2.5113399999999999E-3</c:v>
                </c:pt>
                <c:pt idx="45919">
                  <c:v>6.4309999999999997E-4</c:v>
                </c:pt>
                <c:pt idx="45920">
                  <c:v>2.74887E-3</c:v>
                </c:pt>
                <c:pt idx="45921">
                  <c:v>4.5818300000000003E-3</c:v>
                </c:pt>
                <c:pt idx="45922">
                  <c:v>5.1926799999999999E-3</c:v>
                </c:pt>
                <c:pt idx="45923">
                  <c:v>3.6876600000000002E-3</c:v>
                </c:pt>
                <c:pt idx="45924">
                  <c:v>4.6768799999999996E-3</c:v>
                </c:pt>
                <c:pt idx="45925">
                  <c:v>4.4984700000000001E-3</c:v>
                </c:pt>
                <c:pt idx="45926">
                  <c:v>3.62685E-3</c:v>
                </c:pt>
                <c:pt idx="45927">
                  <c:v>3.4641099999999998E-3</c:v>
                </c:pt>
                <c:pt idx="45928">
                  <c:v>3.7434E-3</c:v>
                </c:pt>
                <c:pt idx="45929">
                  <c:v>3.3089999999999999E-3</c:v>
                </c:pt>
                <c:pt idx="45930">
                  <c:v>4.16301E-3</c:v>
                </c:pt>
                <c:pt idx="45931">
                  <c:v>3.6123000000000001E-3</c:v>
                </c:pt>
                <c:pt idx="45932">
                  <c:v>2.9974300000000001E-3</c:v>
                </c:pt>
                <c:pt idx="45933">
                  <c:v>2.15087E-3</c:v>
                </c:pt>
                <c:pt idx="45934">
                  <c:v>-6.7480000000000003E-4</c:v>
                </c:pt>
                <c:pt idx="45935">
                  <c:v>-3.1993E-3</c:v>
                </c:pt>
                <c:pt idx="45936">
                  <c:v>-3.3887399999999999E-3</c:v>
                </c:pt>
                <c:pt idx="45937">
                  <c:v>-3.9994899999999996E-3</c:v>
                </c:pt>
                <c:pt idx="45938">
                  <c:v>-3.0070499999999998E-3</c:v>
                </c:pt>
                <c:pt idx="45939" formatCode="0.00E+00">
                  <c:v>-4.5340000000000003E-5</c:v>
                </c:pt>
                <c:pt idx="45940">
                  <c:v>2.3821599999999999E-3</c:v>
                </c:pt>
                <c:pt idx="45941">
                  <c:v>3.85754E-3</c:v>
                </c:pt>
                <c:pt idx="45942">
                  <c:v>3.9589400000000002E-3</c:v>
                </c:pt>
                <c:pt idx="45943">
                  <c:v>4.0527599999999999E-3</c:v>
                </c:pt>
                <c:pt idx="45944">
                  <c:v>1.5303000000000001E-3</c:v>
                </c:pt>
                <c:pt idx="45945">
                  <c:v>-8.9530999999999996E-4</c:v>
                </c:pt>
                <c:pt idx="45946">
                  <c:v>-2.9613199999999999E-3</c:v>
                </c:pt>
                <c:pt idx="45947">
                  <c:v>-5.7100800000000002E-3</c:v>
                </c:pt>
                <c:pt idx="45948">
                  <c:v>-5.4592E-3</c:v>
                </c:pt>
                <c:pt idx="45949">
                  <c:v>-5.1681399999999999E-3</c:v>
                </c:pt>
                <c:pt idx="45950">
                  <c:v>-4.6657299999999999E-3</c:v>
                </c:pt>
                <c:pt idx="45951">
                  <c:v>-3.3604899999999998E-3</c:v>
                </c:pt>
                <c:pt idx="45952">
                  <c:v>-3.3795000000000001E-3</c:v>
                </c:pt>
                <c:pt idx="45953">
                  <c:v>-2.32373E-3</c:v>
                </c:pt>
                <c:pt idx="45954">
                  <c:v>-7.5936000000000005E-4</c:v>
                </c:pt>
                <c:pt idx="45955">
                  <c:v>2.4900600000000001E-3</c:v>
                </c:pt>
                <c:pt idx="45956">
                  <c:v>3.99446E-3</c:v>
                </c:pt>
                <c:pt idx="45957">
                  <c:v>2.6614500000000001E-3</c:v>
                </c:pt>
                <c:pt idx="45958">
                  <c:v>3.5099799999999998E-3</c:v>
                </c:pt>
                <c:pt idx="45959">
                  <c:v>2.0028400000000001E-3</c:v>
                </c:pt>
                <c:pt idx="45960">
                  <c:v>-2.9589999999999998E-4</c:v>
                </c:pt>
                <c:pt idx="45961">
                  <c:v>-3.6920999999999998E-3</c:v>
                </c:pt>
                <c:pt idx="45962">
                  <c:v>-5.9041199999999997E-3</c:v>
                </c:pt>
                <c:pt idx="45963">
                  <c:v>-5.0888499999999998E-3</c:v>
                </c:pt>
                <c:pt idx="45964">
                  <c:v>-4.5284000000000001E-3</c:v>
                </c:pt>
                <c:pt idx="45965">
                  <c:v>-4.9156699999999996E-3</c:v>
                </c:pt>
                <c:pt idx="45966">
                  <c:v>-4.2712999999999996E-3</c:v>
                </c:pt>
                <c:pt idx="45967">
                  <c:v>-4.60013E-3</c:v>
                </c:pt>
                <c:pt idx="45968">
                  <c:v>-5.3834E-3</c:v>
                </c:pt>
                <c:pt idx="45969">
                  <c:v>-4.36456E-3</c:v>
                </c:pt>
                <c:pt idx="45970">
                  <c:v>-4.4173399999999996E-3</c:v>
                </c:pt>
                <c:pt idx="45971">
                  <c:v>-5.1330999999999998E-3</c:v>
                </c:pt>
                <c:pt idx="45972">
                  <c:v>-3.0105700000000002E-3</c:v>
                </c:pt>
                <c:pt idx="45973">
                  <c:v>-4.0389299999999996E-3</c:v>
                </c:pt>
                <c:pt idx="45974">
                  <c:v>-2.0772999999999998E-3</c:v>
                </c:pt>
                <c:pt idx="45975">
                  <c:v>9.4351999999999999E-4</c:v>
                </c:pt>
                <c:pt idx="45976">
                  <c:v>3.2886399999999998E-3</c:v>
                </c:pt>
                <c:pt idx="45977">
                  <c:v>6.6849700000000001E-3</c:v>
                </c:pt>
                <c:pt idx="45978">
                  <c:v>5.9179200000000001E-3</c:v>
                </c:pt>
                <c:pt idx="45979">
                  <c:v>6.3932599999999996E-3</c:v>
                </c:pt>
                <c:pt idx="45980">
                  <c:v>5.2298400000000004E-3</c:v>
                </c:pt>
                <c:pt idx="45981">
                  <c:v>5.2404399999999999E-3</c:v>
                </c:pt>
                <c:pt idx="45982">
                  <c:v>5.5097899999999997E-3</c:v>
                </c:pt>
                <c:pt idx="45983">
                  <c:v>3.6013899999999999E-3</c:v>
                </c:pt>
                <c:pt idx="45984">
                  <c:v>3.8853300000000002E-3</c:v>
                </c:pt>
                <c:pt idx="45985">
                  <c:v>3.3503199999999999E-3</c:v>
                </c:pt>
                <c:pt idx="45986">
                  <c:v>3.8555999999999998E-3</c:v>
                </c:pt>
                <c:pt idx="45987">
                  <c:v>4.2324600000000004E-3</c:v>
                </c:pt>
                <c:pt idx="45988">
                  <c:v>3.8298899999999999E-3</c:v>
                </c:pt>
                <c:pt idx="45989">
                  <c:v>2.57669E-3</c:v>
                </c:pt>
                <c:pt idx="45990">
                  <c:v>-4.9717000000000001E-4</c:v>
                </c:pt>
                <c:pt idx="45991">
                  <c:v>-3.9102599999999996E-3</c:v>
                </c:pt>
                <c:pt idx="45992">
                  <c:v>-4.6992300000000004E-3</c:v>
                </c:pt>
                <c:pt idx="45993">
                  <c:v>-4.6230100000000003E-3</c:v>
                </c:pt>
                <c:pt idx="45994">
                  <c:v>-2.3221100000000001E-3</c:v>
                </c:pt>
                <c:pt idx="45995">
                  <c:v>6.6947000000000003E-4</c:v>
                </c:pt>
                <c:pt idx="45996">
                  <c:v>2.0235800000000001E-3</c:v>
                </c:pt>
                <c:pt idx="45997">
                  <c:v>4.1885300000000002E-3</c:v>
                </c:pt>
                <c:pt idx="45998">
                  <c:v>5.2264199999999999E-3</c:v>
                </c:pt>
                <c:pt idx="45999">
                  <c:v>3.49454E-3</c:v>
                </c:pt>
                <c:pt idx="46000">
                  <c:v>1.5271499999999999E-3</c:v>
                </c:pt>
                <c:pt idx="46001">
                  <c:v>-2.0764300000000002E-3</c:v>
                </c:pt>
                <c:pt idx="46002">
                  <c:v>-4.8372800000000002E-3</c:v>
                </c:pt>
                <c:pt idx="46003">
                  <c:v>-6.5465999999999996E-3</c:v>
                </c:pt>
                <c:pt idx="46004">
                  <c:v>-7.01273E-3</c:v>
                </c:pt>
                <c:pt idx="46005">
                  <c:v>-5.6371099999999999E-3</c:v>
                </c:pt>
                <c:pt idx="46006">
                  <c:v>-6.1598900000000003E-3</c:v>
                </c:pt>
                <c:pt idx="46007">
                  <c:v>-6.0646800000000002E-3</c:v>
                </c:pt>
                <c:pt idx="46008">
                  <c:v>-4.5593400000000003E-3</c:v>
                </c:pt>
                <c:pt idx="46009">
                  <c:v>-2.0952399999999999E-3</c:v>
                </c:pt>
                <c:pt idx="46010">
                  <c:v>-7.2840000000000003E-4</c:v>
                </c:pt>
                <c:pt idx="46011">
                  <c:v>1.86235E-3</c:v>
                </c:pt>
                <c:pt idx="46012">
                  <c:v>4.7605700000000004E-3</c:v>
                </c:pt>
                <c:pt idx="46013">
                  <c:v>4.4052199999999996E-3</c:v>
                </c:pt>
                <c:pt idx="46014">
                  <c:v>4.4742000000000002E-3</c:v>
                </c:pt>
                <c:pt idx="46015">
                  <c:v>4.9169999999999997E-4</c:v>
                </c:pt>
                <c:pt idx="46016">
                  <c:v>-1.89174E-3</c:v>
                </c:pt>
                <c:pt idx="46017">
                  <c:v>-2.8347899999999998E-3</c:v>
                </c:pt>
                <c:pt idx="46018">
                  <c:v>-6.2615300000000004E-3</c:v>
                </c:pt>
                <c:pt idx="46019">
                  <c:v>-6.5515299999999999E-3</c:v>
                </c:pt>
                <c:pt idx="46020">
                  <c:v>-6.22173E-3</c:v>
                </c:pt>
                <c:pt idx="46021">
                  <c:v>-5.7941399999999997E-3</c:v>
                </c:pt>
                <c:pt idx="46022">
                  <c:v>-5.3512000000000004E-3</c:v>
                </c:pt>
                <c:pt idx="46023">
                  <c:v>-5.9756399999999999E-3</c:v>
                </c:pt>
                <c:pt idx="46024">
                  <c:v>-5.62598E-3</c:v>
                </c:pt>
                <c:pt idx="46025">
                  <c:v>-5.2213099999999998E-3</c:v>
                </c:pt>
                <c:pt idx="46026">
                  <c:v>-4.5841700000000003E-3</c:v>
                </c:pt>
                <c:pt idx="46027">
                  <c:v>-5.3419000000000001E-3</c:v>
                </c:pt>
                <c:pt idx="46028">
                  <c:v>-3.5560399999999999E-3</c:v>
                </c:pt>
                <c:pt idx="46029">
                  <c:v>-2.7954299999999998E-3</c:v>
                </c:pt>
                <c:pt idx="46030">
                  <c:v>-2.89376E-3</c:v>
                </c:pt>
                <c:pt idx="46031">
                  <c:v>1.6860099999999999E-3</c:v>
                </c:pt>
                <c:pt idx="46032">
                  <c:v>3.53105E-3</c:v>
                </c:pt>
                <c:pt idx="46033">
                  <c:v>5.6847499999999997E-3</c:v>
                </c:pt>
                <c:pt idx="46034">
                  <c:v>6.3925199999999996E-3</c:v>
                </c:pt>
                <c:pt idx="46035">
                  <c:v>5.3945399999999998E-3</c:v>
                </c:pt>
                <c:pt idx="46036">
                  <c:v>7.5189000000000002E-3</c:v>
                </c:pt>
                <c:pt idx="46037">
                  <c:v>5.5735699999999999E-3</c:v>
                </c:pt>
                <c:pt idx="46038">
                  <c:v>5.4325500000000004E-3</c:v>
                </c:pt>
                <c:pt idx="46039">
                  <c:v>5.9644399999999997E-3</c:v>
                </c:pt>
                <c:pt idx="46040">
                  <c:v>5.6019499999999996E-3</c:v>
                </c:pt>
                <c:pt idx="46041">
                  <c:v>5.4613099999999996E-3</c:v>
                </c:pt>
                <c:pt idx="46042">
                  <c:v>5.12504E-3</c:v>
                </c:pt>
                <c:pt idx="46043">
                  <c:v>4.2269899999999999E-3</c:v>
                </c:pt>
                <c:pt idx="46044">
                  <c:v>3.67834E-3</c:v>
                </c:pt>
                <c:pt idx="46045">
                  <c:v>2.42275E-3</c:v>
                </c:pt>
                <c:pt idx="46046">
                  <c:v>-1.6318000000000001E-3</c:v>
                </c:pt>
                <c:pt idx="46047">
                  <c:v>-3.8536199999999999E-3</c:v>
                </c:pt>
                <c:pt idx="46048">
                  <c:v>-4.0423100000000003E-3</c:v>
                </c:pt>
                <c:pt idx="46049">
                  <c:v>-4.0280799999999999E-3</c:v>
                </c:pt>
                <c:pt idx="46050">
                  <c:v>-2.4106000000000002E-3</c:v>
                </c:pt>
                <c:pt idx="46051">
                  <c:v>-1.2423200000000001E-3</c:v>
                </c:pt>
                <c:pt idx="46052">
                  <c:v>2.48263E-3</c:v>
                </c:pt>
                <c:pt idx="46053">
                  <c:v>5.5905800000000004E-3</c:v>
                </c:pt>
                <c:pt idx="46054">
                  <c:v>4.4030299999999996E-3</c:v>
                </c:pt>
                <c:pt idx="46055">
                  <c:v>3.7410099999999999E-3</c:v>
                </c:pt>
                <c:pt idx="46056">
                  <c:v>9.5208000000000001E-4</c:v>
                </c:pt>
                <c:pt idx="46057">
                  <c:v>-2.5284700000000001E-3</c:v>
                </c:pt>
                <c:pt idx="46058">
                  <c:v>-4.5340399999999996E-3</c:v>
                </c:pt>
                <c:pt idx="46059">
                  <c:v>-6.9398200000000002E-3</c:v>
                </c:pt>
                <c:pt idx="46060">
                  <c:v>-7.1630299999999999E-3</c:v>
                </c:pt>
                <c:pt idx="46061">
                  <c:v>-6.7923000000000002E-3</c:v>
                </c:pt>
                <c:pt idx="46062">
                  <c:v>-7.1327500000000002E-3</c:v>
                </c:pt>
                <c:pt idx="46063">
                  <c:v>-6.2327299999999997E-3</c:v>
                </c:pt>
                <c:pt idx="46064">
                  <c:v>-5.0808700000000004E-3</c:v>
                </c:pt>
                <c:pt idx="46065">
                  <c:v>-2.3475000000000002E-3</c:v>
                </c:pt>
                <c:pt idx="46066">
                  <c:v>-1.2542E-4</c:v>
                </c:pt>
                <c:pt idx="46067">
                  <c:v>2.0242400000000001E-3</c:v>
                </c:pt>
                <c:pt idx="46068">
                  <c:v>4.9676299999999998E-3</c:v>
                </c:pt>
                <c:pt idx="46069">
                  <c:v>4.2307200000000003E-3</c:v>
                </c:pt>
                <c:pt idx="46070">
                  <c:v>4.4571699999999999E-3</c:v>
                </c:pt>
                <c:pt idx="46071">
                  <c:v>2.0695000000000002E-3</c:v>
                </c:pt>
                <c:pt idx="46072">
                  <c:v>-2.1300099999999999E-3</c:v>
                </c:pt>
                <c:pt idx="46073">
                  <c:v>-4.6169999999999996E-3</c:v>
                </c:pt>
                <c:pt idx="46074">
                  <c:v>-6.7634699999999997E-3</c:v>
                </c:pt>
                <c:pt idx="46075">
                  <c:v>-7.1130300000000002E-3</c:v>
                </c:pt>
                <c:pt idx="46076">
                  <c:v>-7.0114599999999997E-3</c:v>
                </c:pt>
                <c:pt idx="46077">
                  <c:v>-5.7433500000000004E-3</c:v>
                </c:pt>
                <c:pt idx="46078">
                  <c:v>-6.6434900000000002E-3</c:v>
                </c:pt>
                <c:pt idx="46079">
                  <c:v>-7.4452199999999998E-3</c:v>
                </c:pt>
                <c:pt idx="46080">
                  <c:v>-5.0640399999999997E-3</c:v>
                </c:pt>
                <c:pt idx="46081">
                  <c:v>-6.80169E-3</c:v>
                </c:pt>
                <c:pt idx="46082">
                  <c:v>-6.9762399999999999E-3</c:v>
                </c:pt>
                <c:pt idx="46083">
                  <c:v>-5.7157900000000001E-3</c:v>
                </c:pt>
                <c:pt idx="46084">
                  <c:v>-4.0474899999999999E-3</c:v>
                </c:pt>
                <c:pt idx="46085">
                  <c:v>-3.4401800000000001E-3</c:v>
                </c:pt>
                <c:pt idx="46086">
                  <c:v>-3.00841E-3</c:v>
                </c:pt>
                <c:pt idx="46087">
                  <c:v>8.0597999999999998E-4</c:v>
                </c:pt>
                <c:pt idx="46088">
                  <c:v>4.2759E-3</c:v>
                </c:pt>
                <c:pt idx="46089">
                  <c:v>6.4512800000000002E-3</c:v>
                </c:pt>
                <c:pt idx="46090">
                  <c:v>6.8281599999999998E-3</c:v>
                </c:pt>
                <c:pt idx="46091">
                  <c:v>7.6947300000000003E-3</c:v>
                </c:pt>
                <c:pt idx="46092">
                  <c:v>7.26335E-3</c:v>
                </c:pt>
                <c:pt idx="46093">
                  <c:v>6.6115100000000001E-3</c:v>
                </c:pt>
                <c:pt idx="46094">
                  <c:v>7.1983699999999999E-3</c:v>
                </c:pt>
                <c:pt idx="46095">
                  <c:v>6.2146900000000001E-3</c:v>
                </c:pt>
                <c:pt idx="46096">
                  <c:v>6.28745E-3</c:v>
                </c:pt>
                <c:pt idx="46097">
                  <c:v>6.7196699999999996E-3</c:v>
                </c:pt>
                <c:pt idx="46098">
                  <c:v>6.0296799999999999E-3</c:v>
                </c:pt>
                <c:pt idx="46099">
                  <c:v>4.9138999999999997E-3</c:v>
                </c:pt>
                <c:pt idx="46100">
                  <c:v>4.9954999999999999E-3</c:v>
                </c:pt>
                <c:pt idx="46101">
                  <c:v>2.6125599999999999E-3</c:v>
                </c:pt>
                <c:pt idx="46102">
                  <c:v>-5.4310999999999997E-4</c:v>
                </c:pt>
                <c:pt idx="46103">
                  <c:v>-2.3054600000000001E-3</c:v>
                </c:pt>
                <c:pt idx="46104">
                  <c:v>-4.93883E-3</c:v>
                </c:pt>
                <c:pt idx="46105">
                  <c:v>-4.4256499999999997E-3</c:v>
                </c:pt>
                <c:pt idx="46106">
                  <c:v>-1.91146E-3</c:v>
                </c:pt>
                <c:pt idx="46107">
                  <c:v>2.1019999999999999E-4</c:v>
                </c:pt>
                <c:pt idx="46108">
                  <c:v>3.9433599999999999E-3</c:v>
                </c:pt>
                <c:pt idx="46109">
                  <c:v>5.1550399999999996E-3</c:v>
                </c:pt>
                <c:pt idx="46110">
                  <c:v>4.9192300000000001E-3</c:v>
                </c:pt>
                <c:pt idx="46111">
                  <c:v>5.0625699999999997E-3</c:v>
                </c:pt>
                <c:pt idx="46112">
                  <c:v>3.0657200000000001E-3</c:v>
                </c:pt>
                <c:pt idx="46113">
                  <c:v>-2.4060499999999999E-3</c:v>
                </c:pt>
                <c:pt idx="46114">
                  <c:v>-4.8983000000000004E-3</c:v>
                </c:pt>
                <c:pt idx="46115">
                  <c:v>-6.9599500000000003E-3</c:v>
                </c:pt>
                <c:pt idx="46116">
                  <c:v>-8.4562000000000005E-3</c:v>
                </c:pt>
                <c:pt idx="46117">
                  <c:v>-7.2931599999999999E-3</c:v>
                </c:pt>
                <c:pt idx="46118">
                  <c:v>-7.59854E-3</c:v>
                </c:pt>
                <c:pt idx="46119">
                  <c:v>-5.7930100000000003E-3</c:v>
                </c:pt>
                <c:pt idx="46120">
                  <c:v>-3.7180099999999999E-3</c:v>
                </c:pt>
                <c:pt idx="46121">
                  <c:v>-2.97132E-3</c:v>
                </c:pt>
                <c:pt idx="46122">
                  <c:v>-1.7234999999999999E-4</c:v>
                </c:pt>
                <c:pt idx="46123">
                  <c:v>2.5849499999999999E-3</c:v>
                </c:pt>
                <c:pt idx="46124">
                  <c:v>5.2182799999999996E-3</c:v>
                </c:pt>
                <c:pt idx="46125">
                  <c:v>5.4919000000000001E-3</c:v>
                </c:pt>
                <c:pt idx="46126">
                  <c:v>3.69492E-3</c:v>
                </c:pt>
                <c:pt idx="46127">
                  <c:v>1.4689499999999999E-3</c:v>
                </c:pt>
                <c:pt idx="46128">
                  <c:v>1.0029E-4</c:v>
                </c:pt>
                <c:pt idx="46129">
                  <c:v>-3.3264700000000002E-3</c:v>
                </c:pt>
                <c:pt idx="46130">
                  <c:v>-7.0416999999999997E-3</c:v>
                </c:pt>
                <c:pt idx="46131">
                  <c:v>-7.1656300000000001E-3</c:v>
                </c:pt>
                <c:pt idx="46132">
                  <c:v>-8.0389699999999994E-3</c:v>
                </c:pt>
                <c:pt idx="46133">
                  <c:v>-7.1237100000000001E-3</c:v>
                </c:pt>
                <c:pt idx="46134">
                  <c:v>-6.9141100000000002E-3</c:v>
                </c:pt>
                <c:pt idx="46135">
                  <c:v>-6.7306099999999997E-3</c:v>
                </c:pt>
                <c:pt idx="46136">
                  <c:v>-7.1688100000000003E-3</c:v>
                </c:pt>
                <c:pt idx="46137">
                  <c:v>-8.1280099999999997E-3</c:v>
                </c:pt>
                <c:pt idx="46138">
                  <c:v>-5.4125500000000003E-3</c:v>
                </c:pt>
                <c:pt idx="46139">
                  <c:v>-6.9786700000000002E-3</c:v>
                </c:pt>
                <c:pt idx="46140">
                  <c:v>-6.2600599999999996E-3</c:v>
                </c:pt>
                <c:pt idx="46141">
                  <c:v>-3.9411899999999998E-3</c:v>
                </c:pt>
                <c:pt idx="46142">
                  <c:v>-2.11129E-3</c:v>
                </c:pt>
                <c:pt idx="46143">
                  <c:v>1.5892300000000001E-3</c:v>
                </c:pt>
                <c:pt idx="46144">
                  <c:v>3.0794899999999998E-3</c:v>
                </c:pt>
                <c:pt idx="46145">
                  <c:v>5.9264299999999999E-3</c:v>
                </c:pt>
                <c:pt idx="46146">
                  <c:v>7.7658199999999997E-3</c:v>
                </c:pt>
                <c:pt idx="46147">
                  <c:v>6.5586300000000002E-3</c:v>
                </c:pt>
                <c:pt idx="46148">
                  <c:v>7.1652499999999997E-3</c:v>
                </c:pt>
                <c:pt idx="46149">
                  <c:v>8.0072900000000002E-3</c:v>
                </c:pt>
                <c:pt idx="46150">
                  <c:v>6.9173300000000002E-3</c:v>
                </c:pt>
                <c:pt idx="46151">
                  <c:v>6.1061500000000003E-3</c:v>
                </c:pt>
                <c:pt idx="46152">
                  <c:v>5.82214E-3</c:v>
                </c:pt>
                <c:pt idx="46153">
                  <c:v>6.8301500000000001E-3</c:v>
                </c:pt>
                <c:pt idx="46154">
                  <c:v>8.0341100000000006E-3</c:v>
                </c:pt>
                <c:pt idx="46155">
                  <c:v>5.6682099999999999E-3</c:v>
                </c:pt>
                <c:pt idx="46156">
                  <c:v>5.8179399999999997E-3</c:v>
                </c:pt>
                <c:pt idx="46157">
                  <c:v>6.7649299999999997E-3</c:v>
                </c:pt>
                <c:pt idx="46158">
                  <c:v>7.0297700000000003E-3</c:v>
                </c:pt>
                <c:pt idx="46159">
                  <c:v>6.9418600000000002E-3</c:v>
                </c:pt>
                <c:pt idx="46160">
                  <c:v>5.4013799999999999E-3</c:v>
                </c:pt>
                <c:pt idx="46161">
                  <c:v>4.2808300000000002E-3</c:v>
                </c:pt>
                <c:pt idx="46162">
                  <c:v>3.0915999999999999E-3</c:v>
                </c:pt>
                <c:pt idx="46163">
                  <c:v>-1.3564899999999999E-3</c:v>
                </c:pt>
                <c:pt idx="46164">
                  <c:v>-3.8445900000000002E-3</c:v>
                </c:pt>
                <c:pt idx="46165">
                  <c:v>-4.4982800000000003E-3</c:v>
                </c:pt>
                <c:pt idx="46166">
                  <c:v>-5.7300199999999997E-3</c:v>
                </c:pt>
                <c:pt idx="46167">
                  <c:v>-4.7990400000000001E-3</c:v>
                </c:pt>
                <c:pt idx="46168">
                  <c:v>-1.36918E-3</c:v>
                </c:pt>
                <c:pt idx="46169">
                  <c:v>2.3162E-3</c:v>
                </c:pt>
                <c:pt idx="46170">
                  <c:v>5.11788E-3</c:v>
                </c:pt>
                <c:pt idx="46171">
                  <c:v>8.2621599999999993E-3</c:v>
                </c:pt>
                <c:pt idx="46172">
                  <c:v>7.4801199999999998E-3</c:v>
                </c:pt>
                <c:pt idx="46173">
                  <c:v>7.9406400000000005E-3</c:v>
                </c:pt>
                <c:pt idx="46174">
                  <c:v>8.3503599999999994E-3</c:v>
                </c:pt>
                <c:pt idx="46175">
                  <c:v>6.32981E-3</c:v>
                </c:pt>
                <c:pt idx="46176">
                  <c:v>6.3168800000000004E-3</c:v>
                </c:pt>
                <c:pt idx="46177">
                  <c:v>4.4310499999999997E-3</c:v>
                </c:pt>
                <c:pt idx="46178">
                  <c:v>1.76231E-3</c:v>
                </c:pt>
                <c:pt idx="46179">
                  <c:v>-2.84009E-3</c:v>
                </c:pt>
                <c:pt idx="46180">
                  <c:v>-5.5417499999999998E-3</c:v>
                </c:pt>
                <c:pt idx="46181">
                  <c:v>-5.8896399999999998E-3</c:v>
                </c:pt>
                <c:pt idx="46182">
                  <c:v>-5.5192100000000001E-3</c:v>
                </c:pt>
                <c:pt idx="46183">
                  <c:v>-3.0553500000000001E-3</c:v>
                </c:pt>
                <c:pt idx="46184">
                  <c:v>1.39192E-3</c:v>
                </c:pt>
                <c:pt idx="46185">
                  <c:v>4.1242900000000001E-3</c:v>
                </c:pt>
                <c:pt idx="46186">
                  <c:v>6.1851700000000003E-3</c:v>
                </c:pt>
                <c:pt idx="46187">
                  <c:v>9.2979299999999994E-3</c:v>
                </c:pt>
                <c:pt idx="46188">
                  <c:v>7.9348800000000001E-3</c:v>
                </c:pt>
                <c:pt idx="46189">
                  <c:v>6.0692999999999997E-3</c:v>
                </c:pt>
                <c:pt idx="46190">
                  <c:v>6.4440299999999999E-3</c:v>
                </c:pt>
                <c:pt idx="46191">
                  <c:v>7.4828000000000004E-3</c:v>
                </c:pt>
                <c:pt idx="46192">
                  <c:v>6.7189399999999996E-3</c:v>
                </c:pt>
                <c:pt idx="46193">
                  <c:v>6.4903499999999998E-3</c:v>
                </c:pt>
                <c:pt idx="46194">
                  <c:v>7.1940800000000003E-3</c:v>
                </c:pt>
                <c:pt idx="46195">
                  <c:v>6.8352999999999999E-3</c:v>
                </c:pt>
                <c:pt idx="46196">
                  <c:v>8.2605500000000002E-3</c:v>
                </c:pt>
                <c:pt idx="46197">
                  <c:v>4.5091599999999999E-3</c:v>
                </c:pt>
                <c:pt idx="46198">
                  <c:v>1.30825E-3</c:v>
                </c:pt>
                <c:pt idx="46199">
                  <c:v>-3.9448E-4</c:v>
                </c:pt>
                <c:pt idx="46200">
                  <c:v>-5.5859300000000002E-3</c:v>
                </c:pt>
                <c:pt idx="46201">
                  <c:v>-7.8974800000000001E-3</c:v>
                </c:pt>
                <c:pt idx="46202">
                  <c:v>-8.6578599999999999E-3</c:v>
                </c:pt>
                <c:pt idx="46203">
                  <c:v>-9.2179299999999992E-3</c:v>
                </c:pt>
                <c:pt idx="46204">
                  <c:v>-7.6562899999999996E-3</c:v>
                </c:pt>
                <c:pt idx="46205">
                  <c:v>-7.7756700000000002E-3</c:v>
                </c:pt>
                <c:pt idx="46206">
                  <c:v>-6.8527700000000002E-3</c:v>
                </c:pt>
                <c:pt idx="46207">
                  <c:v>-8.1838199999999996E-3</c:v>
                </c:pt>
                <c:pt idx="46208">
                  <c:v>-8.5092399999999995E-3</c:v>
                </c:pt>
                <c:pt idx="46209">
                  <c:v>-6.9880100000000002E-3</c:v>
                </c:pt>
                <c:pt idx="46210">
                  <c:v>-8.1197700000000001E-3</c:v>
                </c:pt>
                <c:pt idx="46211">
                  <c:v>-6.7675599999999997E-3</c:v>
                </c:pt>
                <c:pt idx="46212">
                  <c:v>-4.7652800000000002E-3</c:v>
                </c:pt>
                <c:pt idx="46213">
                  <c:v>-2.0662200000000001E-3</c:v>
                </c:pt>
                <c:pt idx="46214">
                  <c:v>1.75092E-3</c:v>
                </c:pt>
                <c:pt idx="46215">
                  <c:v>4.4991600000000003E-3</c:v>
                </c:pt>
                <c:pt idx="46216">
                  <c:v>4.7203000000000002E-3</c:v>
                </c:pt>
                <c:pt idx="46217">
                  <c:v>5.3692599999999998E-3</c:v>
                </c:pt>
                <c:pt idx="46218">
                  <c:v>4.1433599999999996E-3</c:v>
                </c:pt>
                <c:pt idx="46219">
                  <c:v>1.8529000000000001E-4</c:v>
                </c:pt>
                <c:pt idx="46220">
                  <c:v>-2.2765799999999998E-3</c:v>
                </c:pt>
                <c:pt idx="46221">
                  <c:v>-4.5699599999999996E-3</c:v>
                </c:pt>
                <c:pt idx="46222">
                  <c:v>-5.1525900000000003E-3</c:v>
                </c:pt>
                <c:pt idx="46223">
                  <c:v>-4.1198199999999997E-3</c:v>
                </c:pt>
                <c:pt idx="46224">
                  <c:v>-1.0221799999999999E-3</c:v>
                </c:pt>
                <c:pt idx="46225">
                  <c:v>2.1148400000000002E-3</c:v>
                </c:pt>
                <c:pt idx="46226">
                  <c:v>4.8954000000000003E-3</c:v>
                </c:pt>
                <c:pt idx="46227">
                  <c:v>8.7778500000000002E-3</c:v>
                </c:pt>
                <c:pt idx="46228">
                  <c:v>9.9064300000000008E-3</c:v>
                </c:pt>
                <c:pt idx="46229">
                  <c:v>6.75115E-3</c:v>
                </c:pt>
                <c:pt idx="46230">
                  <c:v>6.6314099999999999E-3</c:v>
                </c:pt>
                <c:pt idx="46231">
                  <c:v>7.7063100000000001E-3</c:v>
                </c:pt>
                <c:pt idx="46232">
                  <c:v>5.5370799999999998E-3</c:v>
                </c:pt>
                <c:pt idx="46233">
                  <c:v>2.8813200000000001E-3</c:v>
                </c:pt>
                <c:pt idx="46234">
                  <c:v>-6.2660000000000005E-4</c:v>
                </c:pt>
                <c:pt idx="46235">
                  <c:v>-3.4723200000000001E-3</c:v>
                </c:pt>
                <c:pt idx="46236">
                  <c:v>-4.5599300000000002E-3</c:v>
                </c:pt>
                <c:pt idx="46237">
                  <c:v>-5.6853499999999996E-3</c:v>
                </c:pt>
                <c:pt idx="46238">
                  <c:v>-4.37273E-3</c:v>
                </c:pt>
                <c:pt idx="46239">
                  <c:v>-3.0741700000000002E-3</c:v>
                </c:pt>
                <c:pt idx="46240">
                  <c:v>8.6660000000000003E-4</c:v>
                </c:pt>
                <c:pt idx="46241">
                  <c:v>5.1159999999999999E-3</c:v>
                </c:pt>
                <c:pt idx="46242">
                  <c:v>7.9128900000000005E-3</c:v>
                </c:pt>
                <c:pt idx="46243">
                  <c:v>9.7495299999999993E-3</c:v>
                </c:pt>
                <c:pt idx="46244">
                  <c:v>8.1977100000000004E-3</c:v>
                </c:pt>
                <c:pt idx="46245">
                  <c:v>6.4205699999999996E-3</c:v>
                </c:pt>
                <c:pt idx="46246">
                  <c:v>6.5621200000000003E-3</c:v>
                </c:pt>
                <c:pt idx="46247">
                  <c:v>7.9394700000000006E-3</c:v>
                </c:pt>
                <c:pt idx="46248">
                  <c:v>7.0983499999999998E-3</c:v>
                </c:pt>
                <c:pt idx="46249">
                  <c:v>7.1143700000000001E-3</c:v>
                </c:pt>
                <c:pt idx="46250">
                  <c:v>8.4198899999999993E-3</c:v>
                </c:pt>
                <c:pt idx="46251">
                  <c:v>6.9342800000000001E-3</c:v>
                </c:pt>
                <c:pt idx="46252">
                  <c:v>6.9231800000000001E-3</c:v>
                </c:pt>
                <c:pt idx="46253">
                  <c:v>4.7075099999999998E-3</c:v>
                </c:pt>
                <c:pt idx="46254">
                  <c:v>1.8299E-3</c:v>
                </c:pt>
                <c:pt idx="46255">
                  <c:v>-5.2700000000000002E-4</c:v>
                </c:pt>
                <c:pt idx="46256">
                  <c:v>-4.1809500000000001E-3</c:v>
                </c:pt>
                <c:pt idx="46257">
                  <c:v>-7.0634299999999999E-3</c:v>
                </c:pt>
                <c:pt idx="46258">
                  <c:v>-8.6975999999999998E-3</c:v>
                </c:pt>
                <c:pt idx="46259">
                  <c:v>-8.6858500000000002E-3</c:v>
                </c:pt>
                <c:pt idx="46260">
                  <c:v>-7.4545999999999996E-3</c:v>
                </c:pt>
                <c:pt idx="46261">
                  <c:v>-7.22348E-3</c:v>
                </c:pt>
                <c:pt idx="46262">
                  <c:v>-6.6851699999999998E-3</c:v>
                </c:pt>
                <c:pt idx="46263">
                  <c:v>-6.8998999999999996E-3</c:v>
                </c:pt>
                <c:pt idx="46264">
                  <c:v>-6.0088900000000002E-3</c:v>
                </c:pt>
                <c:pt idx="46265">
                  <c:v>-7.1104200000000001E-3</c:v>
                </c:pt>
                <c:pt idx="46266">
                  <c:v>-8.55063E-3</c:v>
                </c:pt>
                <c:pt idx="46267">
                  <c:v>-6.4582099999999998E-3</c:v>
                </c:pt>
                <c:pt idx="46268">
                  <c:v>-7.1137800000000001E-3</c:v>
                </c:pt>
                <c:pt idx="46269">
                  <c:v>-7.5503599999999999E-3</c:v>
                </c:pt>
                <c:pt idx="46270">
                  <c:v>-7.0614800000000002E-3</c:v>
                </c:pt>
                <c:pt idx="46271">
                  <c:v>-8.2530499999999996E-3</c:v>
                </c:pt>
                <c:pt idx="46272">
                  <c:v>-7.5645699999999996E-3</c:v>
                </c:pt>
                <c:pt idx="46273">
                  <c:v>-4.5262799999999997E-3</c:v>
                </c:pt>
                <c:pt idx="46274">
                  <c:v>-3.7597300000000002E-3</c:v>
                </c:pt>
                <c:pt idx="46275">
                  <c:v>-2.1785000000000001E-4</c:v>
                </c:pt>
                <c:pt idx="46276">
                  <c:v>5.0997100000000004E-3</c:v>
                </c:pt>
                <c:pt idx="46277">
                  <c:v>5.1067400000000002E-3</c:v>
                </c:pt>
                <c:pt idx="46278">
                  <c:v>3.7557100000000002E-3</c:v>
                </c:pt>
                <c:pt idx="46279">
                  <c:v>3.69638E-3</c:v>
                </c:pt>
                <c:pt idx="46280">
                  <c:v>2.6433099999999998E-3</c:v>
                </c:pt>
                <c:pt idx="46281">
                  <c:v>-1.10472E-3</c:v>
                </c:pt>
                <c:pt idx="46282">
                  <c:v>-4.6399700000000002E-3</c:v>
                </c:pt>
                <c:pt idx="46283">
                  <c:v>-7.6201100000000003E-3</c:v>
                </c:pt>
                <c:pt idx="46284">
                  <c:v>-8.0535199999999998E-3</c:v>
                </c:pt>
                <c:pt idx="46285">
                  <c:v>-8.3327899999999996E-3</c:v>
                </c:pt>
                <c:pt idx="46286">
                  <c:v>-7.9107499999999994E-3</c:v>
                </c:pt>
                <c:pt idx="46287">
                  <c:v>-6.2333900000000001E-3</c:v>
                </c:pt>
                <c:pt idx="46288">
                  <c:v>-4.6768399999999998E-3</c:v>
                </c:pt>
                <c:pt idx="46289">
                  <c:v>-3.5103600000000001E-3</c:v>
                </c:pt>
                <c:pt idx="46290">
                  <c:v>4.6881000000000001E-4</c:v>
                </c:pt>
                <c:pt idx="46291">
                  <c:v>2.8688799999999999E-3</c:v>
                </c:pt>
                <c:pt idx="46292">
                  <c:v>3.8508800000000001E-3</c:v>
                </c:pt>
                <c:pt idx="46293">
                  <c:v>5.08224E-3</c:v>
                </c:pt>
                <c:pt idx="46294">
                  <c:v>2.8867099999999998E-3</c:v>
                </c:pt>
                <c:pt idx="46295">
                  <c:v>2.3300999999999999E-3</c:v>
                </c:pt>
                <c:pt idx="46296">
                  <c:v>-2.4617999999999998E-4</c:v>
                </c:pt>
                <c:pt idx="46297">
                  <c:v>-3.5611900000000001E-3</c:v>
                </c:pt>
                <c:pt idx="46298">
                  <c:v>-5.5854299999999997E-3</c:v>
                </c:pt>
                <c:pt idx="46299">
                  <c:v>-7.24728E-3</c:v>
                </c:pt>
                <c:pt idx="46300">
                  <c:v>-6.0183900000000002E-3</c:v>
                </c:pt>
                <c:pt idx="46301">
                  <c:v>-7.6023599999999998E-3</c:v>
                </c:pt>
                <c:pt idx="46302">
                  <c:v>-7.3276399999999998E-3</c:v>
                </c:pt>
                <c:pt idx="46303">
                  <c:v>-6.7131500000000002E-3</c:v>
                </c:pt>
                <c:pt idx="46304">
                  <c:v>-7.3939599999999998E-3</c:v>
                </c:pt>
                <c:pt idx="46305">
                  <c:v>-7.1935599999999999E-3</c:v>
                </c:pt>
                <c:pt idx="46306">
                  <c:v>-7.2363699999999998E-3</c:v>
                </c:pt>
                <c:pt idx="46307">
                  <c:v>-6.7327400000000001E-3</c:v>
                </c:pt>
                <c:pt idx="46308">
                  <c:v>-5.5148799999999998E-3</c:v>
                </c:pt>
                <c:pt idx="46309">
                  <c:v>-3.7662699999999999E-3</c:v>
                </c:pt>
                <c:pt idx="46310">
                  <c:v>-2.5858999999999999E-3</c:v>
                </c:pt>
                <c:pt idx="46311">
                  <c:v>3.0603E-4</c:v>
                </c:pt>
                <c:pt idx="46312">
                  <c:v>3.7319200000000001E-3</c:v>
                </c:pt>
                <c:pt idx="46313">
                  <c:v>4.7420700000000001E-3</c:v>
                </c:pt>
                <c:pt idx="46314">
                  <c:v>6.7628499999999999E-3</c:v>
                </c:pt>
                <c:pt idx="46315">
                  <c:v>7.58451E-3</c:v>
                </c:pt>
                <c:pt idx="46316">
                  <c:v>7.3093699999999999E-3</c:v>
                </c:pt>
                <c:pt idx="46317">
                  <c:v>7.5039800000000004E-3</c:v>
                </c:pt>
                <c:pt idx="46318">
                  <c:v>6.5060300000000003E-3</c:v>
                </c:pt>
                <c:pt idx="46319">
                  <c:v>6.2543900000000003E-3</c:v>
                </c:pt>
                <c:pt idx="46320">
                  <c:v>6.8988299999999999E-3</c:v>
                </c:pt>
                <c:pt idx="46321">
                  <c:v>6.6475800000000002E-3</c:v>
                </c:pt>
                <c:pt idx="46322">
                  <c:v>7.2288700000000001E-3</c:v>
                </c:pt>
                <c:pt idx="46323">
                  <c:v>6.2591900000000004E-3</c:v>
                </c:pt>
                <c:pt idx="46324">
                  <c:v>6.4483600000000002E-3</c:v>
                </c:pt>
                <c:pt idx="46325">
                  <c:v>8.2978900000000005E-3</c:v>
                </c:pt>
                <c:pt idx="46326">
                  <c:v>6.8164999999999996E-3</c:v>
                </c:pt>
                <c:pt idx="46327">
                  <c:v>6.5372299999999998E-3</c:v>
                </c:pt>
                <c:pt idx="46328">
                  <c:v>6.9514700000000004E-3</c:v>
                </c:pt>
                <c:pt idx="46329">
                  <c:v>5.0137699999999999E-3</c:v>
                </c:pt>
                <c:pt idx="46330">
                  <c:v>3.2161300000000002E-3</c:v>
                </c:pt>
                <c:pt idx="46331">
                  <c:v>-1.17958E-3</c:v>
                </c:pt>
                <c:pt idx="46332">
                  <c:v>-2.5917900000000001E-3</c:v>
                </c:pt>
                <c:pt idx="46333">
                  <c:v>-4.01257E-3</c:v>
                </c:pt>
                <c:pt idx="46334">
                  <c:v>-5.99272E-3</c:v>
                </c:pt>
                <c:pt idx="46335">
                  <c:v>-3.9576699999999999E-3</c:v>
                </c:pt>
                <c:pt idx="46336">
                  <c:v>-1.41789E-3</c:v>
                </c:pt>
                <c:pt idx="46337">
                  <c:v>2.2475099999999999E-3</c:v>
                </c:pt>
                <c:pt idx="46338">
                  <c:v>4.75086E-3</c:v>
                </c:pt>
                <c:pt idx="46339">
                  <c:v>6.5168400000000003E-3</c:v>
                </c:pt>
                <c:pt idx="46340">
                  <c:v>7.6640800000000002E-3</c:v>
                </c:pt>
                <c:pt idx="46341">
                  <c:v>6.6248699999999997E-3</c:v>
                </c:pt>
                <c:pt idx="46342">
                  <c:v>6.5977700000000002E-3</c:v>
                </c:pt>
                <c:pt idx="46343">
                  <c:v>6.25839E-3</c:v>
                </c:pt>
                <c:pt idx="46344">
                  <c:v>5.5346299999999996E-3</c:v>
                </c:pt>
                <c:pt idx="46345">
                  <c:v>4.2059100000000002E-3</c:v>
                </c:pt>
                <c:pt idx="46346">
                  <c:v>4.4036999999999999E-4</c:v>
                </c:pt>
                <c:pt idx="46347">
                  <c:v>-2.8616000000000002E-3</c:v>
                </c:pt>
                <c:pt idx="46348">
                  <c:v>-4.2121900000000002E-3</c:v>
                </c:pt>
                <c:pt idx="46349">
                  <c:v>-4.5862100000000003E-3</c:v>
                </c:pt>
                <c:pt idx="46350">
                  <c:v>-3.3942899999999999E-3</c:v>
                </c:pt>
                <c:pt idx="46351">
                  <c:v>-3.2121300000000001E-3</c:v>
                </c:pt>
                <c:pt idx="46352">
                  <c:v>1.3877900000000001E-3</c:v>
                </c:pt>
                <c:pt idx="46353">
                  <c:v>4.9295800000000002E-3</c:v>
                </c:pt>
                <c:pt idx="46354">
                  <c:v>5.31869E-3</c:v>
                </c:pt>
                <c:pt idx="46355">
                  <c:v>6.6320199999999998E-3</c:v>
                </c:pt>
                <c:pt idx="46356">
                  <c:v>8.6563300000000003E-3</c:v>
                </c:pt>
                <c:pt idx="46357">
                  <c:v>8.3434700000000004E-3</c:v>
                </c:pt>
                <c:pt idx="46358">
                  <c:v>6.0190699999999996E-3</c:v>
                </c:pt>
                <c:pt idx="46359">
                  <c:v>7.9784799999999996E-3</c:v>
                </c:pt>
                <c:pt idx="46360">
                  <c:v>7.3380099999999998E-3</c:v>
                </c:pt>
                <c:pt idx="46361">
                  <c:v>5.3663399999999998E-3</c:v>
                </c:pt>
                <c:pt idx="46362">
                  <c:v>7.2108399999999996E-3</c:v>
                </c:pt>
                <c:pt idx="46363">
                  <c:v>6.30629E-3</c:v>
                </c:pt>
                <c:pt idx="46364">
                  <c:v>6.7394600000000001E-3</c:v>
                </c:pt>
                <c:pt idx="46365">
                  <c:v>5.13321E-3</c:v>
                </c:pt>
                <c:pt idx="46366">
                  <c:v>1.3895299999999999E-3</c:v>
                </c:pt>
                <c:pt idx="46367">
                  <c:v>-9.4050999999999998E-4</c:v>
                </c:pt>
                <c:pt idx="46368">
                  <c:v>-4.5788599999999997E-3</c:v>
                </c:pt>
                <c:pt idx="46369">
                  <c:v>-4.9724499999999998E-3</c:v>
                </c:pt>
                <c:pt idx="46370">
                  <c:v>-6.3534799999999999E-3</c:v>
                </c:pt>
                <c:pt idx="46371">
                  <c:v>-6.3974000000000001E-3</c:v>
                </c:pt>
                <c:pt idx="46372">
                  <c:v>-5.4356099999999996E-3</c:v>
                </c:pt>
                <c:pt idx="46373">
                  <c:v>-6.66309E-3</c:v>
                </c:pt>
                <c:pt idx="46374">
                  <c:v>-6.3230999999999999E-3</c:v>
                </c:pt>
                <c:pt idx="46375">
                  <c:v>-6.81395E-3</c:v>
                </c:pt>
                <c:pt idx="46376">
                  <c:v>-6.2462699999999999E-3</c:v>
                </c:pt>
                <c:pt idx="46377">
                  <c:v>-6.87238E-3</c:v>
                </c:pt>
                <c:pt idx="46378">
                  <c:v>-6.7226600000000001E-3</c:v>
                </c:pt>
                <c:pt idx="46379">
                  <c:v>-7.0025799999999996E-3</c:v>
                </c:pt>
                <c:pt idx="46380">
                  <c:v>-6.4615999999999996E-3</c:v>
                </c:pt>
                <c:pt idx="46381">
                  <c:v>-6.4315700000000002E-3</c:v>
                </c:pt>
                <c:pt idx="46382">
                  <c:v>-6.2941200000000003E-3</c:v>
                </c:pt>
                <c:pt idx="46383">
                  <c:v>-5.3791400000000001E-3</c:v>
                </c:pt>
                <c:pt idx="46384">
                  <c:v>-7.34747E-3</c:v>
                </c:pt>
                <c:pt idx="46385">
                  <c:v>-4.9734200000000001E-3</c:v>
                </c:pt>
                <c:pt idx="46386">
                  <c:v>-1.9991499999999999E-3</c:v>
                </c:pt>
                <c:pt idx="46387">
                  <c:v>-7.8806999999999998E-4</c:v>
                </c:pt>
                <c:pt idx="46388">
                  <c:v>2.6433899999999998E-3</c:v>
                </c:pt>
                <c:pt idx="46389">
                  <c:v>4.8556800000000002E-3</c:v>
                </c:pt>
                <c:pt idx="46390">
                  <c:v>4.9631600000000003E-3</c:v>
                </c:pt>
                <c:pt idx="46391">
                  <c:v>3.10787E-3</c:v>
                </c:pt>
                <c:pt idx="46392">
                  <c:v>5.0495E-4</c:v>
                </c:pt>
                <c:pt idx="46393">
                  <c:v>-1.2786200000000001E-3</c:v>
                </c:pt>
                <c:pt idx="46394">
                  <c:v>-3.1814500000000002E-3</c:v>
                </c:pt>
                <c:pt idx="46395">
                  <c:v>-7.0138300000000004E-3</c:v>
                </c:pt>
                <c:pt idx="46396">
                  <c:v>-6.4273000000000004E-3</c:v>
                </c:pt>
                <c:pt idx="46397">
                  <c:v>-5.9924899999999996E-3</c:v>
                </c:pt>
                <c:pt idx="46398">
                  <c:v>-8.0190899999999996E-3</c:v>
                </c:pt>
                <c:pt idx="46399">
                  <c:v>-7.3201100000000003E-3</c:v>
                </c:pt>
                <c:pt idx="46400">
                  <c:v>-5.1308200000000003E-3</c:v>
                </c:pt>
                <c:pt idx="46401">
                  <c:v>-2.46006E-3</c:v>
                </c:pt>
                <c:pt idx="46402">
                  <c:v>-3.3414000000000002E-4</c:v>
                </c:pt>
                <c:pt idx="46403">
                  <c:v>1.7511E-3</c:v>
                </c:pt>
                <c:pt idx="46404">
                  <c:v>2.8932799999999998E-3</c:v>
                </c:pt>
                <c:pt idx="46405">
                  <c:v>3.9598000000000003E-3</c:v>
                </c:pt>
                <c:pt idx="46406">
                  <c:v>3.12218E-3</c:v>
                </c:pt>
                <c:pt idx="46407">
                  <c:v>1.34184E-3</c:v>
                </c:pt>
                <c:pt idx="46408">
                  <c:v>-1.59979E-3</c:v>
                </c:pt>
                <c:pt idx="46409">
                  <c:v>-4.6719800000000001E-3</c:v>
                </c:pt>
                <c:pt idx="46410">
                  <c:v>-5.4470600000000001E-3</c:v>
                </c:pt>
                <c:pt idx="46411">
                  <c:v>-6.2570100000000003E-3</c:v>
                </c:pt>
                <c:pt idx="46412">
                  <c:v>-6.0908899999999998E-3</c:v>
                </c:pt>
                <c:pt idx="46413">
                  <c:v>-6.6010000000000001E-3</c:v>
                </c:pt>
                <c:pt idx="46414">
                  <c:v>-6.55531E-3</c:v>
                </c:pt>
                <c:pt idx="46415">
                  <c:v>-6.3345099999999998E-3</c:v>
                </c:pt>
                <c:pt idx="46416">
                  <c:v>-7.0742899999999996E-3</c:v>
                </c:pt>
                <c:pt idx="46417">
                  <c:v>-8.1724299999999996E-3</c:v>
                </c:pt>
                <c:pt idx="46418">
                  <c:v>-6.3599499999999996E-3</c:v>
                </c:pt>
                <c:pt idx="46419">
                  <c:v>-6.2548500000000002E-3</c:v>
                </c:pt>
                <c:pt idx="46420">
                  <c:v>-4.0109300000000002E-3</c:v>
                </c:pt>
                <c:pt idx="46421">
                  <c:v>-2.8401500000000001E-3</c:v>
                </c:pt>
                <c:pt idx="46422">
                  <c:v>-3.6903399999999999E-3</c:v>
                </c:pt>
                <c:pt idx="46423">
                  <c:v>-1.4556000000000001E-4</c:v>
                </c:pt>
                <c:pt idx="46424">
                  <c:v>1.9054300000000001E-3</c:v>
                </c:pt>
                <c:pt idx="46425">
                  <c:v>4.9927799999999996E-3</c:v>
                </c:pt>
                <c:pt idx="46426">
                  <c:v>6.2716600000000001E-3</c:v>
                </c:pt>
                <c:pt idx="46427">
                  <c:v>6.3279599999999997E-3</c:v>
                </c:pt>
                <c:pt idx="46428">
                  <c:v>7.1536000000000004E-3</c:v>
                </c:pt>
                <c:pt idx="46429">
                  <c:v>5.92525E-3</c:v>
                </c:pt>
                <c:pt idx="46430">
                  <c:v>6.32089E-3</c:v>
                </c:pt>
                <c:pt idx="46431">
                  <c:v>6.3962000000000003E-3</c:v>
                </c:pt>
                <c:pt idx="46432">
                  <c:v>6.1080099999999997E-3</c:v>
                </c:pt>
                <c:pt idx="46433">
                  <c:v>5.7186299999999997E-3</c:v>
                </c:pt>
                <c:pt idx="46434">
                  <c:v>5.8109399999999997E-3</c:v>
                </c:pt>
                <c:pt idx="46435">
                  <c:v>5.0127699999999997E-3</c:v>
                </c:pt>
                <c:pt idx="46436">
                  <c:v>5.3436200000000003E-3</c:v>
                </c:pt>
                <c:pt idx="46437">
                  <c:v>6.5353800000000004E-3</c:v>
                </c:pt>
                <c:pt idx="46438">
                  <c:v>7.0849199999999998E-3</c:v>
                </c:pt>
                <c:pt idx="46439">
                  <c:v>7.5307200000000003E-3</c:v>
                </c:pt>
                <c:pt idx="46440">
                  <c:v>5.8443999999999996E-3</c:v>
                </c:pt>
                <c:pt idx="46441">
                  <c:v>4.0662900000000002E-3</c:v>
                </c:pt>
                <c:pt idx="46442">
                  <c:v>1.8658399999999999E-3</c:v>
                </c:pt>
                <c:pt idx="46443">
                  <c:v>-1.69739E-3</c:v>
                </c:pt>
                <c:pt idx="46444">
                  <c:v>-2.3631500000000001E-3</c:v>
                </c:pt>
                <c:pt idx="46445">
                  <c:v>-3.43494E-3</c:v>
                </c:pt>
                <c:pt idx="46446">
                  <c:v>-4.2152400000000003E-3</c:v>
                </c:pt>
                <c:pt idx="46447">
                  <c:v>-2.9210799999999999E-3</c:v>
                </c:pt>
                <c:pt idx="46448" formatCode="0.00E+00">
                  <c:v>-4.6E-5</c:v>
                </c:pt>
                <c:pt idx="46449">
                  <c:v>1.3409699999999999E-3</c:v>
                </c:pt>
                <c:pt idx="46450">
                  <c:v>2.7930300000000002E-3</c:v>
                </c:pt>
                <c:pt idx="46451">
                  <c:v>5.6529099999999997E-3</c:v>
                </c:pt>
                <c:pt idx="46452">
                  <c:v>5.5540199999999998E-3</c:v>
                </c:pt>
                <c:pt idx="46453">
                  <c:v>5.7212599999999997E-3</c:v>
                </c:pt>
                <c:pt idx="46454">
                  <c:v>5.8559299999999996E-3</c:v>
                </c:pt>
                <c:pt idx="46455">
                  <c:v>6.6363999999999998E-3</c:v>
                </c:pt>
                <c:pt idx="46456">
                  <c:v>5.0017799999999999E-3</c:v>
                </c:pt>
                <c:pt idx="46457">
                  <c:v>8.9789000000000004E-4</c:v>
                </c:pt>
                <c:pt idx="46458">
                  <c:v>1.3636099999999999E-3</c:v>
                </c:pt>
                <c:pt idx="46459">
                  <c:v>-8.4838999999999997E-4</c:v>
                </c:pt>
                <c:pt idx="46460">
                  <c:v>-2.7760599999999999E-3</c:v>
                </c:pt>
                <c:pt idx="46461">
                  <c:v>-3.4020299999999999E-3</c:v>
                </c:pt>
                <c:pt idx="46462">
                  <c:v>-3.87266E-3</c:v>
                </c:pt>
                <c:pt idx="46463">
                  <c:v>-9.8400000000000007E-4</c:v>
                </c:pt>
                <c:pt idx="46464">
                  <c:v>2.04697E-3</c:v>
                </c:pt>
                <c:pt idx="46465">
                  <c:v>2.3492700000000001E-3</c:v>
                </c:pt>
                <c:pt idx="46466">
                  <c:v>4.4715500000000004E-3</c:v>
                </c:pt>
                <c:pt idx="46467">
                  <c:v>6.2941100000000003E-3</c:v>
                </c:pt>
                <c:pt idx="46468">
                  <c:v>4.7359999999999998E-3</c:v>
                </c:pt>
                <c:pt idx="46469">
                  <c:v>5.8218499999999999E-3</c:v>
                </c:pt>
                <c:pt idx="46470">
                  <c:v>5.7622100000000002E-3</c:v>
                </c:pt>
                <c:pt idx="46471">
                  <c:v>3.8981900000000002E-3</c:v>
                </c:pt>
                <c:pt idx="46472">
                  <c:v>5.4496600000000003E-3</c:v>
                </c:pt>
                <c:pt idx="46473">
                  <c:v>5.3409399999999998E-3</c:v>
                </c:pt>
                <c:pt idx="46474">
                  <c:v>4.2825700000000003E-3</c:v>
                </c:pt>
                <c:pt idx="46475">
                  <c:v>5.7216400000000001E-3</c:v>
                </c:pt>
                <c:pt idx="46476">
                  <c:v>4.7491699999999996E-3</c:v>
                </c:pt>
                <c:pt idx="46477">
                  <c:v>3.3081500000000002E-3</c:v>
                </c:pt>
                <c:pt idx="46478">
                  <c:v>2.40238E-3</c:v>
                </c:pt>
                <c:pt idx="46479">
                  <c:v>-7.1135999999999997E-4</c:v>
                </c:pt>
                <c:pt idx="46480">
                  <c:v>-2.4929100000000001E-3</c:v>
                </c:pt>
                <c:pt idx="46481">
                  <c:v>-3.9950699999999999E-3</c:v>
                </c:pt>
                <c:pt idx="46482">
                  <c:v>-5.6950000000000004E-3</c:v>
                </c:pt>
                <c:pt idx="46483">
                  <c:v>-5.4612100000000002E-3</c:v>
                </c:pt>
                <c:pt idx="46484">
                  <c:v>-4.6709000000000004E-3</c:v>
                </c:pt>
                <c:pt idx="46485">
                  <c:v>-4.7283400000000001E-3</c:v>
                </c:pt>
                <c:pt idx="46486">
                  <c:v>-4.2307000000000004E-3</c:v>
                </c:pt>
                <c:pt idx="46487">
                  <c:v>-4.8668100000000001E-3</c:v>
                </c:pt>
                <c:pt idx="46488">
                  <c:v>-5.4400000000000004E-3</c:v>
                </c:pt>
                <c:pt idx="46489">
                  <c:v>-6.8960499999999999E-3</c:v>
                </c:pt>
                <c:pt idx="46490">
                  <c:v>-5.8615500000000001E-3</c:v>
                </c:pt>
                <c:pt idx="46491">
                  <c:v>-4.1496600000000003E-3</c:v>
                </c:pt>
                <c:pt idx="46492">
                  <c:v>-4.2769399999999999E-3</c:v>
                </c:pt>
                <c:pt idx="46493">
                  <c:v>-1.7067899999999999E-3</c:v>
                </c:pt>
                <c:pt idx="46494">
                  <c:v>1.27681E-3</c:v>
                </c:pt>
                <c:pt idx="46495">
                  <c:v>2.1297099999999999E-3</c:v>
                </c:pt>
                <c:pt idx="46496">
                  <c:v>3.2647900000000001E-3</c:v>
                </c:pt>
                <c:pt idx="46497">
                  <c:v>2.48065E-3</c:v>
                </c:pt>
                <c:pt idx="46498">
                  <c:v>4.0590999999999999E-4</c:v>
                </c:pt>
                <c:pt idx="46499">
                  <c:v>-7.2919E-4</c:v>
                </c:pt>
                <c:pt idx="46500">
                  <c:v>-2.8067000000000001E-4</c:v>
                </c:pt>
                <c:pt idx="46501">
                  <c:v>-1.1682699999999999E-3</c:v>
                </c:pt>
                <c:pt idx="46502">
                  <c:v>-3.2252600000000002E-3</c:v>
                </c:pt>
                <c:pt idx="46503">
                  <c:v>-1.4234E-3</c:v>
                </c:pt>
                <c:pt idx="46504">
                  <c:v>-6.4238999999999995E-4</c:v>
                </c:pt>
                <c:pt idx="46505">
                  <c:v>7.1688000000000003E-4</c:v>
                </c:pt>
                <c:pt idx="46506">
                  <c:v>2.9735199999999999E-3</c:v>
                </c:pt>
                <c:pt idx="46507">
                  <c:v>2.5252899999999999E-3</c:v>
                </c:pt>
                <c:pt idx="46508">
                  <c:v>4.7559300000000002E-3</c:v>
                </c:pt>
                <c:pt idx="46509">
                  <c:v>4.2298500000000003E-3</c:v>
                </c:pt>
                <c:pt idx="46510">
                  <c:v>4.57647E-3</c:v>
                </c:pt>
                <c:pt idx="46511">
                  <c:v>6.20536E-3</c:v>
                </c:pt>
                <c:pt idx="46512">
                  <c:v>3.4041499999999999E-3</c:v>
                </c:pt>
                <c:pt idx="46513">
                  <c:v>1.93279E-3</c:v>
                </c:pt>
                <c:pt idx="46514">
                  <c:v>-4.8167000000000001E-4</c:v>
                </c:pt>
                <c:pt idx="46515">
                  <c:v>-2.6681299999999999E-3</c:v>
                </c:pt>
                <c:pt idx="46516">
                  <c:v>-1.78845E-3</c:v>
                </c:pt>
                <c:pt idx="46517">
                  <c:v>-3.0412999999999998E-3</c:v>
                </c:pt>
                <c:pt idx="46518">
                  <c:v>-2.2648400000000002E-3</c:v>
                </c:pt>
                <c:pt idx="46519" formatCode="0.00E+00">
                  <c:v>4.2360000000000001E-5</c:v>
                </c:pt>
                <c:pt idx="46520">
                  <c:v>9.8762000000000003E-4</c:v>
                </c:pt>
                <c:pt idx="46521">
                  <c:v>3.2101500000000002E-3</c:v>
                </c:pt>
                <c:pt idx="46522">
                  <c:v>2.8658400000000001E-3</c:v>
                </c:pt>
                <c:pt idx="46523">
                  <c:v>4.3916700000000003E-3</c:v>
                </c:pt>
                <c:pt idx="46524">
                  <c:v>5.5775699999999996E-3</c:v>
                </c:pt>
                <c:pt idx="46525">
                  <c:v>3.3483100000000002E-3</c:v>
                </c:pt>
                <c:pt idx="46526">
                  <c:v>4.8430599999999997E-3</c:v>
                </c:pt>
                <c:pt idx="46527">
                  <c:v>4.5468599999999998E-3</c:v>
                </c:pt>
                <c:pt idx="46528">
                  <c:v>3.8836000000000001E-3</c:v>
                </c:pt>
                <c:pt idx="46529">
                  <c:v>4.4763499999999996E-3</c:v>
                </c:pt>
                <c:pt idx="46530">
                  <c:v>5.1401199999999998E-3</c:v>
                </c:pt>
                <c:pt idx="46531">
                  <c:v>4.3965599999999999E-3</c:v>
                </c:pt>
                <c:pt idx="46532">
                  <c:v>3.4858200000000002E-3</c:v>
                </c:pt>
                <c:pt idx="46533">
                  <c:v>2.43742E-3</c:v>
                </c:pt>
                <c:pt idx="46534">
                  <c:v>1.8974E-3</c:v>
                </c:pt>
                <c:pt idx="46535">
                  <c:v>3.3471E-4</c:v>
                </c:pt>
                <c:pt idx="46536">
                  <c:v>-1.6266500000000001E-3</c:v>
                </c:pt>
                <c:pt idx="46537">
                  <c:v>-1.8652199999999999E-3</c:v>
                </c:pt>
                <c:pt idx="46538">
                  <c:v>-3.6986100000000002E-3</c:v>
                </c:pt>
                <c:pt idx="46539">
                  <c:v>-4.6364199999999996E-3</c:v>
                </c:pt>
                <c:pt idx="46540">
                  <c:v>-3.8489499999999999E-3</c:v>
                </c:pt>
                <c:pt idx="46541">
                  <c:v>-4.4572700000000002E-3</c:v>
                </c:pt>
                <c:pt idx="46542">
                  <c:v>-3.4898899999999998E-3</c:v>
                </c:pt>
                <c:pt idx="46543">
                  <c:v>-4.3778899999999997E-3</c:v>
                </c:pt>
                <c:pt idx="46544">
                  <c:v>-5.2429399999999998E-3</c:v>
                </c:pt>
                <c:pt idx="46545">
                  <c:v>-4.4181100000000003E-3</c:v>
                </c:pt>
                <c:pt idx="46546">
                  <c:v>-4.25575E-3</c:v>
                </c:pt>
                <c:pt idx="46547">
                  <c:v>-4.5367599999999999E-3</c:v>
                </c:pt>
                <c:pt idx="46548">
                  <c:v>-5.2565099999999998E-3</c:v>
                </c:pt>
                <c:pt idx="46549">
                  <c:v>-4.5048800000000002E-3</c:v>
                </c:pt>
                <c:pt idx="46550">
                  <c:v>-4.1928199999999999E-3</c:v>
                </c:pt>
                <c:pt idx="46551">
                  <c:v>-3.46562E-3</c:v>
                </c:pt>
                <c:pt idx="46552">
                  <c:v>-3.43751E-3</c:v>
                </c:pt>
                <c:pt idx="46553">
                  <c:v>-3.1458699999999998E-3</c:v>
                </c:pt>
                <c:pt idx="46554">
                  <c:v>-1.50607E-3</c:v>
                </c:pt>
                <c:pt idx="46555">
                  <c:v>-9.1286000000000004E-4</c:v>
                </c:pt>
                <c:pt idx="46556">
                  <c:v>7.1071000000000003E-4</c:v>
                </c:pt>
                <c:pt idx="46557">
                  <c:v>1.83925E-3</c:v>
                </c:pt>
                <c:pt idx="46558">
                  <c:v>2.4453299999999999E-3</c:v>
                </c:pt>
                <c:pt idx="46559">
                  <c:v>9.2767000000000001E-4</c:v>
                </c:pt>
                <c:pt idx="46560">
                  <c:v>5.5332999999999999E-4</c:v>
                </c:pt>
                <c:pt idx="46561">
                  <c:v>4.0237999999999998E-4</c:v>
                </c:pt>
                <c:pt idx="46562">
                  <c:v>-1.3231300000000001E-3</c:v>
                </c:pt>
                <c:pt idx="46563">
                  <c:v>-2.8812400000000002E-3</c:v>
                </c:pt>
                <c:pt idx="46564">
                  <c:v>-4.7244000000000001E-3</c:v>
                </c:pt>
                <c:pt idx="46565">
                  <c:v>-4.9305099999999999E-3</c:v>
                </c:pt>
                <c:pt idx="46566">
                  <c:v>-4.1947800000000004E-3</c:v>
                </c:pt>
                <c:pt idx="46567">
                  <c:v>-3.5746200000000001E-3</c:v>
                </c:pt>
                <c:pt idx="46568">
                  <c:v>-2.99476E-3</c:v>
                </c:pt>
                <c:pt idx="46569">
                  <c:v>-1.0156E-3</c:v>
                </c:pt>
                <c:pt idx="46570">
                  <c:v>3.6141E-4</c:v>
                </c:pt>
                <c:pt idx="46571">
                  <c:v>8.7509000000000003E-4</c:v>
                </c:pt>
                <c:pt idx="46572">
                  <c:v>2.82153E-3</c:v>
                </c:pt>
                <c:pt idx="46573">
                  <c:v>1.91482E-3</c:v>
                </c:pt>
                <c:pt idx="46574">
                  <c:v>1.6445000000000001E-4</c:v>
                </c:pt>
                <c:pt idx="46575">
                  <c:v>-3.1558999999999998E-4</c:v>
                </c:pt>
                <c:pt idx="46576">
                  <c:v>-1.2204E-4</c:v>
                </c:pt>
                <c:pt idx="46577">
                  <c:v>-1.5460300000000001E-3</c:v>
                </c:pt>
                <c:pt idx="46578">
                  <c:v>-2.1838299999999999E-3</c:v>
                </c:pt>
                <c:pt idx="46579">
                  <c:v>-2.1525300000000002E-3</c:v>
                </c:pt>
                <c:pt idx="46580">
                  <c:v>-3.4442499999999998E-3</c:v>
                </c:pt>
                <c:pt idx="46581">
                  <c:v>-3.6464100000000001E-3</c:v>
                </c:pt>
                <c:pt idx="46582">
                  <c:v>-4.6916900000000001E-3</c:v>
                </c:pt>
                <c:pt idx="46583">
                  <c:v>-5.1416200000000004E-3</c:v>
                </c:pt>
                <c:pt idx="46584">
                  <c:v>-2.7973E-3</c:v>
                </c:pt>
                <c:pt idx="46585">
                  <c:v>-4.0837099999999999E-3</c:v>
                </c:pt>
                <c:pt idx="46586">
                  <c:v>-4.2367500000000001E-3</c:v>
                </c:pt>
                <c:pt idx="46587">
                  <c:v>-2.6366599999999999E-3</c:v>
                </c:pt>
                <c:pt idx="46588">
                  <c:v>-2.93684E-3</c:v>
                </c:pt>
                <c:pt idx="46589">
                  <c:v>-1.7179300000000001E-3</c:v>
                </c:pt>
                <c:pt idx="46590">
                  <c:v>-5.3998000000000002E-4</c:v>
                </c:pt>
                <c:pt idx="46591">
                  <c:v>-9.7816000000000005E-4</c:v>
                </c:pt>
                <c:pt idx="46592">
                  <c:v>6.4451000000000005E-4</c:v>
                </c:pt>
                <c:pt idx="46593">
                  <c:v>1.91417E-3</c:v>
                </c:pt>
                <c:pt idx="46594">
                  <c:v>2.2519100000000002E-3</c:v>
                </c:pt>
                <c:pt idx="46595">
                  <c:v>3.0200800000000001E-3</c:v>
                </c:pt>
                <c:pt idx="46596">
                  <c:v>3.28897E-3</c:v>
                </c:pt>
                <c:pt idx="46597">
                  <c:v>4.49162E-3</c:v>
                </c:pt>
                <c:pt idx="46598">
                  <c:v>4.1597300000000004E-3</c:v>
                </c:pt>
                <c:pt idx="46599">
                  <c:v>2.8801999999999999E-3</c:v>
                </c:pt>
                <c:pt idx="46600">
                  <c:v>3.8424399999999999E-3</c:v>
                </c:pt>
                <c:pt idx="46601">
                  <c:v>2.86024E-3</c:v>
                </c:pt>
                <c:pt idx="46602">
                  <c:v>1.6898E-3</c:v>
                </c:pt>
                <c:pt idx="46603">
                  <c:v>3.5264799999999998E-3</c:v>
                </c:pt>
                <c:pt idx="46604">
                  <c:v>2.95547E-3</c:v>
                </c:pt>
                <c:pt idx="46605">
                  <c:v>3.11678E-3</c:v>
                </c:pt>
                <c:pt idx="46606">
                  <c:v>4.6077699999999997E-3</c:v>
                </c:pt>
                <c:pt idx="46607">
                  <c:v>3.7456500000000001E-3</c:v>
                </c:pt>
                <c:pt idx="46608">
                  <c:v>3.4718399999999999E-3</c:v>
                </c:pt>
                <c:pt idx="46609">
                  <c:v>2.3589000000000001E-3</c:v>
                </c:pt>
                <c:pt idx="46610">
                  <c:v>1.0714100000000001E-3</c:v>
                </c:pt>
                <c:pt idx="46611">
                  <c:v>-7.7015000000000004E-4</c:v>
                </c:pt>
                <c:pt idx="46612">
                  <c:v>-1.0488100000000001E-3</c:v>
                </c:pt>
                <c:pt idx="46613">
                  <c:v>-1.4430199999999999E-3</c:v>
                </c:pt>
                <c:pt idx="46614">
                  <c:v>-1.4599599999999999E-3</c:v>
                </c:pt>
                <c:pt idx="46615" formatCode="0.00E+00">
                  <c:v>4.1449999999999998E-5</c:v>
                </c:pt>
                <c:pt idx="46616">
                  <c:v>-1.1345000000000001E-4</c:v>
                </c:pt>
                <c:pt idx="46617">
                  <c:v>-2.5554000000000001E-4</c:v>
                </c:pt>
                <c:pt idx="46618">
                  <c:v>5.4155999999999996E-4</c:v>
                </c:pt>
                <c:pt idx="46619">
                  <c:v>9.0881000000000002E-4</c:v>
                </c:pt>
                <c:pt idx="46620">
                  <c:v>2.3253100000000001E-3</c:v>
                </c:pt>
                <c:pt idx="46621">
                  <c:v>3.1902699999999998E-3</c:v>
                </c:pt>
                <c:pt idx="46622">
                  <c:v>3.4281799999999999E-3</c:v>
                </c:pt>
                <c:pt idx="46623">
                  <c:v>2.3191599999999998E-3</c:v>
                </c:pt>
                <c:pt idx="46624">
                  <c:v>2.0570100000000002E-3</c:v>
                </c:pt>
                <c:pt idx="46625">
                  <c:v>2.2423000000000001E-4</c:v>
                </c:pt>
                <c:pt idx="46626">
                  <c:v>-8.2972999999999999E-4</c:v>
                </c:pt>
                <c:pt idx="46627" formatCode="0.00E+00">
                  <c:v>5.6320000000000003E-5</c:v>
                </c:pt>
                <c:pt idx="46628">
                  <c:v>-8.4029000000000005E-4</c:v>
                </c:pt>
                <c:pt idx="46629">
                  <c:v>-7.9953999999999995E-4</c:v>
                </c:pt>
                <c:pt idx="46630">
                  <c:v>-3.0947E-4</c:v>
                </c:pt>
                <c:pt idx="46631">
                  <c:v>9.1299999999999997E-4</c:v>
                </c:pt>
                <c:pt idx="46632">
                  <c:v>-4.9622999999999996E-4</c:v>
                </c:pt>
                <c:pt idx="46633">
                  <c:v>-2.5238000000000002E-4</c:v>
                </c:pt>
                <c:pt idx="46634">
                  <c:v>1.1151900000000001E-3</c:v>
                </c:pt>
                <c:pt idx="46635">
                  <c:v>1.5256E-3</c:v>
                </c:pt>
                <c:pt idx="46636">
                  <c:v>1.9493399999999999E-3</c:v>
                </c:pt>
                <c:pt idx="46637">
                  <c:v>1.1527499999999999E-3</c:v>
                </c:pt>
                <c:pt idx="46638">
                  <c:v>1.6573099999999999E-3</c:v>
                </c:pt>
                <c:pt idx="46639">
                  <c:v>1.55861E-3</c:v>
                </c:pt>
                <c:pt idx="46640">
                  <c:v>3.40837E-3</c:v>
                </c:pt>
                <c:pt idx="46641">
                  <c:v>2.7388E-3</c:v>
                </c:pt>
                <c:pt idx="46642">
                  <c:v>1.9727799999999999E-3</c:v>
                </c:pt>
                <c:pt idx="46643">
                  <c:v>1.8840599999999999E-3</c:v>
                </c:pt>
                <c:pt idx="46644">
                  <c:v>2.2882800000000002E-3</c:v>
                </c:pt>
                <c:pt idx="46645">
                  <c:v>2.2030800000000001E-3</c:v>
                </c:pt>
                <c:pt idx="46646">
                  <c:v>2.5798999999999999E-4</c:v>
                </c:pt>
                <c:pt idx="46647">
                  <c:v>-7.5973999999999996E-4</c:v>
                </c:pt>
                <c:pt idx="46648">
                  <c:v>5.3465000000000001E-4</c:v>
                </c:pt>
                <c:pt idx="46649">
                  <c:v>1.5054000000000001E-4</c:v>
                </c:pt>
                <c:pt idx="46650">
                  <c:v>-1.29474E-3</c:v>
                </c:pt>
                <c:pt idx="46651">
                  <c:v>-1.3454700000000001E-3</c:v>
                </c:pt>
                <c:pt idx="46652">
                  <c:v>-2.7472999999999998E-3</c:v>
                </c:pt>
                <c:pt idx="46653">
                  <c:v>-2.3542599999999999E-3</c:v>
                </c:pt>
                <c:pt idx="46654">
                  <c:v>-2.1720200000000002E-3</c:v>
                </c:pt>
                <c:pt idx="46655">
                  <c:v>-1.4995500000000001E-3</c:v>
                </c:pt>
                <c:pt idx="46656">
                  <c:v>-2.0096200000000002E-3</c:v>
                </c:pt>
                <c:pt idx="46657">
                  <c:v>-3.1838600000000002E-3</c:v>
                </c:pt>
                <c:pt idx="46658">
                  <c:v>-9.5164999999999996E-4</c:v>
                </c:pt>
                <c:pt idx="46659">
                  <c:v>-2.85959E-3</c:v>
                </c:pt>
                <c:pt idx="46660">
                  <c:v>-2.0965900000000002E-3</c:v>
                </c:pt>
                <c:pt idx="46661">
                  <c:v>-1.1778400000000001E-3</c:v>
                </c:pt>
                <c:pt idx="46662">
                  <c:v>-3.9136700000000002E-3</c:v>
                </c:pt>
                <c:pt idx="46663">
                  <c:v>-2.1274599999999999E-3</c:v>
                </c:pt>
                <c:pt idx="46664">
                  <c:v>-9.0919000000000004E-4</c:v>
                </c:pt>
                <c:pt idx="46665">
                  <c:v>-2.22623E-3</c:v>
                </c:pt>
                <c:pt idx="46666">
                  <c:v>-7.7424999999999998E-4</c:v>
                </c:pt>
                <c:pt idx="46667">
                  <c:v>7.7035999999999999E-4</c:v>
                </c:pt>
                <c:pt idx="46668" formatCode="0.00E+00">
                  <c:v>-3.2280000000000003E-5</c:v>
                </c:pt>
                <c:pt idx="46669" formatCode="0.00E+00">
                  <c:v>1.39E-6</c:v>
                </c:pt>
                <c:pt idx="46670">
                  <c:v>-5.5247E-4</c:v>
                </c:pt>
                <c:pt idx="46671">
                  <c:v>-1.28385E-3</c:v>
                </c:pt>
                <c:pt idx="46672">
                  <c:v>-4.4831E-4</c:v>
                </c:pt>
                <c:pt idx="46673">
                  <c:v>6.7027000000000005E-4</c:v>
                </c:pt>
                <c:pt idx="46674">
                  <c:v>9.0861000000000002E-4</c:v>
                </c:pt>
                <c:pt idx="46675">
                  <c:v>-6.5848000000000002E-4</c:v>
                </c:pt>
                <c:pt idx="46676">
                  <c:v>-1.5638399999999999E-3</c:v>
                </c:pt>
                <c:pt idx="46677">
                  <c:v>-2.3142800000000002E-3</c:v>
                </c:pt>
                <c:pt idx="46678">
                  <c:v>-2.0683899999999998E-3</c:v>
                </c:pt>
                <c:pt idx="46679">
                  <c:v>-1.1922199999999999E-3</c:v>
                </c:pt>
                <c:pt idx="46680">
                  <c:v>-1.4258299999999999E-3</c:v>
                </c:pt>
                <c:pt idx="46681">
                  <c:v>-1.57383E-3</c:v>
                </c:pt>
                <c:pt idx="46682">
                  <c:v>6.3473000000000002E-4</c:v>
                </c:pt>
                <c:pt idx="46683">
                  <c:v>-4.7654000000000001E-4</c:v>
                </c:pt>
                <c:pt idx="46684">
                  <c:v>-7.4616000000000005E-4</c:v>
                </c:pt>
                <c:pt idx="46685">
                  <c:v>-1.8031000000000001E-4</c:v>
                </c:pt>
                <c:pt idx="46686">
                  <c:v>-1.4594499999999999E-3</c:v>
                </c:pt>
                <c:pt idx="46687">
                  <c:v>-5.4142999999999997E-4</c:v>
                </c:pt>
                <c:pt idx="46688" formatCode="0.00E+00">
                  <c:v>4.2299999999999998E-5</c:v>
                </c:pt>
                <c:pt idx="46689">
                  <c:v>1.41961E-3</c:v>
                </c:pt>
                <c:pt idx="46690">
                  <c:v>8.2945000000000002E-4</c:v>
                </c:pt>
                <c:pt idx="46691">
                  <c:v>-6.734E-4</c:v>
                </c:pt>
                <c:pt idx="46692">
                  <c:v>-1.4370100000000001E-3</c:v>
                </c:pt>
                <c:pt idx="46693">
                  <c:v>-2.33431E-3</c:v>
                </c:pt>
                <c:pt idx="46694">
                  <c:v>-5.5332000000000005E-4</c:v>
                </c:pt>
                <c:pt idx="46695">
                  <c:v>-1.4051300000000001E-3</c:v>
                </c:pt>
                <c:pt idx="46696">
                  <c:v>-1.85377E-3</c:v>
                </c:pt>
                <c:pt idx="46697">
                  <c:v>-1.8843899999999999E-3</c:v>
                </c:pt>
                <c:pt idx="46698">
                  <c:v>-2.5901399999999999E-3</c:v>
                </c:pt>
                <c:pt idx="46699">
                  <c:v>-2.4053600000000001E-3</c:v>
                </c:pt>
                <c:pt idx="46700">
                  <c:v>-1.55254E-3</c:v>
                </c:pt>
                <c:pt idx="46701">
                  <c:v>-1.5219599999999999E-3</c:v>
                </c:pt>
                <c:pt idx="46702">
                  <c:v>-3.0361E-4</c:v>
                </c:pt>
                <c:pt idx="46703">
                  <c:v>1.61225E-3</c:v>
                </c:pt>
                <c:pt idx="46704">
                  <c:v>-1.31851E-3</c:v>
                </c:pt>
                <c:pt idx="46705">
                  <c:v>-2.3444E-3</c:v>
                </c:pt>
                <c:pt idx="46706">
                  <c:v>1.2230100000000001E-3</c:v>
                </c:pt>
                <c:pt idx="46707">
                  <c:v>1.7236199999999999E-3</c:v>
                </c:pt>
                <c:pt idx="46708">
                  <c:v>1.0036000000000001E-3</c:v>
                </c:pt>
                <c:pt idx="46709">
                  <c:v>1.4699100000000001E-3</c:v>
                </c:pt>
                <c:pt idx="46710">
                  <c:v>1.8536200000000001E-3</c:v>
                </c:pt>
                <c:pt idx="46711">
                  <c:v>1.70827E-3</c:v>
                </c:pt>
                <c:pt idx="46712">
                  <c:v>1.6788E-3</c:v>
                </c:pt>
                <c:pt idx="46713">
                  <c:v>3.0835999999999998E-4</c:v>
                </c:pt>
                <c:pt idx="46714">
                  <c:v>1.56927E-3</c:v>
                </c:pt>
                <c:pt idx="46715">
                  <c:v>7.2274000000000004E-4</c:v>
                </c:pt>
                <c:pt idx="46716">
                  <c:v>-3.9873000000000003E-4</c:v>
                </c:pt>
                <c:pt idx="46717">
                  <c:v>1.9183000000000001E-4</c:v>
                </c:pt>
                <c:pt idx="46718">
                  <c:v>-1.13575E-3</c:v>
                </c:pt>
                <c:pt idx="46719">
                  <c:v>7.9584999999999996E-4</c:v>
                </c:pt>
                <c:pt idx="46720">
                  <c:v>7.3328E-4</c:v>
                </c:pt>
                <c:pt idx="46721">
                  <c:v>5.2780999999999998E-4</c:v>
                </c:pt>
                <c:pt idx="46722">
                  <c:v>7.4607000000000004E-4</c:v>
                </c:pt>
                <c:pt idx="46723" formatCode="0.00E+00">
                  <c:v>8.9950000000000004E-5</c:v>
                </c:pt>
                <c:pt idx="46724">
                  <c:v>3.0147000000000003E-4</c:v>
                </c:pt>
                <c:pt idx="46725">
                  <c:v>-1.4388700000000001E-3</c:v>
                </c:pt>
                <c:pt idx="46726">
                  <c:v>-1.3980100000000001E-3</c:v>
                </c:pt>
                <c:pt idx="46727">
                  <c:v>-3.9994999999999999E-4</c:v>
                </c:pt>
                <c:pt idx="46728" formatCode="0.00E+00">
                  <c:v>7.7390000000000003E-5</c:v>
                </c:pt>
                <c:pt idx="46729">
                  <c:v>9.0764000000000003E-4</c:v>
                </c:pt>
                <c:pt idx="46730">
                  <c:v>1.2932E-3</c:v>
                </c:pt>
                <c:pt idx="46731">
                  <c:v>5.6829999999999999E-4</c:v>
                </c:pt>
                <c:pt idx="46732">
                  <c:v>-1.6530000000000001E-4</c:v>
                </c:pt>
                <c:pt idx="46733">
                  <c:v>-1.44936E-3</c:v>
                </c:pt>
                <c:pt idx="46734">
                  <c:v>-4.8851999999999999E-4</c:v>
                </c:pt>
                <c:pt idx="46735">
                  <c:v>3.7438E-4</c:v>
                </c:pt>
                <c:pt idx="46736">
                  <c:v>-4.2035E-4</c:v>
                </c:pt>
                <c:pt idx="46737" formatCode="0.00E+00">
                  <c:v>-3.1430000000000002E-5</c:v>
                </c:pt>
                <c:pt idx="46738">
                  <c:v>3.7209999999999999E-4</c:v>
                </c:pt>
                <c:pt idx="46739">
                  <c:v>-8.7878000000000001E-4</c:v>
                </c:pt>
                <c:pt idx="46740">
                  <c:v>-8.3301000000000002E-4</c:v>
                </c:pt>
                <c:pt idx="46741">
                  <c:v>-1.0229799999999999E-3</c:v>
                </c:pt>
                <c:pt idx="46742">
                  <c:v>-1.9614400000000001E-3</c:v>
                </c:pt>
                <c:pt idx="46743">
                  <c:v>-1.4569299999999999E-3</c:v>
                </c:pt>
                <c:pt idx="46744">
                  <c:v>1.7683E-4</c:v>
                </c:pt>
                <c:pt idx="46745">
                  <c:v>2.0507500000000001E-3</c:v>
                </c:pt>
                <c:pt idx="46746">
                  <c:v>9.1914999999999998E-4</c:v>
                </c:pt>
                <c:pt idx="46747" formatCode="0.00E+00">
                  <c:v>9.0530000000000002E-5</c:v>
                </c:pt>
                <c:pt idx="46748">
                  <c:v>1.0555499999999999E-3</c:v>
                </c:pt>
                <c:pt idx="46749">
                  <c:v>-1.7108E-4</c:v>
                </c:pt>
                <c:pt idx="46750">
                  <c:v>-9.2402000000000001E-4</c:v>
                </c:pt>
                <c:pt idx="46751">
                  <c:v>-6.4181000000000004E-4</c:v>
                </c:pt>
                <c:pt idx="46752">
                  <c:v>-3.747E-4</c:v>
                </c:pt>
                <c:pt idx="46753" formatCode="0.00E+00">
                  <c:v>-8.0950000000000003E-5</c:v>
                </c:pt>
                <c:pt idx="46754">
                  <c:v>-3.1734999999999999E-4</c:v>
                </c:pt>
                <c:pt idx="46755" formatCode="0.00E+00">
                  <c:v>-2.6570000000000001E-5</c:v>
                </c:pt>
                <c:pt idx="46756">
                  <c:v>6.378E-4</c:v>
                </c:pt>
                <c:pt idx="46757">
                  <c:v>-1.5155999999999999E-4</c:v>
                </c:pt>
                <c:pt idx="46758">
                  <c:v>2.3248E-4</c:v>
                </c:pt>
                <c:pt idx="46759">
                  <c:v>-4.9078999999999995E-4</c:v>
                </c:pt>
                <c:pt idx="46760">
                  <c:v>-1.72371E-3</c:v>
                </c:pt>
                <c:pt idx="46761">
                  <c:v>-2.3402100000000001E-3</c:v>
                </c:pt>
                <c:pt idx="46762">
                  <c:v>-1.05597E-3</c:v>
                </c:pt>
                <c:pt idx="46763" formatCode="0.00E+00">
                  <c:v>1.3859999999999999E-5</c:v>
                </c:pt>
                <c:pt idx="46764">
                  <c:v>-1.0212E-4</c:v>
                </c:pt>
                <c:pt idx="46765" formatCode="0.00E+00">
                  <c:v>2.0080000000000001E-5</c:v>
                </c:pt>
                <c:pt idx="46766">
                  <c:v>3.2194E-4</c:v>
                </c:pt>
                <c:pt idx="46767">
                  <c:v>4.9633999999999995E-4</c:v>
                </c:pt>
                <c:pt idx="46768" formatCode="0.00E+00">
                  <c:v>-4.6190000000000003E-5</c:v>
                </c:pt>
                <c:pt idx="46769">
                  <c:v>-2.1537999999999999E-4</c:v>
                </c:pt>
                <c:pt idx="46770">
                  <c:v>6.9912999999999996E-4</c:v>
                </c:pt>
                <c:pt idx="46771">
                  <c:v>2.3250000000000001E-4</c:v>
                </c:pt>
                <c:pt idx="46772">
                  <c:v>-2.8635999999999999E-4</c:v>
                </c:pt>
                <c:pt idx="46773">
                  <c:v>5.4460000000000001E-4</c:v>
                </c:pt>
                <c:pt idx="46774">
                  <c:v>1.3333E-4</c:v>
                </c:pt>
                <c:pt idx="46775">
                  <c:v>-2.3331E-4</c:v>
                </c:pt>
                <c:pt idx="46776">
                  <c:v>4.7646E-4</c:v>
                </c:pt>
                <c:pt idx="46777">
                  <c:v>-5.2961999999999996E-4</c:v>
                </c:pt>
                <c:pt idx="46778">
                  <c:v>-1.7733E-3</c:v>
                </c:pt>
                <c:pt idx="46779" formatCode="0.00E+00">
                  <c:v>6.6489999999999995E-5</c:v>
                </c:pt>
                <c:pt idx="46780">
                  <c:v>1.01812E-3</c:v>
                </c:pt>
                <c:pt idx="46781">
                  <c:v>1.08153E-3</c:v>
                </c:pt>
                <c:pt idx="46782">
                  <c:v>2.529E-3</c:v>
                </c:pt>
                <c:pt idx="46783">
                  <c:v>1.8288899999999999E-3</c:v>
                </c:pt>
                <c:pt idx="46784">
                  <c:v>4.0021000000000002E-4</c:v>
                </c:pt>
                <c:pt idx="46785" formatCode="0.00E+00">
                  <c:v>-2.5210000000000001E-5</c:v>
                </c:pt>
                <c:pt idx="46786" formatCode="0.00E+00">
                  <c:v>8.0569999999999996E-5</c:v>
                </c:pt>
                <c:pt idx="46787">
                  <c:v>-1.7928899999999999E-3</c:v>
                </c:pt>
                <c:pt idx="46788">
                  <c:v>-3.2900899999999999E-3</c:v>
                </c:pt>
                <c:pt idx="46789">
                  <c:v>-1.3794300000000001E-3</c:v>
                </c:pt>
                <c:pt idx="46790">
                  <c:v>3.7309000000000002E-4</c:v>
                </c:pt>
                <c:pt idx="46791">
                  <c:v>-1.23072E-3</c:v>
                </c:pt>
                <c:pt idx="46792">
                  <c:v>-1.8707000000000001E-3</c:v>
                </c:pt>
                <c:pt idx="46793">
                  <c:v>-4.9799999999999996E-4</c:v>
                </c:pt>
                <c:pt idx="46794">
                  <c:v>3.4892000000000001E-4</c:v>
                </c:pt>
                <c:pt idx="46795">
                  <c:v>7.5664999999999999E-4</c:v>
                </c:pt>
                <c:pt idx="46796">
                  <c:v>2.36185E-3</c:v>
                </c:pt>
                <c:pt idx="46797">
                  <c:v>2.6046899999999998E-3</c:v>
                </c:pt>
                <c:pt idx="46798">
                  <c:v>1.9627300000000002E-3</c:v>
                </c:pt>
                <c:pt idx="46799">
                  <c:v>6.9465E-4</c:v>
                </c:pt>
                <c:pt idx="46800">
                  <c:v>-1.02636E-3</c:v>
                </c:pt>
                <c:pt idx="46801">
                  <c:v>-8.7195000000000003E-4</c:v>
                </c:pt>
                <c:pt idx="46802">
                  <c:v>-9.7327000000000004E-4</c:v>
                </c:pt>
                <c:pt idx="46803">
                  <c:v>-2.0894500000000001E-3</c:v>
                </c:pt>
                <c:pt idx="46804">
                  <c:v>-1.21218E-3</c:v>
                </c:pt>
                <c:pt idx="46805">
                  <c:v>-7.6389999999999997E-4</c:v>
                </c:pt>
                <c:pt idx="46806">
                  <c:v>-7.9476000000000004E-4</c:v>
                </c:pt>
                <c:pt idx="46807">
                  <c:v>4.8853999999999998E-4</c:v>
                </c:pt>
                <c:pt idx="46808" formatCode="0.00E+00">
                  <c:v>8.8350000000000006E-5</c:v>
                </c:pt>
                <c:pt idx="46809">
                  <c:v>-7.6716000000000002E-4</c:v>
                </c:pt>
                <c:pt idx="46810">
                  <c:v>-1.40397E-3</c:v>
                </c:pt>
                <c:pt idx="46811">
                  <c:v>-2.1710100000000001E-3</c:v>
                </c:pt>
                <c:pt idx="46812">
                  <c:v>-7.8264000000000003E-4</c:v>
                </c:pt>
                <c:pt idx="46813">
                  <c:v>-2.3641999999999999E-4</c:v>
                </c:pt>
                <c:pt idx="46814">
                  <c:v>-2.0629000000000001E-4</c:v>
                </c:pt>
                <c:pt idx="46815">
                  <c:v>1.0677E-4</c:v>
                </c:pt>
                <c:pt idx="46816">
                  <c:v>1.7885799999999999E-3</c:v>
                </c:pt>
                <c:pt idx="46817">
                  <c:v>3.1798799999999999E-3</c:v>
                </c:pt>
                <c:pt idx="46818">
                  <c:v>2.2606800000000002E-3</c:v>
                </c:pt>
                <c:pt idx="46819">
                  <c:v>1.85816E-3</c:v>
                </c:pt>
                <c:pt idx="46820">
                  <c:v>1.4979699999999999E-3</c:v>
                </c:pt>
                <c:pt idx="46821">
                  <c:v>1.48437E-3</c:v>
                </c:pt>
                <c:pt idx="46822">
                  <c:v>1.69856E-3</c:v>
                </c:pt>
                <c:pt idx="46823">
                  <c:v>2.5639E-4</c:v>
                </c:pt>
                <c:pt idx="46824">
                  <c:v>4.8504E-4</c:v>
                </c:pt>
                <c:pt idx="46825">
                  <c:v>9.0125999999999997E-4</c:v>
                </c:pt>
                <c:pt idx="46826">
                  <c:v>1.36282E-3</c:v>
                </c:pt>
                <c:pt idx="46827">
                  <c:v>9.5474999999999998E-4</c:v>
                </c:pt>
                <c:pt idx="46828">
                  <c:v>1.11634E-3</c:v>
                </c:pt>
                <c:pt idx="46829">
                  <c:v>1.18614E-3</c:v>
                </c:pt>
                <c:pt idx="46830">
                  <c:v>6.958E-4</c:v>
                </c:pt>
                <c:pt idx="46831">
                  <c:v>-1.0631200000000001E-3</c:v>
                </c:pt>
                <c:pt idx="46832">
                  <c:v>-2.20762E-3</c:v>
                </c:pt>
                <c:pt idx="46833">
                  <c:v>-2.5179600000000001E-3</c:v>
                </c:pt>
                <c:pt idx="46834">
                  <c:v>-2.8440900000000001E-3</c:v>
                </c:pt>
                <c:pt idx="46835" formatCode="0.00E+00">
                  <c:v>-9.5039999999999998E-5</c:v>
                </c:pt>
                <c:pt idx="46836">
                  <c:v>2.2039099999999999E-3</c:v>
                </c:pt>
                <c:pt idx="46837">
                  <c:v>3.1600500000000002E-3</c:v>
                </c:pt>
                <c:pt idx="46838">
                  <c:v>2.9419799999999999E-3</c:v>
                </c:pt>
                <c:pt idx="46839">
                  <c:v>1.3431000000000001E-3</c:v>
                </c:pt>
                <c:pt idx="46840">
                  <c:v>1.0750499999999999E-3</c:v>
                </c:pt>
                <c:pt idx="46841">
                  <c:v>-4.3480999999999999E-4</c:v>
                </c:pt>
                <c:pt idx="46842">
                  <c:v>-2.6492600000000001E-3</c:v>
                </c:pt>
                <c:pt idx="46843">
                  <c:v>-3.6189299999999998E-3</c:v>
                </c:pt>
                <c:pt idx="46844">
                  <c:v>-3.1122200000000002E-3</c:v>
                </c:pt>
                <c:pt idx="46845">
                  <c:v>-2.0601700000000001E-3</c:v>
                </c:pt>
                <c:pt idx="46846">
                  <c:v>-2.3708499999999999E-3</c:v>
                </c:pt>
                <c:pt idx="46847">
                  <c:v>-2.43129E-3</c:v>
                </c:pt>
                <c:pt idx="46848">
                  <c:v>-3.3971800000000001E-3</c:v>
                </c:pt>
                <c:pt idx="46849">
                  <c:v>-1.8105300000000001E-3</c:v>
                </c:pt>
                <c:pt idx="46850">
                  <c:v>1.9704999999999999E-4</c:v>
                </c:pt>
                <c:pt idx="46851">
                  <c:v>1.91993E-3</c:v>
                </c:pt>
                <c:pt idx="46852">
                  <c:v>3.5103199999999999E-3</c:v>
                </c:pt>
                <c:pt idx="46853">
                  <c:v>1.88353E-3</c:v>
                </c:pt>
                <c:pt idx="46854">
                  <c:v>3.7568800000000002E-3</c:v>
                </c:pt>
                <c:pt idx="46855">
                  <c:v>2.27516E-3</c:v>
                </c:pt>
                <c:pt idx="46856">
                  <c:v>-3.3159999999999998E-4</c:v>
                </c:pt>
                <c:pt idx="46857">
                  <c:v>-1.8733300000000001E-3</c:v>
                </c:pt>
                <c:pt idx="46858">
                  <c:v>-4.1761000000000003E-3</c:v>
                </c:pt>
                <c:pt idx="46859">
                  <c:v>-4.0974000000000002E-3</c:v>
                </c:pt>
                <c:pt idx="46860">
                  <c:v>-2.9846999999999999E-3</c:v>
                </c:pt>
                <c:pt idx="46861">
                  <c:v>-2.4227300000000001E-3</c:v>
                </c:pt>
                <c:pt idx="46862">
                  <c:v>-2.0645099999999999E-3</c:v>
                </c:pt>
                <c:pt idx="46863">
                  <c:v>-3.0691300000000002E-3</c:v>
                </c:pt>
                <c:pt idx="46864">
                  <c:v>-2.4165699999999998E-3</c:v>
                </c:pt>
                <c:pt idx="46865">
                  <c:v>-2.4159099999999998E-3</c:v>
                </c:pt>
                <c:pt idx="46866">
                  <c:v>-2.69878E-3</c:v>
                </c:pt>
                <c:pt idx="46867">
                  <c:v>-1.76844E-3</c:v>
                </c:pt>
                <c:pt idx="46868">
                  <c:v>-1.9323299999999999E-3</c:v>
                </c:pt>
                <c:pt idx="46869">
                  <c:v>-2.1185399999999999E-3</c:v>
                </c:pt>
                <c:pt idx="46870">
                  <c:v>-9.7784999999999994E-4</c:v>
                </c:pt>
                <c:pt idx="46871">
                  <c:v>1.26505E-3</c:v>
                </c:pt>
                <c:pt idx="46872">
                  <c:v>2.3837200000000002E-3</c:v>
                </c:pt>
                <c:pt idx="46873">
                  <c:v>4.5031100000000003E-3</c:v>
                </c:pt>
                <c:pt idx="46874">
                  <c:v>4.5093700000000004E-3</c:v>
                </c:pt>
                <c:pt idx="46875">
                  <c:v>3.2054599999999998E-3</c:v>
                </c:pt>
                <c:pt idx="46876">
                  <c:v>3.16542E-3</c:v>
                </c:pt>
                <c:pt idx="46877">
                  <c:v>3.6693099999999998E-3</c:v>
                </c:pt>
                <c:pt idx="46878">
                  <c:v>2.8227199999999999E-3</c:v>
                </c:pt>
                <c:pt idx="46879">
                  <c:v>2.3286800000000001E-3</c:v>
                </c:pt>
                <c:pt idx="46880">
                  <c:v>3.7984999999999998E-3</c:v>
                </c:pt>
                <c:pt idx="46881">
                  <c:v>2.0639999999999999E-3</c:v>
                </c:pt>
                <c:pt idx="46882">
                  <c:v>2.2923399999999999E-3</c:v>
                </c:pt>
                <c:pt idx="46883">
                  <c:v>2.7100599999999998E-3</c:v>
                </c:pt>
                <c:pt idx="46884">
                  <c:v>2.5244600000000001E-3</c:v>
                </c:pt>
                <c:pt idx="46885">
                  <c:v>2.07916E-3</c:v>
                </c:pt>
                <c:pt idx="46886">
                  <c:v>2.9781299999999998E-3</c:v>
                </c:pt>
                <c:pt idx="46887">
                  <c:v>3.9815600000000003E-3</c:v>
                </c:pt>
                <c:pt idx="46888">
                  <c:v>2.7927E-3</c:v>
                </c:pt>
                <c:pt idx="46889">
                  <c:v>2.2119599999999998E-3</c:v>
                </c:pt>
                <c:pt idx="46890">
                  <c:v>1.0884E-3</c:v>
                </c:pt>
                <c:pt idx="46891">
                  <c:v>-1.4234499999999999E-3</c:v>
                </c:pt>
                <c:pt idx="46892">
                  <c:v>-2.31299E-3</c:v>
                </c:pt>
                <c:pt idx="46893">
                  <c:v>-2.3759800000000002E-3</c:v>
                </c:pt>
                <c:pt idx="46894">
                  <c:v>-3.1806500000000001E-3</c:v>
                </c:pt>
                <c:pt idx="46895">
                  <c:v>-2.74129E-3</c:v>
                </c:pt>
                <c:pt idx="46896">
                  <c:v>-3.2693000000000002E-4</c:v>
                </c:pt>
                <c:pt idx="46897">
                  <c:v>7.6086999999999997E-4</c:v>
                </c:pt>
                <c:pt idx="46898">
                  <c:v>2.4994700000000002E-3</c:v>
                </c:pt>
                <c:pt idx="46899">
                  <c:v>4.9429699999999997E-3</c:v>
                </c:pt>
                <c:pt idx="46900">
                  <c:v>3.1351199999999999E-3</c:v>
                </c:pt>
                <c:pt idx="46901">
                  <c:v>2.5105700000000002E-3</c:v>
                </c:pt>
                <c:pt idx="46902">
                  <c:v>4.0565699999999998E-3</c:v>
                </c:pt>
                <c:pt idx="46903">
                  <c:v>2.2413400000000001E-3</c:v>
                </c:pt>
                <c:pt idx="46904">
                  <c:v>9.3869000000000005E-4</c:v>
                </c:pt>
                <c:pt idx="46905">
                  <c:v>2.5405200000000001E-3</c:v>
                </c:pt>
                <c:pt idx="46906">
                  <c:v>1.41982E-3</c:v>
                </c:pt>
                <c:pt idx="46907">
                  <c:v>-1.57755E-3</c:v>
                </c:pt>
                <c:pt idx="46908">
                  <c:v>-2.84242E-3</c:v>
                </c:pt>
                <c:pt idx="46909">
                  <c:v>-3.5236500000000001E-3</c:v>
                </c:pt>
                <c:pt idx="46910">
                  <c:v>-3.82337E-3</c:v>
                </c:pt>
                <c:pt idx="46911">
                  <c:v>-2.49862E-3</c:v>
                </c:pt>
                <c:pt idx="46912">
                  <c:v>2.0970199999999998E-3</c:v>
                </c:pt>
                <c:pt idx="46913">
                  <c:v>4.0730599999999999E-3</c:v>
                </c:pt>
                <c:pt idx="46914">
                  <c:v>4.6320700000000003E-3</c:v>
                </c:pt>
                <c:pt idx="46915">
                  <c:v>5.6746799999999997E-3</c:v>
                </c:pt>
                <c:pt idx="46916">
                  <c:v>3.2400599999999999E-3</c:v>
                </c:pt>
                <c:pt idx="46917">
                  <c:v>2.8806999999999999E-3</c:v>
                </c:pt>
                <c:pt idx="46918">
                  <c:v>4.0729499999999997E-3</c:v>
                </c:pt>
                <c:pt idx="46919">
                  <c:v>3.2883500000000002E-3</c:v>
                </c:pt>
                <c:pt idx="46920">
                  <c:v>3.6868600000000001E-3</c:v>
                </c:pt>
                <c:pt idx="46921">
                  <c:v>3.5462900000000001E-3</c:v>
                </c:pt>
                <c:pt idx="46922">
                  <c:v>3.1132999999999998E-3</c:v>
                </c:pt>
                <c:pt idx="46923">
                  <c:v>2.24311E-3</c:v>
                </c:pt>
                <c:pt idx="46924">
                  <c:v>3.3133500000000001E-3</c:v>
                </c:pt>
                <c:pt idx="46925">
                  <c:v>3.0434400000000001E-3</c:v>
                </c:pt>
                <c:pt idx="46926">
                  <c:v>7.5977E-4</c:v>
                </c:pt>
                <c:pt idx="46927">
                  <c:v>-1.5754300000000001E-3</c:v>
                </c:pt>
                <c:pt idx="46928">
                  <c:v>-3.1987700000000001E-3</c:v>
                </c:pt>
                <c:pt idx="46929">
                  <c:v>-4.14591E-3</c:v>
                </c:pt>
                <c:pt idx="46930">
                  <c:v>-4.2223800000000004E-3</c:v>
                </c:pt>
                <c:pt idx="46931">
                  <c:v>-5.20229E-3</c:v>
                </c:pt>
                <c:pt idx="46932">
                  <c:v>-4.2139100000000004E-3</c:v>
                </c:pt>
                <c:pt idx="46933">
                  <c:v>-3.8477699999999999E-3</c:v>
                </c:pt>
                <c:pt idx="46934">
                  <c:v>-4.3672099999999998E-3</c:v>
                </c:pt>
                <c:pt idx="46935">
                  <c:v>-3.7876099999999998E-3</c:v>
                </c:pt>
                <c:pt idx="46936">
                  <c:v>-3.2905199999999999E-3</c:v>
                </c:pt>
                <c:pt idx="46937">
                  <c:v>-4.4629099999999996E-3</c:v>
                </c:pt>
                <c:pt idx="46938">
                  <c:v>-4.95561E-3</c:v>
                </c:pt>
                <c:pt idx="46939">
                  <c:v>-3.34308E-3</c:v>
                </c:pt>
                <c:pt idx="46940">
                  <c:v>-3.90457E-3</c:v>
                </c:pt>
                <c:pt idx="46941">
                  <c:v>-1.94837E-3</c:v>
                </c:pt>
                <c:pt idx="46942">
                  <c:v>1.2887199999999999E-3</c:v>
                </c:pt>
                <c:pt idx="46943">
                  <c:v>3.7783399999999998E-3</c:v>
                </c:pt>
                <c:pt idx="46944">
                  <c:v>3.9332899999999999E-3</c:v>
                </c:pt>
                <c:pt idx="46945">
                  <c:v>2.5535800000000002E-3</c:v>
                </c:pt>
                <c:pt idx="46946">
                  <c:v>2.4803899999999999E-3</c:v>
                </c:pt>
                <c:pt idx="46947">
                  <c:v>-3.9610999999999997E-4</c:v>
                </c:pt>
                <c:pt idx="46948">
                  <c:v>-4.0443800000000002E-3</c:v>
                </c:pt>
                <c:pt idx="46949">
                  <c:v>-4.1519699999999996E-3</c:v>
                </c:pt>
                <c:pt idx="46950">
                  <c:v>-4.07275E-3</c:v>
                </c:pt>
                <c:pt idx="46951">
                  <c:v>-4.2983099999999996E-3</c:v>
                </c:pt>
                <c:pt idx="46952">
                  <c:v>-1.5130300000000001E-3</c:v>
                </c:pt>
                <c:pt idx="46953">
                  <c:v>6.9855999999999998E-4</c:v>
                </c:pt>
                <c:pt idx="46954">
                  <c:v>3.40172E-3</c:v>
                </c:pt>
                <c:pt idx="46955">
                  <c:v>5.9366999999999996E-3</c:v>
                </c:pt>
                <c:pt idx="46956">
                  <c:v>4.9697300000000003E-3</c:v>
                </c:pt>
                <c:pt idx="46957">
                  <c:v>3.63065E-3</c:v>
                </c:pt>
                <c:pt idx="46958">
                  <c:v>3.02286E-3</c:v>
                </c:pt>
                <c:pt idx="46959">
                  <c:v>2.29839E-3</c:v>
                </c:pt>
                <c:pt idx="46960">
                  <c:v>3.5141199999999999E-3</c:v>
                </c:pt>
                <c:pt idx="46961">
                  <c:v>3.85674E-3</c:v>
                </c:pt>
                <c:pt idx="46962">
                  <c:v>8.1209000000000001E-4</c:v>
                </c:pt>
                <c:pt idx="46963">
                  <c:v>-3.1593699999999999E-3</c:v>
                </c:pt>
                <c:pt idx="46964">
                  <c:v>-3.64606E-3</c:v>
                </c:pt>
                <c:pt idx="46965">
                  <c:v>-4.5564300000000002E-3</c:v>
                </c:pt>
                <c:pt idx="46966">
                  <c:v>-4.0657699999999998E-3</c:v>
                </c:pt>
                <c:pt idx="46967">
                  <c:v>-1.8694899999999999E-3</c:v>
                </c:pt>
                <c:pt idx="46968">
                  <c:v>-3.3186000000000001E-4</c:v>
                </c:pt>
                <c:pt idx="46969">
                  <c:v>3.8740900000000002E-3</c:v>
                </c:pt>
                <c:pt idx="46970">
                  <c:v>6.3617300000000003E-3</c:v>
                </c:pt>
                <c:pt idx="46971">
                  <c:v>5.9700999999999999E-3</c:v>
                </c:pt>
                <c:pt idx="46972">
                  <c:v>5.8326799999999998E-3</c:v>
                </c:pt>
                <c:pt idx="46973">
                  <c:v>4.5199100000000002E-3</c:v>
                </c:pt>
                <c:pt idx="46974">
                  <c:v>4.7883500000000002E-3</c:v>
                </c:pt>
                <c:pt idx="46975">
                  <c:v>5.2840099999999996E-3</c:v>
                </c:pt>
                <c:pt idx="46976">
                  <c:v>3.26152E-3</c:v>
                </c:pt>
                <c:pt idx="46977">
                  <c:v>4.47964E-3</c:v>
                </c:pt>
                <c:pt idx="46978">
                  <c:v>5.52419E-3</c:v>
                </c:pt>
                <c:pt idx="46979">
                  <c:v>4.1489300000000003E-3</c:v>
                </c:pt>
                <c:pt idx="46980">
                  <c:v>5.1959099999999998E-3</c:v>
                </c:pt>
                <c:pt idx="46981">
                  <c:v>4.83235E-3</c:v>
                </c:pt>
                <c:pt idx="46982">
                  <c:v>2.2586899999999998E-3</c:v>
                </c:pt>
                <c:pt idx="46983">
                  <c:v>-1.18688E-3</c:v>
                </c:pt>
                <c:pt idx="46984">
                  <c:v>-4.548E-3</c:v>
                </c:pt>
                <c:pt idx="46985">
                  <c:v>-6.24904E-3</c:v>
                </c:pt>
                <c:pt idx="46986">
                  <c:v>-5.9326600000000002E-3</c:v>
                </c:pt>
                <c:pt idx="46987">
                  <c:v>-5.5022100000000004E-3</c:v>
                </c:pt>
                <c:pt idx="46988">
                  <c:v>-4.4642099999999997E-3</c:v>
                </c:pt>
                <c:pt idx="46989">
                  <c:v>-4.6694900000000001E-3</c:v>
                </c:pt>
                <c:pt idx="46990">
                  <c:v>-4.2965199999999999E-3</c:v>
                </c:pt>
                <c:pt idx="46991">
                  <c:v>-4.4687900000000003E-3</c:v>
                </c:pt>
                <c:pt idx="46992">
                  <c:v>-3.44671E-3</c:v>
                </c:pt>
                <c:pt idx="46993">
                  <c:v>-3.0128400000000001E-3</c:v>
                </c:pt>
                <c:pt idx="46994">
                  <c:v>-4.9804200000000002E-3</c:v>
                </c:pt>
                <c:pt idx="46995">
                  <c:v>-3.68564E-3</c:v>
                </c:pt>
                <c:pt idx="46996">
                  <c:v>-2.2312399999999998E-3</c:v>
                </c:pt>
                <c:pt idx="46997">
                  <c:v>-1.3104E-3</c:v>
                </c:pt>
                <c:pt idx="46998">
                  <c:v>9.1547000000000004E-4</c:v>
                </c:pt>
                <c:pt idx="46999">
                  <c:v>3.9606600000000004E-3</c:v>
                </c:pt>
                <c:pt idx="47000">
                  <c:v>5.9122699999999999E-3</c:v>
                </c:pt>
                <c:pt idx="47001">
                  <c:v>5.6096100000000001E-3</c:v>
                </c:pt>
                <c:pt idx="47002">
                  <c:v>3.1760999999999998E-3</c:v>
                </c:pt>
                <c:pt idx="47003">
                  <c:v>-4.2066E-4</c:v>
                </c:pt>
                <c:pt idx="47004">
                  <c:v>-3.1226100000000001E-3</c:v>
                </c:pt>
                <c:pt idx="47005">
                  <c:v>-5.4994500000000003E-3</c:v>
                </c:pt>
                <c:pt idx="47006">
                  <c:v>-5.1717000000000004E-3</c:v>
                </c:pt>
                <c:pt idx="47007">
                  <c:v>-3.7569000000000001E-3</c:v>
                </c:pt>
                <c:pt idx="47008">
                  <c:v>-1.3072400000000001E-3</c:v>
                </c:pt>
                <c:pt idx="47009">
                  <c:v>3.0739399999999998E-3</c:v>
                </c:pt>
                <c:pt idx="47010">
                  <c:v>5.1419300000000003E-3</c:v>
                </c:pt>
                <c:pt idx="47011">
                  <c:v>6.9191000000000001E-3</c:v>
                </c:pt>
                <c:pt idx="47012">
                  <c:v>6.7379800000000002E-3</c:v>
                </c:pt>
                <c:pt idx="47013">
                  <c:v>4.3038800000000004E-3</c:v>
                </c:pt>
                <c:pt idx="47014">
                  <c:v>5.8835800000000002E-3</c:v>
                </c:pt>
                <c:pt idx="47015">
                  <c:v>4.2855200000000001E-3</c:v>
                </c:pt>
                <c:pt idx="47016">
                  <c:v>3.5283599999999999E-3</c:v>
                </c:pt>
                <c:pt idx="47017">
                  <c:v>2.63057E-3</c:v>
                </c:pt>
                <c:pt idx="47018">
                  <c:v>3.5010999999999999E-4</c:v>
                </c:pt>
                <c:pt idx="47019">
                  <c:v>-1.5687100000000001E-3</c:v>
                </c:pt>
                <c:pt idx="47020">
                  <c:v>-4.69302E-3</c:v>
                </c:pt>
                <c:pt idx="47021">
                  <c:v>-4.8738699999999998E-3</c:v>
                </c:pt>
                <c:pt idx="47022">
                  <c:v>-4.8171899999999998E-3</c:v>
                </c:pt>
                <c:pt idx="47023">
                  <c:v>-3.1396599999999998E-3</c:v>
                </c:pt>
                <c:pt idx="47024">
                  <c:v>4.8831000000000005E-4</c:v>
                </c:pt>
                <c:pt idx="47025">
                  <c:v>3.89121E-3</c:v>
                </c:pt>
                <c:pt idx="47026">
                  <c:v>6.4592699999999996E-3</c:v>
                </c:pt>
                <c:pt idx="47027">
                  <c:v>8.0520699999999997E-3</c:v>
                </c:pt>
                <c:pt idx="47028">
                  <c:v>6.1392E-3</c:v>
                </c:pt>
                <c:pt idx="47029">
                  <c:v>4.3761199999999998E-3</c:v>
                </c:pt>
                <c:pt idx="47030">
                  <c:v>5.7159200000000002E-3</c:v>
                </c:pt>
                <c:pt idx="47031">
                  <c:v>5.3233100000000004E-3</c:v>
                </c:pt>
                <c:pt idx="47032">
                  <c:v>4.5371600000000002E-3</c:v>
                </c:pt>
                <c:pt idx="47033">
                  <c:v>5.0836900000000001E-3</c:v>
                </c:pt>
                <c:pt idx="47034">
                  <c:v>6.1838600000000002E-3</c:v>
                </c:pt>
                <c:pt idx="47035">
                  <c:v>5.2791699999999997E-3</c:v>
                </c:pt>
                <c:pt idx="47036">
                  <c:v>4.9373799999999999E-3</c:v>
                </c:pt>
                <c:pt idx="47037">
                  <c:v>3.5635300000000001E-3</c:v>
                </c:pt>
                <c:pt idx="47038">
                  <c:v>1.5248499999999999E-3</c:v>
                </c:pt>
                <c:pt idx="47039">
                  <c:v>-1.47792E-3</c:v>
                </c:pt>
                <c:pt idx="47040">
                  <c:v>-4.1059E-3</c:v>
                </c:pt>
                <c:pt idx="47041">
                  <c:v>-6.9005300000000002E-3</c:v>
                </c:pt>
                <c:pt idx="47042">
                  <c:v>-7.29402E-3</c:v>
                </c:pt>
                <c:pt idx="47043">
                  <c:v>-5.42284E-3</c:v>
                </c:pt>
                <c:pt idx="47044">
                  <c:v>-5.52915E-3</c:v>
                </c:pt>
                <c:pt idx="47045">
                  <c:v>-5.3390800000000004E-3</c:v>
                </c:pt>
                <c:pt idx="47046">
                  <c:v>-4.9198799999999997E-3</c:v>
                </c:pt>
                <c:pt idx="47047">
                  <c:v>-4.7308000000000003E-3</c:v>
                </c:pt>
                <c:pt idx="47048">
                  <c:v>-4.6296200000000001E-3</c:v>
                </c:pt>
                <c:pt idx="47049">
                  <c:v>-4.5252599999999997E-3</c:v>
                </c:pt>
                <c:pt idx="47050">
                  <c:v>-5.4136000000000002E-3</c:v>
                </c:pt>
                <c:pt idx="47051">
                  <c:v>-5.8529899999999998E-3</c:v>
                </c:pt>
                <c:pt idx="47052">
                  <c:v>-4.8855599999999997E-3</c:v>
                </c:pt>
                <c:pt idx="47053">
                  <c:v>-4.4955899999999998E-3</c:v>
                </c:pt>
                <c:pt idx="47054">
                  <c:v>-5.9675400000000003E-3</c:v>
                </c:pt>
                <c:pt idx="47055">
                  <c:v>-5.8634500000000001E-3</c:v>
                </c:pt>
                <c:pt idx="47056">
                  <c:v>-3.4161199999999999E-3</c:v>
                </c:pt>
                <c:pt idx="47057">
                  <c:v>-4.4388400000000003E-3</c:v>
                </c:pt>
                <c:pt idx="47058">
                  <c:v>-1.91585E-3</c:v>
                </c:pt>
                <c:pt idx="47059">
                  <c:v>1.7446899999999999E-3</c:v>
                </c:pt>
                <c:pt idx="47060">
                  <c:v>3.27283E-3</c:v>
                </c:pt>
                <c:pt idx="47061">
                  <c:v>4.4395099999999998E-3</c:v>
                </c:pt>
                <c:pt idx="47062">
                  <c:v>4.3767600000000004E-3</c:v>
                </c:pt>
                <c:pt idx="47063">
                  <c:v>3.5543100000000002E-3</c:v>
                </c:pt>
                <c:pt idx="47064">
                  <c:v>1.6704999999999999E-3</c:v>
                </c:pt>
                <c:pt idx="47065">
                  <c:v>-8.1092000000000002E-4</c:v>
                </c:pt>
                <c:pt idx="47066">
                  <c:v>-4.8856799999999999E-3</c:v>
                </c:pt>
                <c:pt idx="47067">
                  <c:v>-6.9231800000000001E-3</c:v>
                </c:pt>
                <c:pt idx="47068">
                  <c:v>-7.9491600000000003E-3</c:v>
                </c:pt>
                <c:pt idx="47069">
                  <c:v>-7.8646500000000008E-3</c:v>
                </c:pt>
                <c:pt idx="47070">
                  <c:v>-6.0783299999999998E-3</c:v>
                </c:pt>
                <c:pt idx="47071">
                  <c:v>-6.3117099999999999E-3</c:v>
                </c:pt>
                <c:pt idx="47072">
                  <c:v>-4.7642099999999996E-3</c:v>
                </c:pt>
                <c:pt idx="47073">
                  <c:v>-2.3119199999999999E-3</c:v>
                </c:pt>
                <c:pt idx="47074">
                  <c:v>-8.1882000000000005E-4</c:v>
                </c:pt>
                <c:pt idx="47075">
                  <c:v>2.1861300000000001E-3</c:v>
                </c:pt>
                <c:pt idx="47076">
                  <c:v>6.0187799999999996E-3</c:v>
                </c:pt>
                <c:pt idx="47077">
                  <c:v>4.1606200000000003E-3</c:v>
                </c:pt>
                <c:pt idx="47078">
                  <c:v>3.2146000000000002E-3</c:v>
                </c:pt>
                <c:pt idx="47079">
                  <c:v>2.2143100000000001E-3</c:v>
                </c:pt>
                <c:pt idx="47080">
                  <c:v>-1.7535000000000001E-3</c:v>
                </c:pt>
                <c:pt idx="47081">
                  <c:v>-3.9259200000000003E-3</c:v>
                </c:pt>
                <c:pt idx="47082">
                  <c:v>-6.6291299999999996E-3</c:v>
                </c:pt>
                <c:pt idx="47083">
                  <c:v>-7.6373200000000004E-3</c:v>
                </c:pt>
                <c:pt idx="47084">
                  <c:v>-7.0812399999999999E-3</c:v>
                </c:pt>
                <c:pt idx="47085">
                  <c:v>-6.1035899999999999E-3</c:v>
                </c:pt>
                <c:pt idx="47086">
                  <c:v>-6.3894399999999997E-3</c:v>
                </c:pt>
                <c:pt idx="47087">
                  <c:v>-6.2889799999999996E-3</c:v>
                </c:pt>
                <c:pt idx="47088">
                  <c:v>-5.4371899999999997E-3</c:v>
                </c:pt>
                <c:pt idx="47089">
                  <c:v>-6.1546200000000004E-3</c:v>
                </c:pt>
                <c:pt idx="47090">
                  <c:v>-5.02368E-3</c:v>
                </c:pt>
                <c:pt idx="47091">
                  <c:v>-5.9706000000000004E-3</c:v>
                </c:pt>
                <c:pt idx="47092">
                  <c:v>-4.7155399999999998E-3</c:v>
                </c:pt>
                <c:pt idx="47093">
                  <c:v>-3.5704899999999999E-3</c:v>
                </c:pt>
                <c:pt idx="47094">
                  <c:v>-2.7423E-3</c:v>
                </c:pt>
                <c:pt idx="47095">
                  <c:v>2.4118500000000001E-3</c:v>
                </c:pt>
                <c:pt idx="47096">
                  <c:v>3.6482900000000002E-3</c:v>
                </c:pt>
                <c:pt idx="47097">
                  <c:v>6.32118E-3</c:v>
                </c:pt>
                <c:pt idx="47098">
                  <c:v>8.02748E-3</c:v>
                </c:pt>
                <c:pt idx="47099">
                  <c:v>5.9315399999999999E-3</c:v>
                </c:pt>
                <c:pt idx="47100">
                  <c:v>6.8632299999999997E-3</c:v>
                </c:pt>
                <c:pt idx="47101">
                  <c:v>6.0146799999999997E-3</c:v>
                </c:pt>
                <c:pt idx="47102">
                  <c:v>5.5529400000000001E-3</c:v>
                </c:pt>
                <c:pt idx="47103">
                  <c:v>5.4308300000000002E-3</c:v>
                </c:pt>
                <c:pt idx="47104">
                  <c:v>5.9631500000000004E-3</c:v>
                </c:pt>
                <c:pt idx="47105">
                  <c:v>5.9753300000000001E-3</c:v>
                </c:pt>
                <c:pt idx="47106">
                  <c:v>5.5209999999999999E-3</c:v>
                </c:pt>
                <c:pt idx="47107">
                  <c:v>6.1086300000000003E-3</c:v>
                </c:pt>
                <c:pt idx="47108">
                  <c:v>6.8730400000000004E-3</c:v>
                </c:pt>
                <c:pt idx="47109">
                  <c:v>5.9648000000000001E-3</c:v>
                </c:pt>
                <c:pt idx="47110">
                  <c:v>7.2659300000000003E-3</c:v>
                </c:pt>
                <c:pt idx="47111">
                  <c:v>7.0545499999999997E-3</c:v>
                </c:pt>
                <c:pt idx="47112">
                  <c:v>5.2123300000000003E-3</c:v>
                </c:pt>
                <c:pt idx="47113">
                  <c:v>4.8365099999999996E-3</c:v>
                </c:pt>
                <c:pt idx="47114">
                  <c:v>3.12276E-3</c:v>
                </c:pt>
                <c:pt idx="47115" formatCode="0.00E+00">
                  <c:v>-8.0160000000000005E-5</c:v>
                </c:pt>
                <c:pt idx="47116">
                  <c:v>-4.4376600000000004E-3</c:v>
                </c:pt>
                <c:pt idx="47117">
                  <c:v>-5.5812700000000002E-3</c:v>
                </c:pt>
                <c:pt idx="47118">
                  <c:v>-4.1360600000000004E-3</c:v>
                </c:pt>
                <c:pt idx="47119">
                  <c:v>-3.4938999999999999E-3</c:v>
                </c:pt>
                <c:pt idx="47120">
                  <c:v>-1.4408400000000001E-3</c:v>
                </c:pt>
                <c:pt idx="47121">
                  <c:v>2.0196400000000001E-3</c:v>
                </c:pt>
                <c:pt idx="47122">
                  <c:v>4.7388999999999999E-3</c:v>
                </c:pt>
                <c:pt idx="47123">
                  <c:v>8.4545100000000002E-3</c:v>
                </c:pt>
                <c:pt idx="47124">
                  <c:v>9.2855000000000004E-3</c:v>
                </c:pt>
                <c:pt idx="47125">
                  <c:v>6.8707300000000002E-3</c:v>
                </c:pt>
                <c:pt idx="47126">
                  <c:v>7.1023199999999996E-3</c:v>
                </c:pt>
                <c:pt idx="47127">
                  <c:v>6.5231000000000004E-3</c:v>
                </c:pt>
                <c:pt idx="47128">
                  <c:v>5.0138800000000001E-3</c:v>
                </c:pt>
                <c:pt idx="47129">
                  <c:v>4.4945100000000002E-3</c:v>
                </c:pt>
                <c:pt idx="47130">
                  <c:v>1.23594E-3</c:v>
                </c:pt>
                <c:pt idx="47131">
                  <c:v>-3.5782600000000002E-3</c:v>
                </c:pt>
                <c:pt idx="47132">
                  <c:v>-5.5446699999999998E-3</c:v>
                </c:pt>
                <c:pt idx="47133">
                  <c:v>-5.6439799999999998E-3</c:v>
                </c:pt>
                <c:pt idx="47134">
                  <c:v>-5.8253000000000003E-3</c:v>
                </c:pt>
                <c:pt idx="47135">
                  <c:v>-3.1137999999999999E-3</c:v>
                </c:pt>
                <c:pt idx="47136">
                  <c:v>1.6161000000000001E-3</c:v>
                </c:pt>
                <c:pt idx="47137">
                  <c:v>5.0181499999999999E-3</c:v>
                </c:pt>
                <c:pt idx="47138">
                  <c:v>7.5796800000000001E-3</c:v>
                </c:pt>
                <c:pt idx="47139">
                  <c:v>7.7660200000000002E-3</c:v>
                </c:pt>
                <c:pt idx="47140">
                  <c:v>7.9506400000000001E-3</c:v>
                </c:pt>
                <c:pt idx="47141">
                  <c:v>6.68455E-3</c:v>
                </c:pt>
                <c:pt idx="47142">
                  <c:v>6.8394099999999998E-3</c:v>
                </c:pt>
                <c:pt idx="47143">
                  <c:v>7.4362200000000003E-3</c:v>
                </c:pt>
                <c:pt idx="47144">
                  <c:v>6.6867999999999997E-3</c:v>
                </c:pt>
                <c:pt idx="47145">
                  <c:v>6.8919899999999997E-3</c:v>
                </c:pt>
                <c:pt idx="47146">
                  <c:v>6.1659599999999998E-3</c:v>
                </c:pt>
                <c:pt idx="47147">
                  <c:v>6.7530999999999997E-3</c:v>
                </c:pt>
                <c:pt idx="47148">
                  <c:v>6.1304799999999998E-3</c:v>
                </c:pt>
                <c:pt idx="47149">
                  <c:v>4.4910999999999996E-3</c:v>
                </c:pt>
                <c:pt idx="47150">
                  <c:v>3.0665100000000002E-3</c:v>
                </c:pt>
                <c:pt idx="47151">
                  <c:v>-9.7837000000000011E-4</c:v>
                </c:pt>
                <c:pt idx="47152">
                  <c:v>-4.9433599999999999E-3</c:v>
                </c:pt>
                <c:pt idx="47153">
                  <c:v>-7.4535299999999999E-3</c:v>
                </c:pt>
                <c:pt idx="47154">
                  <c:v>-7.6885800000000004E-3</c:v>
                </c:pt>
                <c:pt idx="47155">
                  <c:v>-7.6814800000000001E-3</c:v>
                </c:pt>
                <c:pt idx="47156">
                  <c:v>-7.3154600000000002E-3</c:v>
                </c:pt>
                <c:pt idx="47157">
                  <c:v>-6.3212399999999997E-3</c:v>
                </c:pt>
                <c:pt idx="47158">
                  <c:v>-5.9683699999999998E-3</c:v>
                </c:pt>
                <c:pt idx="47159">
                  <c:v>-6.7513599999999997E-3</c:v>
                </c:pt>
                <c:pt idx="47160">
                  <c:v>-7.0957800000000003E-3</c:v>
                </c:pt>
                <c:pt idx="47161">
                  <c:v>-6.1518500000000004E-3</c:v>
                </c:pt>
                <c:pt idx="47162">
                  <c:v>-7.5543399999999997E-3</c:v>
                </c:pt>
                <c:pt idx="47163">
                  <c:v>-6.75918E-3</c:v>
                </c:pt>
                <c:pt idx="47164">
                  <c:v>-4.6699000000000003E-3</c:v>
                </c:pt>
                <c:pt idx="47165">
                  <c:v>-7.5139999999999998E-3</c:v>
                </c:pt>
                <c:pt idx="47166">
                  <c:v>-5.8647300000000003E-3</c:v>
                </c:pt>
                <c:pt idx="47167">
                  <c:v>-5.2426199999999999E-3</c:v>
                </c:pt>
                <c:pt idx="47168">
                  <c:v>-6.2885700000000003E-3</c:v>
                </c:pt>
                <c:pt idx="47169">
                  <c:v>-4.3456900000000001E-3</c:v>
                </c:pt>
                <c:pt idx="47170">
                  <c:v>-3.2747499999999999E-3</c:v>
                </c:pt>
                <c:pt idx="47171">
                  <c:v>1.3810599999999999E-3</c:v>
                </c:pt>
                <c:pt idx="47172">
                  <c:v>4.8119E-3</c:v>
                </c:pt>
                <c:pt idx="47173">
                  <c:v>4.71654E-3</c:v>
                </c:pt>
                <c:pt idx="47174">
                  <c:v>5.6136299999999997E-3</c:v>
                </c:pt>
                <c:pt idx="47175">
                  <c:v>4.0687400000000004E-3</c:v>
                </c:pt>
                <c:pt idx="47176">
                  <c:v>7.8618000000000004E-4</c:v>
                </c:pt>
                <c:pt idx="47177">
                  <c:v>-2.0512899999999999E-3</c:v>
                </c:pt>
                <c:pt idx="47178">
                  <c:v>-4.90392E-3</c:v>
                </c:pt>
                <c:pt idx="47179">
                  <c:v>-8.6381900000000005E-3</c:v>
                </c:pt>
                <c:pt idx="47180">
                  <c:v>-8.9589200000000004E-3</c:v>
                </c:pt>
                <c:pt idx="47181">
                  <c:v>-7.35201E-3</c:v>
                </c:pt>
                <c:pt idx="47182">
                  <c:v>-7.4759400000000004E-3</c:v>
                </c:pt>
                <c:pt idx="47183">
                  <c:v>-6.69201E-3</c:v>
                </c:pt>
                <c:pt idx="47184">
                  <c:v>-5.3534300000000002E-3</c:v>
                </c:pt>
                <c:pt idx="47185">
                  <c:v>-3.5821400000000002E-3</c:v>
                </c:pt>
                <c:pt idx="47186">
                  <c:v>-6.0926000000000003E-4</c:v>
                </c:pt>
                <c:pt idx="47187">
                  <c:v>2.3057300000000002E-3</c:v>
                </c:pt>
                <c:pt idx="47188">
                  <c:v>4.9993800000000003E-3</c:v>
                </c:pt>
                <c:pt idx="47189">
                  <c:v>5.0110900000000002E-3</c:v>
                </c:pt>
                <c:pt idx="47190">
                  <c:v>3.16095E-3</c:v>
                </c:pt>
                <c:pt idx="47191">
                  <c:v>2.6288800000000001E-3</c:v>
                </c:pt>
                <c:pt idx="47192">
                  <c:v>-1.0558399999999999E-3</c:v>
                </c:pt>
                <c:pt idx="47193">
                  <c:v>-4.3604799999999999E-3</c:v>
                </c:pt>
                <c:pt idx="47194">
                  <c:v>-5.0184599999999998E-3</c:v>
                </c:pt>
                <c:pt idx="47195">
                  <c:v>-8.29271E-3</c:v>
                </c:pt>
                <c:pt idx="47196">
                  <c:v>-8.5436899999999996E-3</c:v>
                </c:pt>
                <c:pt idx="47197">
                  <c:v>-6.9289599999999996E-3</c:v>
                </c:pt>
                <c:pt idx="47198">
                  <c:v>-6.9135999999999998E-3</c:v>
                </c:pt>
                <c:pt idx="47199">
                  <c:v>-6.7070000000000003E-3</c:v>
                </c:pt>
                <c:pt idx="47200">
                  <c:v>-6.2486699999999996E-3</c:v>
                </c:pt>
                <c:pt idx="47201">
                  <c:v>-6.9998100000000004E-3</c:v>
                </c:pt>
                <c:pt idx="47202">
                  <c:v>-7.1301200000000002E-3</c:v>
                </c:pt>
                <c:pt idx="47203">
                  <c:v>-6.6074300000000001E-3</c:v>
                </c:pt>
                <c:pt idx="47204">
                  <c:v>-5.5798899999999997E-3</c:v>
                </c:pt>
                <c:pt idx="47205">
                  <c:v>-5.1949800000000001E-3</c:v>
                </c:pt>
                <c:pt idx="47206">
                  <c:v>-3.3389000000000001E-3</c:v>
                </c:pt>
                <c:pt idx="47207">
                  <c:v>1.38766E-3</c:v>
                </c:pt>
                <c:pt idx="47208">
                  <c:v>3.5987800000000002E-3</c:v>
                </c:pt>
                <c:pt idx="47209">
                  <c:v>6.1800500000000003E-3</c:v>
                </c:pt>
                <c:pt idx="47210">
                  <c:v>8.6057800000000004E-3</c:v>
                </c:pt>
                <c:pt idx="47211">
                  <c:v>7.8645899999999994E-3</c:v>
                </c:pt>
                <c:pt idx="47212">
                  <c:v>7.4940600000000003E-3</c:v>
                </c:pt>
                <c:pt idx="47213">
                  <c:v>7.3646500000000004E-3</c:v>
                </c:pt>
                <c:pt idx="47214">
                  <c:v>7.71261E-3</c:v>
                </c:pt>
                <c:pt idx="47215">
                  <c:v>7.0299000000000004E-3</c:v>
                </c:pt>
                <c:pt idx="47216">
                  <c:v>6.5296800000000004E-3</c:v>
                </c:pt>
                <c:pt idx="47217">
                  <c:v>6.1519699999999997E-3</c:v>
                </c:pt>
                <c:pt idx="47218">
                  <c:v>6.4515500000000003E-3</c:v>
                </c:pt>
                <c:pt idx="47219">
                  <c:v>5.2868300000000002E-3</c:v>
                </c:pt>
                <c:pt idx="47220">
                  <c:v>4.4998399999999997E-3</c:v>
                </c:pt>
                <c:pt idx="47221">
                  <c:v>2.83534E-3</c:v>
                </c:pt>
                <c:pt idx="47222">
                  <c:v>-1.1958699999999999E-3</c:v>
                </c:pt>
                <c:pt idx="47223">
                  <c:v>-3.8935599999999999E-3</c:v>
                </c:pt>
                <c:pt idx="47224">
                  <c:v>-5.26539E-3</c:v>
                </c:pt>
                <c:pt idx="47225">
                  <c:v>-5.1181200000000003E-3</c:v>
                </c:pt>
                <c:pt idx="47226">
                  <c:v>-3.1071900000000001E-3</c:v>
                </c:pt>
                <c:pt idx="47227">
                  <c:v>-4.4778999999999999E-4</c:v>
                </c:pt>
                <c:pt idx="47228">
                  <c:v>2.5372599999999999E-3</c:v>
                </c:pt>
                <c:pt idx="47229">
                  <c:v>4.5106800000000004E-3</c:v>
                </c:pt>
                <c:pt idx="47230">
                  <c:v>6.29533E-3</c:v>
                </c:pt>
                <c:pt idx="47231">
                  <c:v>4.0196299999999997E-3</c:v>
                </c:pt>
                <c:pt idx="47232">
                  <c:v>1.1760900000000001E-3</c:v>
                </c:pt>
                <c:pt idx="47233">
                  <c:v>-7.1405999999999998E-4</c:v>
                </c:pt>
                <c:pt idx="47234">
                  <c:v>-4.6629200000000001E-3</c:v>
                </c:pt>
                <c:pt idx="47235">
                  <c:v>-8.5420500000000007E-3</c:v>
                </c:pt>
                <c:pt idx="47236">
                  <c:v>-9.3584099999999993E-3</c:v>
                </c:pt>
                <c:pt idx="47237">
                  <c:v>-7.6163100000000003E-3</c:v>
                </c:pt>
                <c:pt idx="47238">
                  <c:v>-8.3443200000000006E-3</c:v>
                </c:pt>
                <c:pt idx="47239">
                  <c:v>-7.1668699999999997E-3</c:v>
                </c:pt>
                <c:pt idx="47240">
                  <c:v>-4.4427800000000003E-3</c:v>
                </c:pt>
                <c:pt idx="47241">
                  <c:v>-3.18673E-3</c:v>
                </c:pt>
                <c:pt idx="47242">
                  <c:v>-1.8484999999999999E-4</c:v>
                </c:pt>
                <c:pt idx="47243">
                  <c:v>3.8390899999999999E-3</c:v>
                </c:pt>
                <c:pt idx="47244">
                  <c:v>5.5639900000000004E-3</c:v>
                </c:pt>
                <c:pt idx="47245">
                  <c:v>4.7588200000000004E-3</c:v>
                </c:pt>
                <c:pt idx="47246">
                  <c:v>3.6847199999999998E-3</c:v>
                </c:pt>
                <c:pt idx="47247">
                  <c:v>2.0167000000000002E-3</c:v>
                </c:pt>
                <c:pt idx="47248">
                  <c:v>-1.12367E-3</c:v>
                </c:pt>
                <c:pt idx="47249">
                  <c:v>-4.44897E-3</c:v>
                </c:pt>
                <c:pt idx="47250">
                  <c:v>-6.5584600000000003E-3</c:v>
                </c:pt>
                <c:pt idx="47251">
                  <c:v>-7.8625499999999994E-3</c:v>
                </c:pt>
                <c:pt idx="47252">
                  <c:v>-8.0782700000000002E-3</c:v>
                </c:pt>
                <c:pt idx="47253">
                  <c:v>-7.8820799999999996E-3</c:v>
                </c:pt>
                <c:pt idx="47254">
                  <c:v>-7.7400500000000001E-3</c:v>
                </c:pt>
                <c:pt idx="47255">
                  <c:v>-6.6544999999999998E-3</c:v>
                </c:pt>
                <c:pt idx="47256">
                  <c:v>-6.5123300000000002E-3</c:v>
                </c:pt>
                <c:pt idx="47257">
                  <c:v>-7.0829700000000001E-3</c:v>
                </c:pt>
                <c:pt idx="47258">
                  <c:v>-6.0005800000000001E-3</c:v>
                </c:pt>
                <c:pt idx="47259">
                  <c:v>-6.4116499999999996E-3</c:v>
                </c:pt>
                <c:pt idx="47260">
                  <c:v>-6.3297700000000002E-3</c:v>
                </c:pt>
                <c:pt idx="47261">
                  <c:v>-5.0961299999999999E-3</c:v>
                </c:pt>
                <c:pt idx="47262">
                  <c:v>-1.4769E-3</c:v>
                </c:pt>
                <c:pt idx="47263">
                  <c:v>2.0486699999999998E-3</c:v>
                </c:pt>
                <c:pt idx="47264">
                  <c:v>3.7583899999999999E-3</c:v>
                </c:pt>
                <c:pt idx="47265">
                  <c:v>6.1243799999999996E-3</c:v>
                </c:pt>
                <c:pt idx="47266">
                  <c:v>7.12096E-3</c:v>
                </c:pt>
                <c:pt idx="47267">
                  <c:v>6.4682999999999997E-3</c:v>
                </c:pt>
                <c:pt idx="47268">
                  <c:v>7.71844E-3</c:v>
                </c:pt>
                <c:pt idx="47269">
                  <c:v>7.8020399999999997E-3</c:v>
                </c:pt>
                <c:pt idx="47270">
                  <c:v>6.1304300000000001E-3</c:v>
                </c:pt>
                <c:pt idx="47271">
                  <c:v>6.9709300000000002E-3</c:v>
                </c:pt>
                <c:pt idx="47272">
                  <c:v>6.8507999999999998E-3</c:v>
                </c:pt>
                <c:pt idx="47273">
                  <c:v>6.4886700000000002E-3</c:v>
                </c:pt>
                <c:pt idx="47274">
                  <c:v>7.3543200000000001E-3</c:v>
                </c:pt>
                <c:pt idx="47275">
                  <c:v>5.74501E-3</c:v>
                </c:pt>
                <c:pt idx="47276">
                  <c:v>3.8137599999999998E-3</c:v>
                </c:pt>
                <c:pt idx="47277">
                  <c:v>1.2532299999999999E-3</c:v>
                </c:pt>
                <c:pt idx="47278">
                  <c:v>-4.3520000000000001E-4</c:v>
                </c:pt>
                <c:pt idx="47279">
                  <c:v>-3.1419600000000001E-3</c:v>
                </c:pt>
                <c:pt idx="47280">
                  <c:v>-5.2179599999999998E-3</c:v>
                </c:pt>
                <c:pt idx="47281">
                  <c:v>-4.3786099999999998E-3</c:v>
                </c:pt>
                <c:pt idx="47282">
                  <c:v>-2.8745099999999998E-3</c:v>
                </c:pt>
                <c:pt idx="47283" formatCode="0.00E+00">
                  <c:v>4.265E-5</c:v>
                </c:pt>
                <c:pt idx="47284">
                  <c:v>1.6826300000000001E-3</c:v>
                </c:pt>
                <c:pt idx="47285">
                  <c:v>3.5354800000000001E-3</c:v>
                </c:pt>
                <c:pt idx="47286">
                  <c:v>5.0522600000000003E-3</c:v>
                </c:pt>
                <c:pt idx="47287">
                  <c:v>3.1381999999999998E-3</c:v>
                </c:pt>
                <c:pt idx="47288">
                  <c:v>1.48401E-3</c:v>
                </c:pt>
                <c:pt idx="47289">
                  <c:v>-2.2542600000000001E-3</c:v>
                </c:pt>
                <c:pt idx="47290">
                  <c:v>-4.3910800000000003E-3</c:v>
                </c:pt>
                <c:pt idx="47291">
                  <c:v>-6.5968499999999996E-3</c:v>
                </c:pt>
                <c:pt idx="47292">
                  <c:v>-9.1228500000000001E-3</c:v>
                </c:pt>
                <c:pt idx="47293">
                  <c:v>-8.3563400000000003E-3</c:v>
                </c:pt>
                <c:pt idx="47294">
                  <c:v>-7.3034299999999996E-3</c:v>
                </c:pt>
                <c:pt idx="47295">
                  <c:v>-6.7551699999999996E-3</c:v>
                </c:pt>
                <c:pt idx="47296">
                  <c:v>-6.2110799999999999E-3</c:v>
                </c:pt>
                <c:pt idx="47297">
                  <c:v>-4.02966E-3</c:v>
                </c:pt>
                <c:pt idx="47298">
                  <c:v>-6.6642000000000003E-4</c:v>
                </c:pt>
                <c:pt idx="47299">
                  <c:v>2.8095199999999998E-3</c:v>
                </c:pt>
                <c:pt idx="47300">
                  <c:v>3.5610099999999999E-3</c:v>
                </c:pt>
                <c:pt idx="47301">
                  <c:v>4.4821100000000001E-3</c:v>
                </c:pt>
                <c:pt idx="47302">
                  <c:v>5.9995600000000001E-3</c:v>
                </c:pt>
                <c:pt idx="47303">
                  <c:v>1.71046E-3</c:v>
                </c:pt>
                <c:pt idx="47304">
                  <c:v>-1.5452700000000001E-3</c:v>
                </c:pt>
                <c:pt idx="47305">
                  <c:v>-3.0379199999999999E-3</c:v>
                </c:pt>
                <c:pt idx="47306">
                  <c:v>-5.5980300000000004E-3</c:v>
                </c:pt>
                <c:pt idx="47307">
                  <c:v>-7.5492600000000003E-3</c:v>
                </c:pt>
                <c:pt idx="47308">
                  <c:v>-9.3278800000000002E-3</c:v>
                </c:pt>
                <c:pt idx="47309">
                  <c:v>-9.3368400000000008E-3</c:v>
                </c:pt>
                <c:pt idx="47310">
                  <c:v>-8.0211099999999997E-3</c:v>
                </c:pt>
                <c:pt idx="47311">
                  <c:v>-7.5643000000000004E-3</c:v>
                </c:pt>
                <c:pt idx="47312">
                  <c:v>-6.3186300000000004E-3</c:v>
                </c:pt>
                <c:pt idx="47313">
                  <c:v>-6.3465099999999997E-3</c:v>
                </c:pt>
                <c:pt idx="47314">
                  <c:v>-6.4881399999999999E-3</c:v>
                </c:pt>
                <c:pt idx="47315">
                  <c:v>-6.6207499999999999E-3</c:v>
                </c:pt>
                <c:pt idx="47316">
                  <c:v>-5.9638900000000003E-3</c:v>
                </c:pt>
                <c:pt idx="47317">
                  <c:v>-3.9203099999999998E-3</c:v>
                </c:pt>
                <c:pt idx="47318">
                  <c:v>-1.90379E-3</c:v>
                </c:pt>
                <c:pt idx="47319">
                  <c:v>1.4500100000000001E-3</c:v>
                </c:pt>
                <c:pt idx="47320">
                  <c:v>4.2512499999999998E-3</c:v>
                </c:pt>
                <c:pt idx="47321">
                  <c:v>4.7955999999999997E-3</c:v>
                </c:pt>
                <c:pt idx="47322">
                  <c:v>7.2147499999999998E-3</c:v>
                </c:pt>
                <c:pt idx="47323">
                  <c:v>7.3620999999999999E-3</c:v>
                </c:pt>
                <c:pt idx="47324">
                  <c:v>6.1690399999999998E-3</c:v>
                </c:pt>
                <c:pt idx="47325">
                  <c:v>7.9359900000000004E-3</c:v>
                </c:pt>
                <c:pt idx="47326">
                  <c:v>8.1856600000000009E-3</c:v>
                </c:pt>
                <c:pt idx="47327">
                  <c:v>7.4733000000000004E-3</c:v>
                </c:pt>
                <c:pt idx="47328">
                  <c:v>7.3961399999999998E-3</c:v>
                </c:pt>
                <c:pt idx="47329">
                  <c:v>6.9240100000000004E-3</c:v>
                </c:pt>
                <c:pt idx="47330">
                  <c:v>6.63899E-3</c:v>
                </c:pt>
                <c:pt idx="47331">
                  <c:v>6.5787700000000003E-3</c:v>
                </c:pt>
                <c:pt idx="47332">
                  <c:v>7.2040400000000001E-3</c:v>
                </c:pt>
                <c:pt idx="47333">
                  <c:v>8.2110800000000008E-3</c:v>
                </c:pt>
                <c:pt idx="47334">
                  <c:v>8.3956900000000008E-3</c:v>
                </c:pt>
                <c:pt idx="47335">
                  <c:v>7.3470599999999999E-3</c:v>
                </c:pt>
                <c:pt idx="47336">
                  <c:v>7.6193199999999997E-3</c:v>
                </c:pt>
                <c:pt idx="47337">
                  <c:v>5.0062700000000002E-3</c:v>
                </c:pt>
                <c:pt idx="47338">
                  <c:v>2.2859099999999999E-3</c:v>
                </c:pt>
                <c:pt idx="47339">
                  <c:v>1.0387000000000001E-4</c:v>
                </c:pt>
                <c:pt idx="47340">
                  <c:v>-4.5838500000000004E-3</c:v>
                </c:pt>
                <c:pt idx="47341">
                  <c:v>-5.4840100000000001E-3</c:v>
                </c:pt>
                <c:pt idx="47342">
                  <c:v>-4.0425299999999999E-3</c:v>
                </c:pt>
                <c:pt idx="47343">
                  <c:v>-2.9233599999999998E-3</c:v>
                </c:pt>
                <c:pt idx="47344">
                  <c:v>-1.87593E-3</c:v>
                </c:pt>
                <c:pt idx="47345">
                  <c:v>-2.4188000000000001E-4</c:v>
                </c:pt>
                <c:pt idx="47346">
                  <c:v>4.4887099999999999E-3</c:v>
                </c:pt>
                <c:pt idx="47347">
                  <c:v>5.7512300000000004E-3</c:v>
                </c:pt>
                <c:pt idx="47348">
                  <c:v>6.8634999999999998E-3</c:v>
                </c:pt>
                <c:pt idx="47349">
                  <c:v>8.0502300000000002E-3</c:v>
                </c:pt>
                <c:pt idx="47350">
                  <c:v>6.0793699999999997E-3</c:v>
                </c:pt>
                <c:pt idx="47351">
                  <c:v>5.4548000000000001E-3</c:v>
                </c:pt>
                <c:pt idx="47352">
                  <c:v>5.0318999999999997E-3</c:v>
                </c:pt>
                <c:pt idx="47353">
                  <c:v>3.3614999999999999E-3</c:v>
                </c:pt>
                <c:pt idx="47354">
                  <c:v>-2.6642000000000001E-4</c:v>
                </c:pt>
                <c:pt idx="47355">
                  <c:v>-2.66534E-3</c:v>
                </c:pt>
                <c:pt idx="47356">
                  <c:v>-2.78846E-3</c:v>
                </c:pt>
                <c:pt idx="47357">
                  <c:v>-4.6982200000000003E-3</c:v>
                </c:pt>
                <c:pt idx="47358">
                  <c:v>-3.7149399999999999E-3</c:v>
                </c:pt>
                <c:pt idx="47359">
                  <c:v>-1.6256599999999999E-3</c:v>
                </c:pt>
                <c:pt idx="47360">
                  <c:v>-1.1564800000000001E-3</c:v>
                </c:pt>
                <c:pt idx="47361">
                  <c:v>3.3966399999999998E-3</c:v>
                </c:pt>
                <c:pt idx="47362">
                  <c:v>6.3992600000000004E-3</c:v>
                </c:pt>
                <c:pt idx="47363">
                  <c:v>5.9797299999999999E-3</c:v>
                </c:pt>
                <c:pt idx="47364">
                  <c:v>7.1172600000000003E-3</c:v>
                </c:pt>
                <c:pt idx="47365">
                  <c:v>7.1844300000000003E-3</c:v>
                </c:pt>
                <c:pt idx="47366">
                  <c:v>6.8008599999999997E-3</c:v>
                </c:pt>
                <c:pt idx="47367">
                  <c:v>5.8243000000000001E-3</c:v>
                </c:pt>
                <c:pt idx="47368">
                  <c:v>6.9330399999999997E-3</c:v>
                </c:pt>
                <c:pt idx="47369">
                  <c:v>7.0669599999999997E-3</c:v>
                </c:pt>
                <c:pt idx="47370">
                  <c:v>6.4808899999999996E-3</c:v>
                </c:pt>
                <c:pt idx="47371">
                  <c:v>7.0521100000000003E-3</c:v>
                </c:pt>
                <c:pt idx="47372">
                  <c:v>6.12153E-3</c:v>
                </c:pt>
                <c:pt idx="47373">
                  <c:v>4.0283699999999999E-3</c:v>
                </c:pt>
                <c:pt idx="47374">
                  <c:v>1.7880299999999999E-3</c:v>
                </c:pt>
                <c:pt idx="47375" formatCode="0.00E+00">
                  <c:v>-5.2960000000000001E-5</c:v>
                </c:pt>
                <c:pt idx="47376">
                  <c:v>-3.4034400000000002E-3</c:v>
                </c:pt>
                <c:pt idx="47377">
                  <c:v>-4.9776600000000001E-3</c:v>
                </c:pt>
                <c:pt idx="47378">
                  <c:v>-4.2618200000000004E-3</c:v>
                </c:pt>
                <c:pt idx="47379">
                  <c:v>-6.2630200000000002E-3</c:v>
                </c:pt>
                <c:pt idx="47380">
                  <c:v>-8.2768800000000003E-3</c:v>
                </c:pt>
                <c:pt idx="47381">
                  <c:v>-6.9195000000000003E-3</c:v>
                </c:pt>
                <c:pt idx="47382">
                  <c:v>-5.8808999999999997E-3</c:v>
                </c:pt>
                <c:pt idx="47383">
                  <c:v>-6.8312499999999996E-3</c:v>
                </c:pt>
                <c:pt idx="47384">
                  <c:v>-6.7480700000000001E-3</c:v>
                </c:pt>
                <c:pt idx="47385">
                  <c:v>-8.0768699999999999E-3</c:v>
                </c:pt>
                <c:pt idx="47386">
                  <c:v>-6.5195499999999998E-3</c:v>
                </c:pt>
                <c:pt idx="47387">
                  <c:v>-6.0673300000000001E-3</c:v>
                </c:pt>
                <c:pt idx="47388">
                  <c:v>-4.3838999999999996E-3</c:v>
                </c:pt>
                <c:pt idx="47389">
                  <c:v>-8.3358E-4</c:v>
                </c:pt>
                <c:pt idx="47390">
                  <c:v>3.3833000000000002E-4</c:v>
                </c:pt>
                <c:pt idx="47391">
                  <c:v>2.4265599999999999E-3</c:v>
                </c:pt>
                <c:pt idx="47392">
                  <c:v>3.8284199999999999E-3</c:v>
                </c:pt>
                <c:pt idx="47393">
                  <c:v>3.4154900000000002E-3</c:v>
                </c:pt>
                <c:pt idx="47394">
                  <c:v>1.39547E-3</c:v>
                </c:pt>
                <c:pt idx="47395">
                  <c:v>3.6525000000000001E-4</c:v>
                </c:pt>
                <c:pt idx="47396">
                  <c:v>-2.0345699999999999E-3</c:v>
                </c:pt>
                <c:pt idx="47397">
                  <c:v>-3.1681299999999999E-3</c:v>
                </c:pt>
                <c:pt idx="47398">
                  <c:v>-2.4881199999999999E-3</c:v>
                </c:pt>
                <c:pt idx="47399">
                  <c:v>-3.5798900000000001E-3</c:v>
                </c:pt>
                <c:pt idx="47400">
                  <c:v>-6.0930000000000001E-4</c:v>
                </c:pt>
                <c:pt idx="47401">
                  <c:v>5.0507000000000004E-4</c:v>
                </c:pt>
                <c:pt idx="47402">
                  <c:v>2.6463699999999999E-3</c:v>
                </c:pt>
                <c:pt idx="47403">
                  <c:v>6.3100300000000003E-3</c:v>
                </c:pt>
                <c:pt idx="47404">
                  <c:v>7.5590299999999996E-3</c:v>
                </c:pt>
                <c:pt idx="47405">
                  <c:v>6.7253900000000004E-3</c:v>
                </c:pt>
                <c:pt idx="47406">
                  <c:v>5.9897400000000003E-3</c:v>
                </c:pt>
                <c:pt idx="47407">
                  <c:v>6.2849300000000002E-3</c:v>
                </c:pt>
                <c:pt idx="47408">
                  <c:v>5.0709300000000004E-3</c:v>
                </c:pt>
                <c:pt idx="47409">
                  <c:v>4.1881599999999998E-3</c:v>
                </c:pt>
                <c:pt idx="47410">
                  <c:v>-1.2418999999999999E-4</c:v>
                </c:pt>
                <c:pt idx="47411">
                  <c:v>-1.9964700000000002E-3</c:v>
                </c:pt>
                <c:pt idx="47412">
                  <c:v>-1.89142E-3</c:v>
                </c:pt>
                <c:pt idx="47413">
                  <c:v>-3.88778E-3</c:v>
                </c:pt>
                <c:pt idx="47414">
                  <c:v>-2.39974E-3</c:v>
                </c:pt>
                <c:pt idx="47415">
                  <c:v>-6.5103000000000003E-4</c:v>
                </c:pt>
                <c:pt idx="47416">
                  <c:v>1.31288E-3</c:v>
                </c:pt>
                <c:pt idx="47417">
                  <c:v>4.4443E-3</c:v>
                </c:pt>
                <c:pt idx="47418">
                  <c:v>4.8123799999999998E-3</c:v>
                </c:pt>
                <c:pt idx="47419">
                  <c:v>6.5573599999999999E-3</c:v>
                </c:pt>
                <c:pt idx="47420">
                  <c:v>6.9948199999999997E-3</c:v>
                </c:pt>
                <c:pt idx="47421">
                  <c:v>6.9490200000000002E-3</c:v>
                </c:pt>
                <c:pt idx="47422">
                  <c:v>6.9990499999999997E-3</c:v>
                </c:pt>
                <c:pt idx="47423">
                  <c:v>4.8675699999999999E-3</c:v>
                </c:pt>
                <c:pt idx="47424">
                  <c:v>5.5010800000000002E-3</c:v>
                </c:pt>
                <c:pt idx="47425">
                  <c:v>6.2155500000000002E-3</c:v>
                </c:pt>
                <c:pt idx="47426">
                  <c:v>6.2174800000000001E-3</c:v>
                </c:pt>
                <c:pt idx="47427">
                  <c:v>4.1737600000000003E-3</c:v>
                </c:pt>
                <c:pt idx="47428">
                  <c:v>3.8937799999999999E-3</c:v>
                </c:pt>
                <c:pt idx="47429">
                  <c:v>3.0352600000000001E-3</c:v>
                </c:pt>
                <c:pt idx="47430">
                  <c:v>1.1232900000000001E-3</c:v>
                </c:pt>
                <c:pt idx="47431">
                  <c:v>-1.12105E-3</c:v>
                </c:pt>
                <c:pt idx="47432">
                  <c:v>-2.9781299999999998E-3</c:v>
                </c:pt>
                <c:pt idx="47433">
                  <c:v>-3.3192899999999999E-3</c:v>
                </c:pt>
                <c:pt idx="47434">
                  <c:v>-5.3822999999999996E-3</c:v>
                </c:pt>
                <c:pt idx="47435">
                  <c:v>-5.8899499999999997E-3</c:v>
                </c:pt>
                <c:pt idx="47436">
                  <c:v>-4.7126499999999997E-3</c:v>
                </c:pt>
                <c:pt idx="47437">
                  <c:v>-6.0259900000000002E-3</c:v>
                </c:pt>
                <c:pt idx="47438">
                  <c:v>-6.7169600000000001E-3</c:v>
                </c:pt>
                <c:pt idx="47439">
                  <c:v>-5.9546E-3</c:v>
                </c:pt>
                <c:pt idx="47440">
                  <c:v>-5.9771900000000003E-3</c:v>
                </c:pt>
                <c:pt idx="47441">
                  <c:v>-7.0506500000000003E-3</c:v>
                </c:pt>
                <c:pt idx="47442">
                  <c:v>-3.9579300000000001E-3</c:v>
                </c:pt>
                <c:pt idx="47443">
                  <c:v>-4.20799E-3</c:v>
                </c:pt>
                <c:pt idx="47444">
                  <c:v>-4.3520499999999997E-3</c:v>
                </c:pt>
                <c:pt idx="47445">
                  <c:v>-1.04758E-3</c:v>
                </c:pt>
                <c:pt idx="47446">
                  <c:v>-7.8943000000000004E-4</c:v>
                </c:pt>
                <c:pt idx="47447">
                  <c:v>2.2627300000000001E-3</c:v>
                </c:pt>
                <c:pt idx="47448">
                  <c:v>4.2562399999999997E-3</c:v>
                </c:pt>
                <c:pt idx="47449">
                  <c:v>2.5260999999999999E-3</c:v>
                </c:pt>
                <c:pt idx="47450">
                  <c:v>1.6611E-3</c:v>
                </c:pt>
                <c:pt idx="47451">
                  <c:v>7.5378000000000001E-4</c:v>
                </c:pt>
                <c:pt idx="47452">
                  <c:v>-1.40386E-3</c:v>
                </c:pt>
                <c:pt idx="47453">
                  <c:v>-3.4510299999999999E-3</c:v>
                </c:pt>
                <c:pt idx="47454">
                  <c:v>-3.3750299999999998E-3</c:v>
                </c:pt>
                <c:pt idx="47455">
                  <c:v>-2.4237099999999999E-3</c:v>
                </c:pt>
                <c:pt idx="47456">
                  <c:v>-1.53068E-3</c:v>
                </c:pt>
                <c:pt idx="47457">
                  <c:v>1.7905200000000001E-3</c:v>
                </c:pt>
                <c:pt idx="47458">
                  <c:v>3.5164100000000002E-3</c:v>
                </c:pt>
                <c:pt idx="47459">
                  <c:v>3.2740199999999999E-3</c:v>
                </c:pt>
                <c:pt idx="47460">
                  <c:v>5.5017900000000003E-3</c:v>
                </c:pt>
                <c:pt idx="47461">
                  <c:v>6.0068600000000002E-3</c:v>
                </c:pt>
                <c:pt idx="47462">
                  <c:v>6.4939899999999998E-3</c:v>
                </c:pt>
                <c:pt idx="47463">
                  <c:v>5.9989800000000001E-3</c:v>
                </c:pt>
                <c:pt idx="47464">
                  <c:v>3.55135E-3</c:v>
                </c:pt>
                <c:pt idx="47465">
                  <c:v>1.92096E-3</c:v>
                </c:pt>
                <c:pt idx="47466">
                  <c:v>8.6611999999999995E-4</c:v>
                </c:pt>
                <c:pt idx="47467">
                  <c:v>-1.40716E-3</c:v>
                </c:pt>
                <c:pt idx="47468">
                  <c:v>-3.9319400000000001E-3</c:v>
                </c:pt>
                <c:pt idx="47469">
                  <c:v>-4.13482E-3</c:v>
                </c:pt>
                <c:pt idx="47470">
                  <c:v>-2.5227000000000001E-3</c:v>
                </c:pt>
                <c:pt idx="47471">
                  <c:v>-1.5869E-3</c:v>
                </c:pt>
                <c:pt idx="47472">
                  <c:v>3.7136E-4</c:v>
                </c:pt>
                <c:pt idx="47473">
                  <c:v>2.0375100000000002E-3</c:v>
                </c:pt>
                <c:pt idx="47474">
                  <c:v>3.8072000000000002E-3</c:v>
                </c:pt>
                <c:pt idx="47475">
                  <c:v>5.5794199999999999E-3</c:v>
                </c:pt>
                <c:pt idx="47476">
                  <c:v>4.9841299999999998E-3</c:v>
                </c:pt>
                <c:pt idx="47477">
                  <c:v>5.24568E-3</c:v>
                </c:pt>
                <c:pt idx="47478">
                  <c:v>6.4376600000000004E-3</c:v>
                </c:pt>
                <c:pt idx="47479">
                  <c:v>6.2255699999999997E-3</c:v>
                </c:pt>
                <c:pt idx="47480">
                  <c:v>3.64577E-3</c:v>
                </c:pt>
                <c:pt idx="47481">
                  <c:v>4.5521800000000003E-3</c:v>
                </c:pt>
                <c:pt idx="47482">
                  <c:v>5.9628299999999997E-3</c:v>
                </c:pt>
                <c:pt idx="47483">
                  <c:v>4.5027699999999997E-3</c:v>
                </c:pt>
                <c:pt idx="47484">
                  <c:v>5.0557700000000002E-3</c:v>
                </c:pt>
                <c:pt idx="47485">
                  <c:v>3.1691800000000002E-3</c:v>
                </c:pt>
                <c:pt idx="47486">
                  <c:v>1.32814E-3</c:v>
                </c:pt>
                <c:pt idx="47487">
                  <c:v>-8.7033E-4</c:v>
                </c:pt>
                <c:pt idx="47488">
                  <c:v>-2.03644E-3</c:v>
                </c:pt>
                <c:pt idx="47489">
                  <c:v>-2.8239099999999998E-3</c:v>
                </c:pt>
                <c:pt idx="47490">
                  <c:v>-5.0652700000000002E-3</c:v>
                </c:pt>
                <c:pt idx="47491">
                  <c:v>-5.9789200000000004E-3</c:v>
                </c:pt>
                <c:pt idx="47492">
                  <c:v>-5.3679799999999996E-3</c:v>
                </c:pt>
                <c:pt idx="47493">
                  <c:v>-3.9819199999999999E-3</c:v>
                </c:pt>
                <c:pt idx="47494">
                  <c:v>-5.2058800000000004E-3</c:v>
                </c:pt>
                <c:pt idx="47495">
                  <c:v>-6.0202199999999997E-3</c:v>
                </c:pt>
                <c:pt idx="47496">
                  <c:v>-6.4799699999999998E-3</c:v>
                </c:pt>
                <c:pt idx="47497">
                  <c:v>-6.2722100000000003E-3</c:v>
                </c:pt>
                <c:pt idx="47498">
                  <c:v>-4.1000300000000002E-3</c:v>
                </c:pt>
                <c:pt idx="47499">
                  <c:v>-5.6202999999999999E-3</c:v>
                </c:pt>
                <c:pt idx="47500">
                  <c:v>-5.5604599999999997E-3</c:v>
                </c:pt>
                <c:pt idx="47501">
                  <c:v>-5.4753500000000004E-3</c:v>
                </c:pt>
                <c:pt idx="47502">
                  <c:v>-5.0393199999999999E-3</c:v>
                </c:pt>
                <c:pt idx="47503">
                  <c:v>-4.2714600000000004E-3</c:v>
                </c:pt>
                <c:pt idx="47504">
                  <c:v>-4.3336700000000004E-3</c:v>
                </c:pt>
                <c:pt idx="47505">
                  <c:v>-4.2945199999999996E-3</c:v>
                </c:pt>
                <c:pt idx="47506">
                  <c:v>-2.4013799999999998E-3</c:v>
                </c:pt>
                <c:pt idx="47507" formatCode="0.00E+00">
                  <c:v>9.2600000000000001E-5</c:v>
                </c:pt>
                <c:pt idx="47508">
                  <c:v>1.1228500000000001E-3</c:v>
                </c:pt>
                <c:pt idx="47509">
                  <c:v>2.0512E-3</c:v>
                </c:pt>
                <c:pt idx="47510">
                  <c:v>2.3381000000000001E-3</c:v>
                </c:pt>
                <c:pt idx="47511">
                  <c:v>1.0336E-3</c:v>
                </c:pt>
                <c:pt idx="47512">
                  <c:v>9.2475999999999995E-4</c:v>
                </c:pt>
                <c:pt idx="47513">
                  <c:v>4.7666000000000001E-4</c:v>
                </c:pt>
                <c:pt idx="47514">
                  <c:v>-2.2949899999999998E-3</c:v>
                </c:pt>
                <c:pt idx="47515">
                  <c:v>-2.5601E-3</c:v>
                </c:pt>
                <c:pt idx="47516">
                  <c:v>-4.1037499999999998E-3</c:v>
                </c:pt>
                <c:pt idx="47517">
                  <c:v>-6.3589700000000002E-3</c:v>
                </c:pt>
                <c:pt idx="47518">
                  <c:v>-4.7128300000000003E-3</c:v>
                </c:pt>
                <c:pt idx="47519">
                  <c:v>-4.4030800000000002E-3</c:v>
                </c:pt>
                <c:pt idx="47520">
                  <c:v>-3.1085599999999998E-3</c:v>
                </c:pt>
                <c:pt idx="47521">
                  <c:v>-8.1824999999999997E-4</c:v>
                </c:pt>
                <c:pt idx="47522">
                  <c:v>1.1416499999999999E-3</c:v>
                </c:pt>
                <c:pt idx="47523">
                  <c:v>2.1176200000000002E-3</c:v>
                </c:pt>
                <c:pt idx="47524">
                  <c:v>1.55568E-3</c:v>
                </c:pt>
                <c:pt idx="47525">
                  <c:v>3.12079E-3</c:v>
                </c:pt>
                <c:pt idx="47526">
                  <c:v>2.9549899999999998E-3</c:v>
                </c:pt>
                <c:pt idx="47527">
                  <c:v>-5.2963999999999995E-4</c:v>
                </c:pt>
                <c:pt idx="47528">
                  <c:v>-1.02465E-3</c:v>
                </c:pt>
                <c:pt idx="47529">
                  <c:v>-1.0016199999999999E-3</c:v>
                </c:pt>
                <c:pt idx="47530">
                  <c:v>-3.1196399999999999E-3</c:v>
                </c:pt>
                <c:pt idx="47531">
                  <c:v>-4.43524E-3</c:v>
                </c:pt>
                <c:pt idx="47532">
                  <c:v>-3.9895499999999997E-3</c:v>
                </c:pt>
                <c:pt idx="47533">
                  <c:v>-5.0395400000000003E-3</c:v>
                </c:pt>
                <c:pt idx="47534">
                  <c:v>-4.96672E-3</c:v>
                </c:pt>
                <c:pt idx="47535">
                  <c:v>-4.2292500000000004E-3</c:v>
                </c:pt>
                <c:pt idx="47536">
                  <c:v>-6.1418899999999997E-3</c:v>
                </c:pt>
                <c:pt idx="47537">
                  <c:v>-5.2359900000000003E-3</c:v>
                </c:pt>
                <c:pt idx="47538">
                  <c:v>-4.3615399999999997E-3</c:v>
                </c:pt>
                <c:pt idx="47539">
                  <c:v>-4.2914099999999998E-3</c:v>
                </c:pt>
                <c:pt idx="47540">
                  <c:v>-2.9639499999999999E-3</c:v>
                </c:pt>
                <c:pt idx="47541">
                  <c:v>-2.7291899999999998E-3</c:v>
                </c:pt>
                <c:pt idx="47542">
                  <c:v>-4.7530000000000001E-4</c:v>
                </c:pt>
                <c:pt idx="47543">
                  <c:v>1.5055299999999999E-3</c:v>
                </c:pt>
                <c:pt idx="47544">
                  <c:v>1.76483E-3</c:v>
                </c:pt>
                <c:pt idx="47545">
                  <c:v>8.8911000000000003E-4</c:v>
                </c:pt>
                <c:pt idx="47546">
                  <c:v>3.0959400000000002E-3</c:v>
                </c:pt>
                <c:pt idx="47547">
                  <c:v>4.8174200000000002E-3</c:v>
                </c:pt>
                <c:pt idx="47548">
                  <c:v>5.3405500000000003E-3</c:v>
                </c:pt>
                <c:pt idx="47549">
                  <c:v>5.1703599999999997E-3</c:v>
                </c:pt>
                <c:pt idx="47550">
                  <c:v>3.99154E-3</c:v>
                </c:pt>
                <c:pt idx="47551">
                  <c:v>4.3971899999999996E-3</c:v>
                </c:pt>
                <c:pt idx="47552">
                  <c:v>5.0222699999999997E-3</c:v>
                </c:pt>
                <c:pt idx="47553">
                  <c:v>5.0533799999999997E-3</c:v>
                </c:pt>
                <c:pt idx="47554">
                  <c:v>4.6042000000000001E-3</c:v>
                </c:pt>
                <c:pt idx="47555">
                  <c:v>4.2571700000000002E-3</c:v>
                </c:pt>
                <c:pt idx="47556">
                  <c:v>2.4307399999999998E-3</c:v>
                </c:pt>
                <c:pt idx="47557">
                  <c:v>4.1845000000000001E-4</c:v>
                </c:pt>
                <c:pt idx="47558">
                  <c:v>-9.9495000000000009E-4</c:v>
                </c:pt>
                <c:pt idx="47559">
                  <c:v>-9.7495000000000004E-4</c:v>
                </c:pt>
                <c:pt idx="47560">
                  <c:v>-1.4387899999999999E-3</c:v>
                </c:pt>
                <c:pt idx="47561">
                  <c:v>-2.1694599999999998E-3</c:v>
                </c:pt>
                <c:pt idx="47562">
                  <c:v>-5.8887999999999996E-4</c:v>
                </c:pt>
                <c:pt idx="47563">
                  <c:v>1.8357000000000001E-4</c:v>
                </c:pt>
                <c:pt idx="47564">
                  <c:v>1.80149E-3</c:v>
                </c:pt>
                <c:pt idx="47565">
                  <c:v>1.3093899999999999E-3</c:v>
                </c:pt>
                <c:pt idx="47566">
                  <c:v>2.2287700000000001E-3</c:v>
                </c:pt>
                <c:pt idx="47567">
                  <c:v>1.20773E-3</c:v>
                </c:pt>
                <c:pt idx="47568">
                  <c:v>-1.0259100000000001E-3</c:v>
                </c:pt>
                <c:pt idx="47569">
                  <c:v>-5.9816999999999997E-4</c:v>
                </c:pt>
                <c:pt idx="47570">
                  <c:v>-2.1531499999999999E-3</c:v>
                </c:pt>
                <c:pt idx="47571">
                  <c:v>-2.4403200000000002E-3</c:v>
                </c:pt>
                <c:pt idx="47572">
                  <c:v>-4.1696099999999998E-3</c:v>
                </c:pt>
                <c:pt idx="47573">
                  <c:v>-4.5797800000000003E-3</c:v>
                </c:pt>
                <c:pt idx="47574">
                  <c:v>-3.0304099999999999E-3</c:v>
                </c:pt>
                <c:pt idx="47575">
                  <c:v>-3.9208999999999997E-3</c:v>
                </c:pt>
                <c:pt idx="47576">
                  <c:v>-2.3281899999999999E-3</c:v>
                </c:pt>
                <c:pt idx="47577">
                  <c:v>-3.8670000000000002E-4</c:v>
                </c:pt>
                <c:pt idx="47578">
                  <c:v>2.6249999999999998E-4</c:v>
                </c:pt>
                <c:pt idx="47579">
                  <c:v>1.7148700000000001E-3</c:v>
                </c:pt>
                <c:pt idx="47580">
                  <c:v>2.5146499999999998E-3</c:v>
                </c:pt>
                <c:pt idx="47581">
                  <c:v>2.4066700000000001E-3</c:v>
                </c:pt>
                <c:pt idx="47582">
                  <c:v>1.4552E-3</c:v>
                </c:pt>
                <c:pt idx="47583" formatCode="0.00E+00">
                  <c:v>6.0529999999999998E-5</c:v>
                </c:pt>
                <c:pt idx="47584">
                  <c:v>-7.1336999999999995E-4</c:v>
                </c:pt>
                <c:pt idx="47585">
                  <c:v>-1.36874E-3</c:v>
                </c:pt>
                <c:pt idx="47586">
                  <c:v>-1.24143E-3</c:v>
                </c:pt>
                <c:pt idx="47587">
                  <c:v>-2.6488100000000001E-3</c:v>
                </c:pt>
                <c:pt idx="47588">
                  <c:v>-3.2717200000000001E-3</c:v>
                </c:pt>
                <c:pt idx="47589">
                  <c:v>-3.3112599999999999E-3</c:v>
                </c:pt>
                <c:pt idx="47590">
                  <c:v>-3.5732899999999998E-3</c:v>
                </c:pt>
                <c:pt idx="47591">
                  <c:v>-3.8917000000000001E-3</c:v>
                </c:pt>
                <c:pt idx="47592">
                  <c:v>-4.0391999999999997E-3</c:v>
                </c:pt>
                <c:pt idx="47593">
                  <c:v>-3.4862000000000001E-3</c:v>
                </c:pt>
                <c:pt idx="47594">
                  <c:v>-3.38025E-3</c:v>
                </c:pt>
                <c:pt idx="47595">
                  <c:v>-2.9478E-3</c:v>
                </c:pt>
                <c:pt idx="47596">
                  <c:v>-2.74106E-3</c:v>
                </c:pt>
                <c:pt idx="47597">
                  <c:v>-2.79875E-3</c:v>
                </c:pt>
                <c:pt idx="47598" formatCode="0.00E+00">
                  <c:v>-9.4489999999999998E-5</c:v>
                </c:pt>
                <c:pt idx="47599">
                  <c:v>1.0152200000000001E-3</c:v>
                </c:pt>
                <c:pt idx="47600">
                  <c:v>1.37693E-3</c:v>
                </c:pt>
                <c:pt idx="47601">
                  <c:v>1.2080999999999999E-3</c:v>
                </c:pt>
                <c:pt idx="47602">
                  <c:v>1.9947699999999999E-3</c:v>
                </c:pt>
                <c:pt idx="47603">
                  <c:v>4.0327999999999996E-3</c:v>
                </c:pt>
                <c:pt idx="47604">
                  <c:v>3.3329399999999999E-3</c:v>
                </c:pt>
                <c:pt idx="47605">
                  <c:v>2.9169999999999999E-3</c:v>
                </c:pt>
                <c:pt idx="47606">
                  <c:v>4.1870600000000003E-3</c:v>
                </c:pt>
                <c:pt idx="47607">
                  <c:v>4.2956499999999998E-3</c:v>
                </c:pt>
                <c:pt idx="47608">
                  <c:v>3.2788399999999999E-3</c:v>
                </c:pt>
                <c:pt idx="47609">
                  <c:v>2.5692900000000001E-3</c:v>
                </c:pt>
                <c:pt idx="47610">
                  <c:v>2.6013099999999999E-3</c:v>
                </c:pt>
                <c:pt idx="47611">
                  <c:v>2.4501700000000002E-3</c:v>
                </c:pt>
                <c:pt idx="47612">
                  <c:v>3.1972900000000002E-3</c:v>
                </c:pt>
                <c:pt idx="47613">
                  <c:v>9.5695000000000003E-4</c:v>
                </c:pt>
                <c:pt idx="47614">
                  <c:v>-1.2549799999999999E-3</c:v>
                </c:pt>
                <c:pt idx="47615">
                  <c:v>-1.358E-3</c:v>
                </c:pt>
                <c:pt idx="47616">
                  <c:v>-2.1032999999999998E-3</c:v>
                </c:pt>
                <c:pt idx="47617">
                  <c:v>-5.0182000000000004E-4</c:v>
                </c:pt>
                <c:pt idx="47618">
                  <c:v>-5.3936000000000001E-4</c:v>
                </c:pt>
                <c:pt idx="47619">
                  <c:v>5.1887999999999999E-4</c:v>
                </c:pt>
                <c:pt idx="47620">
                  <c:v>1.2224E-3</c:v>
                </c:pt>
                <c:pt idx="47621">
                  <c:v>2.2500999999999999E-4</c:v>
                </c:pt>
                <c:pt idx="47622">
                  <c:v>7.1664000000000005E-4</c:v>
                </c:pt>
                <c:pt idx="47623">
                  <c:v>-2.1622000000000001E-4</c:v>
                </c:pt>
                <c:pt idx="47624">
                  <c:v>-8.6300000000000005E-4</c:v>
                </c:pt>
                <c:pt idx="47625">
                  <c:v>-7.1809E-4</c:v>
                </c:pt>
                <c:pt idx="47626">
                  <c:v>2.8540999999999999E-4</c:v>
                </c:pt>
                <c:pt idx="47627">
                  <c:v>-1.15745E-3</c:v>
                </c:pt>
                <c:pt idx="47628">
                  <c:v>-3.0374999999999998E-3</c:v>
                </c:pt>
                <c:pt idx="47629">
                  <c:v>-3.3273600000000001E-3</c:v>
                </c:pt>
                <c:pt idx="47630">
                  <c:v>-2.6785899999999998E-3</c:v>
                </c:pt>
                <c:pt idx="47631">
                  <c:v>-2.8421700000000002E-3</c:v>
                </c:pt>
                <c:pt idx="47632">
                  <c:v>-1.1351200000000001E-3</c:v>
                </c:pt>
                <c:pt idx="47633">
                  <c:v>-2.8559000000000001E-4</c:v>
                </c:pt>
                <c:pt idx="47634">
                  <c:v>3.4129000000000001E-4</c:v>
                </c:pt>
                <c:pt idx="47635">
                  <c:v>9.7369000000000004E-4</c:v>
                </c:pt>
                <c:pt idx="47636">
                  <c:v>-2.0456000000000001E-4</c:v>
                </c:pt>
                <c:pt idx="47637">
                  <c:v>-2.8297000000000001E-4</c:v>
                </c:pt>
                <c:pt idx="47638">
                  <c:v>5.6623999999999997E-4</c:v>
                </c:pt>
                <c:pt idx="47639" formatCode="0.00E+00">
                  <c:v>1.3380000000000001E-5</c:v>
                </c:pt>
                <c:pt idx="47640">
                  <c:v>-1.2316199999999999E-3</c:v>
                </c:pt>
                <c:pt idx="47641">
                  <c:v>-5.3476000000000001E-4</c:v>
                </c:pt>
                <c:pt idx="47642">
                  <c:v>-5.3762999999999999E-4</c:v>
                </c:pt>
                <c:pt idx="47643">
                  <c:v>-1.70089E-3</c:v>
                </c:pt>
                <c:pt idx="47644">
                  <c:v>-2.3641199999999999E-3</c:v>
                </c:pt>
                <c:pt idx="47645">
                  <c:v>-3.3292899999999999E-3</c:v>
                </c:pt>
                <c:pt idx="47646">
                  <c:v>-4.0650399999999998E-3</c:v>
                </c:pt>
                <c:pt idx="47647">
                  <c:v>-1.68973E-3</c:v>
                </c:pt>
                <c:pt idx="47648">
                  <c:v>-1.10169E-3</c:v>
                </c:pt>
                <c:pt idx="47649">
                  <c:v>-2.4280999999999999E-3</c:v>
                </c:pt>
                <c:pt idx="47650">
                  <c:v>-2.8231100000000002E-3</c:v>
                </c:pt>
                <c:pt idx="47651">
                  <c:v>-3.4204600000000002E-3</c:v>
                </c:pt>
                <c:pt idx="47652">
                  <c:v>-1.9760099999999998E-3</c:v>
                </c:pt>
                <c:pt idx="47653">
                  <c:v>-1.31672E-3</c:v>
                </c:pt>
                <c:pt idx="47654">
                  <c:v>5.5057999999999995E-4</c:v>
                </c:pt>
                <c:pt idx="47655">
                  <c:v>8.7441000000000005E-4</c:v>
                </c:pt>
                <c:pt idx="47656">
                  <c:v>9.9324999999999999E-4</c:v>
                </c:pt>
                <c:pt idx="47657">
                  <c:v>8.9030999999999995E-4</c:v>
                </c:pt>
                <c:pt idx="47658">
                  <c:v>2.2840999999999999E-4</c:v>
                </c:pt>
                <c:pt idx="47659">
                  <c:v>1.46558E-3</c:v>
                </c:pt>
                <c:pt idx="47660">
                  <c:v>1.7923500000000001E-3</c:v>
                </c:pt>
                <c:pt idx="47661">
                  <c:v>1.9213100000000001E-3</c:v>
                </c:pt>
                <c:pt idx="47662">
                  <c:v>3.0896700000000001E-3</c:v>
                </c:pt>
                <c:pt idx="47663">
                  <c:v>2.7262800000000002E-3</c:v>
                </c:pt>
                <c:pt idx="47664">
                  <c:v>3.1958500000000001E-3</c:v>
                </c:pt>
                <c:pt idx="47665">
                  <c:v>3.08968E-3</c:v>
                </c:pt>
                <c:pt idx="47666">
                  <c:v>1.4768800000000001E-3</c:v>
                </c:pt>
                <c:pt idx="47667">
                  <c:v>1.33198E-3</c:v>
                </c:pt>
                <c:pt idx="47668">
                  <c:v>1.1353299999999999E-3</c:v>
                </c:pt>
                <c:pt idx="47669">
                  <c:v>2.2291999999999999E-4</c:v>
                </c:pt>
                <c:pt idx="47670" formatCode="0.00E+00">
                  <c:v>7.0419999999999993E-5</c:v>
                </c:pt>
                <c:pt idx="47671">
                  <c:v>-1.1278E-3</c:v>
                </c:pt>
                <c:pt idx="47672">
                  <c:v>-1.4156999999999999E-4</c:v>
                </c:pt>
                <c:pt idx="47673">
                  <c:v>4.7688E-4</c:v>
                </c:pt>
                <c:pt idx="47674">
                  <c:v>-5.6647999999999996E-4</c:v>
                </c:pt>
                <c:pt idx="47675">
                  <c:v>7.9394000000000003E-4</c:v>
                </c:pt>
                <c:pt idx="47676">
                  <c:v>-4.8022000000000001E-4</c:v>
                </c:pt>
                <c:pt idx="47677">
                  <c:v>-5.6353999999999996E-4</c:v>
                </c:pt>
                <c:pt idx="47678">
                  <c:v>3.7188999999999999E-4</c:v>
                </c:pt>
                <c:pt idx="47679">
                  <c:v>-4.9392999999999996E-4</c:v>
                </c:pt>
                <c:pt idx="47680">
                  <c:v>3.0822999999999999E-4</c:v>
                </c:pt>
                <c:pt idx="47681">
                  <c:v>-8.5851000000000005E-4</c:v>
                </c:pt>
                <c:pt idx="47682">
                  <c:v>-3.9351000000000002E-4</c:v>
                </c:pt>
                <c:pt idx="47683">
                  <c:v>4.2282000000000002E-4</c:v>
                </c:pt>
                <c:pt idx="47684">
                  <c:v>-2.2956600000000001E-3</c:v>
                </c:pt>
                <c:pt idx="47685">
                  <c:v>-2.5630499999999999E-3</c:v>
                </c:pt>
                <c:pt idx="47686">
                  <c:v>-7.2924000000000003E-4</c:v>
                </c:pt>
                <c:pt idx="47687">
                  <c:v>-1.3538000000000001E-3</c:v>
                </c:pt>
                <c:pt idx="47688">
                  <c:v>-9.2915999999999995E-4</c:v>
                </c:pt>
                <c:pt idx="47689" formatCode="0.00E+00">
                  <c:v>5.0819999999999998E-5</c:v>
                </c:pt>
                <c:pt idx="47690">
                  <c:v>-5.0949000000000003E-4</c:v>
                </c:pt>
                <c:pt idx="47691">
                  <c:v>-6.2042E-4</c:v>
                </c:pt>
                <c:pt idx="47692" formatCode="0.00E+00">
                  <c:v>6.0250000000000001E-5</c:v>
                </c:pt>
                <c:pt idx="47693" formatCode="0.00E+00">
                  <c:v>3.5930000000000003E-5</c:v>
                </c:pt>
                <c:pt idx="47694">
                  <c:v>-6.3752999999999998E-4</c:v>
                </c:pt>
                <c:pt idx="47695">
                  <c:v>1.0666E-4</c:v>
                </c:pt>
                <c:pt idx="47696">
                  <c:v>1.7342E-4</c:v>
                </c:pt>
                <c:pt idx="47697">
                  <c:v>-5.1453999999999996E-4</c:v>
                </c:pt>
                <c:pt idx="47698">
                  <c:v>1.0258999999999999E-3</c:v>
                </c:pt>
                <c:pt idx="47699">
                  <c:v>-6.9160999999999995E-4</c:v>
                </c:pt>
                <c:pt idx="47700">
                  <c:v>-2.1055100000000001E-3</c:v>
                </c:pt>
                <c:pt idx="47701">
                  <c:v>-1.50825E-3</c:v>
                </c:pt>
                <c:pt idx="47702">
                  <c:v>-1.5827199999999999E-3</c:v>
                </c:pt>
                <c:pt idx="47703">
                  <c:v>-2.01161E-3</c:v>
                </c:pt>
                <c:pt idx="47704">
                  <c:v>-2.63664E-3</c:v>
                </c:pt>
                <c:pt idx="47705">
                  <c:v>-2.6134600000000002E-3</c:v>
                </c:pt>
                <c:pt idx="47706">
                  <c:v>-9.1074000000000005E-4</c:v>
                </c:pt>
                <c:pt idx="47707">
                  <c:v>-8.9229999999999995E-4</c:v>
                </c:pt>
                <c:pt idx="47708">
                  <c:v>-2.3071099999999998E-3</c:v>
                </c:pt>
                <c:pt idx="47709">
                  <c:v>1.8089000000000001E-4</c:v>
                </c:pt>
                <c:pt idx="47710">
                  <c:v>1.25687E-3</c:v>
                </c:pt>
                <c:pt idx="47711">
                  <c:v>-6.0274000000000005E-4</c:v>
                </c:pt>
                <c:pt idx="47712">
                  <c:v>3.0916E-4</c:v>
                </c:pt>
                <c:pt idx="47713">
                  <c:v>-6.4190999999999998E-4</c:v>
                </c:pt>
                <c:pt idx="47714">
                  <c:v>-2.2094000000000001E-4</c:v>
                </c:pt>
                <c:pt idx="47715">
                  <c:v>1.42549E-3</c:v>
                </c:pt>
                <c:pt idx="47716">
                  <c:v>2.0031799999999998E-3</c:v>
                </c:pt>
                <c:pt idx="47717">
                  <c:v>1.3881200000000001E-3</c:v>
                </c:pt>
                <c:pt idx="47718">
                  <c:v>4.5498000000000001E-4</c:v>
                </c:pt>
                <c:pt idx="47719">
                  <c:v>9.0591000000000001E-4</c:v>
                </c:pt>
                <c:pt idx="47720">
                  <c:v>2.2504199999999999E-3</c:v>
                </c:pt>
                <c:pt idx="47721">
                  <c:v>1.6168300000000001E-3</c:v>
                </c:pt>
                <c:pt idx="47722">
                  <c:v>-2.0432E-4</c:v>
                </c:pt>
                <c:pt idx="47723">
                  <c:v>3.1609999999999999E-4</c:v>
                </c:pt>
                <c:pt idx="47724">
                  <c:v>2.4295999999999999E-4</c:v>
                </c:pt>
                <c:pt idx="47725">
                  <c:v>7.2625999999999995E-4</c:v>
                </c:pt>
                <c:pt idx="47726">
                  <c:v>1.22032E-3</c:v>
                </c:pt>
                <c:pt idx="47727">
                  <c:v>7.6181999999999997E-4</c:v>
                </c:pt>
                <c:pt idx="47728">
                  <c:v>8.3128E-4</c:v>
                </c:pt>
                <c:pt idx="47729" formatCode="0.00E+00">
                  <c:v>8.7169999999999994E-5</c:v>
                </c:pt>
                <c:pt idx="47730" formatCode="0.00E+00">
                  <c:v>-3.8210000000000002E-5</c:v>
                </c:pt>
                <c:pt idx="47731">
                  <c:v>-9.9579000000000009E-4</c:v>
                </c:pt>
                <c:pt idx="47732">
                  <c:v>-2.8986000000000002E-4</c:v>
                </c:pt>
                <c:pt idx="47733">
                  <c:v>5.2851000000000005E-4</c:v>
                </c:pt>
                <c:pt idx="47734">
                  <c:v>3.3030000000000001E-4</c:v>
                </c:pt>
                <c:pt idx="47735">
                  <c:v>9.5956999999999998E-4</c:v>
                </c:pt>
                <c:pt idx="47736">
                  <c:v>-1.4503000000000001E-4</c:v>
                </c:pt>
                <c:pt idx="47737">
                  <c:v>-1.2542E-4</c:v>
                </c:pt>
                <c:pt idx="47738">
                  <c:v>-8.8980999999999999E-4</c:v>
                </c:pt>
                <c:pt idx="47739">
                  <c:v>-2.5224900000000001E-3</c:v>
                </c:pt>
                <c:pt idx="47740">
                  <c:v>-1.0623900000000001E-3</c:v>
                </c:pt>
                <c:pt idx="47741">
                  <c:v>9.4611999999999995E-4</c:v>
                </c:pt>
                <c:pt idx="47742">
                  <c:v>1.05744E-3</c:v>
                </c:pt>
                <c:pt idx="47743">
                  <c:v>-2.9882999999999998E-4</c:v>
                </c:pt>
                <c:pt idx="47744">
                  <c:v>6.1205999999999999E-4</c:v>
                </c:pt>
                <c:pt idx="47745" formatCode="0.00E+00">
                  <c:v>8.4400000000000005E-5</c:v>
                </c:pt>
                <c:pt idx="47746">
                  <c:v>1.3875000000000001E-4</c:v>
                </c:pt>
                <c:pt idx="47747">
                  <c:v>8.6218000000000004E-4</c:v>
                </c:pt>
                <c:pt idx="47748">
                  <c:v>6.4873999999999997E-4</c:v>
                </c:pt>
                <c:pt idx="47749">
                  <c:v>1.48868E-3</c:v>
                </c:pt>
                <c:pt idx="47750">
                  <c:v>9.1067999999999997E-4</c:v>
                </c:pt>
                <c:pt idx="47751" formatCode="0.00E+00">
                  <c:v>3.1999999999999999E-6</c:v>
                </c:pt>
                <c:pt idx="47752">
                  <c:v>-6.4983E-4</c:v>
                </c:pt>
                <c:pt idx="47753">
                  <c:v>-1.9660200000000002E-3</c:v>
                </c:pt>
                <c:pt idx="47754">
                  <c:v>-1.1096299999999999E-3</c:v>
                </c:pt>
                <c:pt idx="47755">
                  <c:v>-1.22729E-3</c:v>
                </c:pt>
                <c:pt idx="47756">
                  <c:v>-2.2010000000000001E-4</c:v>
                </c:pt>
                <c:pt idx="47757">
                  <c:v>1.216E-4</c:v>
                </c:pt>
                <c:pt idx="47758">
                  <c:v>-4.7852000000000002E-4</c:v>
                </c:pt>
                <c:pt idx="47759">
                  <c:v>-3.1925999999999998E-4</c:v>
                </c:pt>
                <c:pt idx="47760">
                  <c:v>-4.2748999999999999E-4</c:v>
                </c:pt>
                <c:pt idx="47761">
                  <c:v>1.717E-4</c:v>
                </c:pt>
                <c:pt idx="47762">
                  <c:v>-1.1069999999999999E-4</c:v>
                </c:pt>
                <c:pt idx="47763" formatCode="0.00E+00">
                  <c:v>-1.239E-5</c:v>
                </c:pt>
                <c:pt idx="47764">
                  <c:v>6.3133999999999998E-4</c:v>
                </c:pt>
                <c:pt idx="47765">
                  <c:v>-1.3683E-4</c:v>
                </c:pt>
                <c:pt idx="47766">
                  <c:v>-3.7624000000000002E-4</c:v>
                </c:pt>
                <c:pt idx="47767">
                  <c:v>1.4108999999999999E-4</c:v>
                </c:pt>
                <c:pt idx="47768">
                  <c:v>5.6061000000000001E-4</c:v>
                </c:pt>
                <c:pt idx="47769">
                  <c:v>2.3107100000000001E-3</c:v>
                </c:pt>
                <c:pt idx="47770">
                  <c:v>6.0552999999999996E-4</c:v>
                </c:pt>
                <c:pt idx="47771" formatCode="0.00E+00">
                  <c:v>7.4339999999999996E-5</c:v>
                </c:pt>
                <c:pt idx="47772">
                  <c:v>1.0002100000000001E-3</c:v>
                </c:pt>
                <c:pt idx="47773">
                  <c:v>3.8777000000000001E-4</c:v>
                </c:pt>
                <c:pt idx="47774">
                  <c:v>1.5539200000000001E-3</c:v>
                </c:pt>
                <c:pt idx="47775" formatCode="0.00E+00">
                  <c:v>-4.3290000000000001E-5</c:v>
                </c:pt>
                <c:pt idx="47776">
                  <c:v>3.681E-4</c:v>
                </c:pt>
                <c:pt idx="47777">
                  <c:v>-2.0597000000000001E-4</c:v>
                </c:pt>
                <c:pt idx="47778">
                  <c:v>4.5323E-4</c:v>
                </c:pt>
                <c:pt idx="47779">
                  <c:v>8.1587999999999995E-4</c:v>
                </c:pt>
                <c:pt idx="47780" formatCode="0.00E+00">
                  <c:v>1.7289999999999999E-5</c:v>
                </c:pt>
                <c:pt idx="47781">
                  <c:v>1.8195399999999999E-3</c:v>
                </c:pt>
                <c:pt idx="47782">
                  <c:v>4.2645999999999998E-4</c:v>
                </c:pt>
                <c:pt idx="47783">
                  <c:v>7.2597000000000004E-4</c:v>
                </c:pt>
                <c:pt idx="47784">
                  <c:v>1.66881E-3</c:v>
                </c:pt>
                <c:pt idx="47785">
                  <c:v>6.1140000000000001E-4</c:v>
                </c:pt>
                <c:pt idx="47786">
                  <c:v>1.06828E-3</c:v>
                </c:pt>
                <c:pt idx="47787">
                  <c:v>-7.7910999999999996E-4</c:v>
                </c:pt>
                <c:pt idx="47788">
                  <c:v>-1.42592E-3</c:v>
                </c:pt>
                <c:pt idx="47789">
                  <c:v>-2.0193199999999998E-3</c:v>
                </c:pt>
                <c:pt idx="47790">
                  <c:v>-2.1155700000000002E-3</c:v>
                </c:pt>
                <c:pt idx="47791">
                  <c:v>-5.0045000000000005E-4</c:v>
                </c:pt>
                <c:pt idx="47792">
                  <c:v>-7.5807999999999995E-4</c:v>
                </c:pt>
                <c:pt idx="47793">
                  <c:v>4.3520000000000001E-4</c:v>
                </c:pt>
                <c:pt idx="47794">
                  <c:v>2.9213300000000002E-3</c:v>
                </c:pt>
                <c:pt idx="47795">
                  <c:v>3.3240800000000001E-3</c:v>
                </c:pt>
                <c:pt idx="47796">
                  <c:v>1.37262E-3</c:v>
                </c:pt>
                <c:pt idx="47797">
                  <c:v>7.4069000000000001E-4</c:v>
                </c:pt>
                <c:pt idx="47798">
                  <c:v>8.6963999999999997E-4</c:v>
                </c:pt>
                <c:pt idx="47799" formatCode="0.00E+00">
                  <c:v>-7.1370000000000003E-5</c:v>
                </c:pt>
                <c:pt idx="47800">
                  <c:v>1.0527500000000001E-3</c:v>
                </c:pt>
                <c:pt idx="47801">
                  <c:v>2.2824199999999998E-3</c:v>
                </c:pt>
                <c:pt idx="47802">
                  <c:v>6.7615999999999998E-4</c:v>
                </c:pt>
                <c:pt idx="47803">
                  <c:v>-7.2517999999999997E-4</c:v>
                </c:pt>
                <c:pt idx="47804">
                  <c:v>-1.60709E-3</c:v>
                </c:pt>
                <c:pt idx="47805">
                  <c:v>-1.81292E-3</c:v>
                </c:pt>
                <c:pt idx="47806">
                  <c:v>-1.3598200000000001E-3</c:v>
                </c:pt>
                <c:pt idx="47807">
                  <c:v>-9.3696000000000003E-4</c:v>
                </c:pt>
                <c:pt idx="47808">
                  <c:v>1.9802E-4</c:v>
                </c:pt>
                <c:pt idx="47809">
                  <c:v>4.4722000000000002E-4</c:v>
                </c:pt>
                <c:pt idx="47810">
                  <c:v>1.84629E-3</c:v>
                </c:pt>
                <c:pt idx="47811">
                  <c:v>3.32045E-3</c:v>
                </c:pt>
                <c:pt idx="47812">
                  <c:v>1.06726E-3</c:v>
                </c:pt>
                <c:pt idx="47813">
                  <c:v>-1.33158E-3</c:v>
                </c:pt>
                <c:pt idx="47814">
                  <c:v>1.1475000000000001E-3</c:v>
                </c:pt>
                <c:pt idx="47815">
                  <c:v>7.1257999999999998E-4</c:v>
                </c:pt>
                <c:pt idx="47816">
                  <c:v>-1.3087999999999999E-4</c:v>
                </c:pt>
                <c:pt idx="47817">
                  <c:v>1.3771000000000001E-4</c:v>
                </c:pt>
                <c:pt idx="47818" formatCode="0.00E+00">
                  <c:v>1.187E-5</c:v>
                </c:pt>
                <c:pt idx="47819">
                  <c:v>9.2447999999999998E-4</c:v>
                </c:pt>
                <c:pt idx="47820">
                  <c:v>1.99534E-3</c:v>
                </c:pt>
                <c:pt idx="47821">
                  <c:v>2.7198299999999999E-3</c:v>
                </c:pt>
                <c:pt idx="47822">
                  <c:v>1.11787E-3</c:v>
                </c:pt>
                <c:pt idx="47823">
                  <c:v>-5.6986999999999999E-4</c:v>
                </c:pt>
                <c:pt idx="47824">
                  <c:v>-1.9235299999999999E-3</c:v>
                </c:pt>
                <c:pt idx="47825">
                  <c:v>-2.45408E-3</c:v>
                </c:pt>
                <c:pt idx="47826">
                  <c:v>-1.79912E-3</c:v>
                </c:pt>
                <c:pt idx="47827">
                  <c:v>-1.23201E-3</c:v>
                </c:pt>
                <c:pt idx="47828" formatCode="0.00E+00">
                  <c:v>8.6059999999999999E-5</c:v>
                </c:pt>
                <c:pt idx="47829">
                  <c:v>-1.26772E-3</c:v>
                </c:pt>
                <c:pt idx="47830">
                  <c:v>-1.7408600000000001E-3</c:v>
                </c:pt>
                <c:pt idx="47831">
                  <c:v>-2.1626999999999999E-4</c:v>
                </c:pt>
                <c:pt idx="47832">
                  <c:v>-1.7506399999999999E-3</c:v>
                </c:pt>
                <c:pt idx="47833">
                  <c:v>-3.2604999999999999E-3</c:v>
                </c:pt>
                <c:pt idx="47834">
                  <c:v>-1.44429E-3</c:v>
                </c:pt>
                <c:pt idx="47835">
                  <c:v>-1.24803E-3</c:v>
                </c:pt>
                <c:pt idx="47836">
                  <c:v>-1.1770299999999999E-3</c:v>
                </c:pt>
                <c:pt idx="47837" formatCode="0.00E+00">
                  <c:v>7.3510000000000006E-5</c:v>
                </c:pt>
                <c:pt idx="47838">
                  <c:v>-1.2381099999999999E-3</c:v>
                </c:pt>
                <c:pt idx="47839">
                  <c:v>-1.48792E-3</c:v>
                </c:pt>
                <c:pt idx="47840">
                  <c:v>-7.9719999999999997E-4</c:v>
                </c:pt>
                <c:pt idx="47841">
                  <c:v>-1.5540599999999999E-3</c:v>
                </c:pt>
                <c:pt idx="47842">
                  <c:v>-3.2006999999999999E-4</c:v>
                </c:pt>
                <c:pt idx="47843">
                  <c:v>7.3278000000000004E-4</c:v>
                </c:pt>
                <c:pt idx="47844">
                  <c:v>2.2821899999999999E-3</c:v>
                </c:pt>
                <c:pt idx="47845">
                  <c:v>3.0338399999999999E-3</c:v>
                </c:pt>
                <c:pt idx="47846">
                  <c:v>1.7521100000000001E-3</c:v>
                </c:pt>
                <c:pt idx="47847">
                  <c:v>2.3624599999999998E-3</c:v>
                </c:pt>
                <c:pt idx="47848">
                  <c:v>9.8802999999999998E-4</c:v>
                </c:pt>
                <c:pt idx="47849">
                  <c:v>-2.8276000000000001E-4</c:v>
                </c:pt>
                <c:pt idx="47850">
                  <c:v>-2.0976900000000001E-3</c:v>
                </c:pt>
                <c:pt idx="47851">
                  <c:v>-4.8487199999999999E-3</c:v>
                </c:pt>
                <c:pt idx="47852">
                  <c:v>-3.8348800000000001E-3</c:v>
                </c:pt>
                <c:pt idx="47853">
                  <c:v>-2.46328E-3</c:v>
                </c:pt>
                <c:pt idx="47854">
                  <c:v>-8.3735000000000005E-4</c:v>
                </c:pt>
                <c:pt idx="47855">
                  <c:v>-2.4903299999999998E-3</c:v>
                </c:pt>
                <c:pt idx="47856">
                  <c:v>-1.88247E-3</c:v>
                </c:pt>
                <c:pt idx="47857">
                  <c:v>-4.3316999999999997E-4</c:v>
                </c:pt>
                <c:pt idx="47858">
                  <c:v>-3.0561E-4</c:v>
                </c:pt>
                <c:pt idx="47859">
                  <c:v>2.23865E-3</c:v>
                </c:pt>
                <c:pt idx="47860">
                  <c:v>3.4968199999999999E-3</c:v>
                </c:pt>
                <c:pt idx="47861">
                  <c:v>2.5945899999999999E-3</c:v>
                </c:pt>
                <c:pt idx="47862">
                  <c:v>2.1094299999999998E-3</c:v>
                </c:pt>
                <c:pt idx="47863">
                  <c:v>4.6379E-4</c:v>
                </c:pt>
                <c:pt idx="47864">
                  <c:v>-4.5422000000000003E-4</c:v>
                </c:pt>
                <c:pt idx="47865">
                  <c:v>-9.4614999999999999E-4</c:v>
                </c:pt>
                <c:pt idx="47866">
                  <c:v>-3.6383600000000002E-3</c:v>
                </c:pt>
                <c:pt idx="47867">
                  <c:v>-2.8151399999999998E-3</c:v>
                </c:pt>
                <c:pt idx="47868">
                  <c:v>-1.4317900000000001E-3</c:v>
                </c:pt>
                <c:pt idx="47869">
                  <c:v>-9.4711999999999997E-4</c:v>
                </c:pt>
                <c:pt idx="47870">
                  <c:v>-1.34011E-3</c:v>
                </c:pt>
                <c:pt idx="47871">
                  <c:v>-2.56011E-3</c:v>
                </c:pt>
                <c:pt idx="47872">
                  <c:v>-1.7099800000000001E-3</c:v>
                </c:pt>
                <c:pt idx="47873">
                  <c:v>-2.4628699999999998E-3</c:v>
                </c:pt>
                <c:pt idx="47874">
                  <c:v>-1.59132E-3</c:v>
                </c:pt>
                <c:pt idx="47875">
                  <c:v>-2.3386399999999999E-3</c:v>
                </c:pt>
                <c:pt idx="47876">
                  <c:v>-1.2573E-3</c:v>
                </c:pt>
                <c:pt idx="47877">
                  <c:v>-9.2152E-4</c:v>
                </c:pt>
                <c:pt idx="47878">
                  <c:v>-1.55583E-3</c:v>
                </c:pt>
                <c:pt idx="47879">
                  <c:v>4.5988000000000002E-4</c:v>
                </c:pt>
                <c:pt idx="47880">
                  <c:v>2.2976199999999998E-3</c:v>
                </c:pt>
                <c:pt idx="47881">
                  <c:v>3.8265700000000001E-3</c:v>
                </c:pt>
                <c:pt idx="47882">
                  <c:v>4.7867300000000003E-3</c:v>
                </c:pt>
                <c:pt idx="47883">
                  <c:v>2.9726100000000001E-3</c:v>
                </c:pt>
                <c:pt idx="47884">
                  <c:v>1.4953099999999999E-3</c:v>
                </c:pt>
                <c:pt idx="47885">
                  <c:v>3.5971900000000001E-3</c:v>
                </c:pt>
                <c:pt idx="47886">
                  <c:v>3.1964900000000002E-3</c:v>
                </c:pt>
                <c:pt idx="47887">
                  <c:v>2.06179E-3</c:v>
                </c:pt>
                <c:pt idx="47888">
                  <c:v>2.1981399999999999E-3</c:v>
                </c:pt>
                <c:pt idx="47889">
                  <c:v>2.9980499999999999E-3</c:v>
                </c:pt>
                <c:pt idx="47890">
                  <c:v>2.9394500000000001E-3</c:v>
                </c:pt>
                <c:pt idx="47891">
                  <c:v>9.0759E-4</c:v>
                </c:pt>
                <c:pt idx="47892">
                  <c:v>1.45078E-3</c:v>
                </c:pt>
                <c:pt idx="47893">
                  <c:v>2.2480099999999999E-3</c:v>
                </c:pt>
                <c:pt idx="47894">
                  <c:v>1.5419000000000001E-4</c:v>
                </c:pt>
                <c:pt idx="47895">
                  <c:v>-1.9746299999999998E-3</c:v>
                </c:pt>
                <c:pt idx="47896">
                  <c:v>-2.7509700000000002E-3</c:v>
                </c:pt>
                <c:pt idx="47897">
                  <c:v>-3.9329400000000002E-3</c:v>
                </c:pt>
                <c:pt idx="47898">
                  <c:v>-1.8858099999999999E-3</c:v>
                </c:pt>
                <c:pt idx="47899">
                  <c:v>-4.1541000000000001E-4</c:v>
                </c:pt>
                <c:pt idx="47900">
                  <c:v>5.0516000000000005E-4</c:v>
                </c:pt>
                <c:pt idx="47901">
                  <c:v>3.8004200000000001E-3</c:v>
                </c:pt>
                <c:pt idx="47902">
                  <c:v>4.5513799999999998E-3</c:v>
                </c:pt>
                <c:pt idx="47903">
                  <c:v>3.6065400000000001E-3</c:v>
                </c:pt>
                <c:pt idx="47904">
                  <c:v>1.23686E-3</c:v>
                </c:pt>
                <c:pt idx="47905">
                  <c:v>-1.18683E-3</c:v>
                </c:pt>
                <c:pt idx="47906">
                  <c:v>-3.0314299999999999E-3</c:v>
                </c:pt>
                <c:pt idx="47907">
                  <c:v>-3.8753799999999999E-3</c:v>
                </c:pt>
                <c:pt idx="47908">
                  <c:v>-3.7555100000000001E-3</c:v>
                </c:pt>
                <c:pt idx="47909">
                  <c:v>-3.1814E-3</c:v>
                </c:pt>
                <c:pt idx="47910">
                  <c:v>-3.0189800000000001E-3</c:v>
                </c:pt>
                <c:pt idx="47911">
                  <c:v>-1.9964800000000001E-3</c:v>
                </c:pt>
                <c:pt idx="47912">
                  <c:v>-9.4098000000000001E-4</c:v>
                </c:pt>
                <c:pt idx="47913">
                  <c:v>-2.9623200000000001E-3</c:v>
                </c:pt>
                <c:pt idx="47914">
                  <c:v>-8.2837999999999998E-4</c:v>
                </c:pt>
                <c:pt idx="47915">
                  <c:v>1.2639400000000001E-3</c:v>
                </c:pt>
                <c:pt idx="47916">
                  <c:v>3.3298400000000001E-3</c:v>
                </c:pt>
                <c:pt idx="47917">
                  <c:v>4.0235100000000001E-3</c:v>
                </c:pt>
                <c:pt idx="47918">
                  <c:v>3.2518199999999999E-3</c:v>
                </c:pt>
                <c:pt idx="47919">
                  <c:v>1.94864E-3</c:v>
                </c:pt>
                <c:pt idx="47920">
                  <c:v>-6.0915000000000003E-4</c:v>
                </c:pt>
                <c:pt idx="47921">
                  <c:v>-1.47306E-3</c:v>
                </c:pt>
                <c:pt idx="47922">
                  <c:v>-4.7286899999999998E-3</c:v>
                </c:pt>
                <c:pt idx="47923">
                  <c:v>-5.1071099999999998E-3</c:v>
                </c:pt>
                <c:pt idx="47924">
                  <c:v>-2.3638700000000001E-3</c:v>
                </c:pt>
                <c:pt idx="47925">
                  <c:v>-2.4152900000000001E-3</c:v>
                </c:pt>
                <c:pt idx="47926">
                  <c:v>-2.9551E-3</c:v>
                </c:pt>
                <c:pt idx="47927">
                  <c:v>-3.9184099999999998E-3</c:v>
                </c:pt>
                <c:pt idx="47928">
                  <c:v>-3.2946300000000002E-3</c:v>
                </c:pt>
                <c:pt idx="47929">
                  <c:v>-4.7633600000000003E-3</c:v>
                </c:pt>
                <c:pt idx="47930">
                  <c:v>-3.4353500000000002E-3</c:v>
                </c:pt>
                <c:pt idx="47931">
                  <c:v>-2.5506399999999999E-3</c:v>
                </c:pt>
                <c:pt idx="47932">
                  <c:v>-3.3270399999999999E-3</c:v>
                </c:pt>
                <c:pt idx="47933">
                  <c:v>-2.8404300000000001E-3</c:v>
                </c:pt>
                <c:pt idx="47934">
                  <c:v>-2.1440600000000001E-3</c:v>
                </c:pt>
                <c:pt idx="47935">
                  <c:v>1.6957000000000001E-3</c:v>
                </c:pt>
                <c:pt idx="47936">
                  <c:v>2.6414899999999998E-3</c:v>
                </c:pt>
                <c:pt idx="47937">
                  <c:v>5.3055400000000001E-3</c:v>
                </c:pt>
                <c:pt idx="47938">
                  <c:v>5.5322100000000001E-3</c:v>
                </c:pt>
                <c:pt idx="47939">
                  <c:v>3.9485400000000004E-3</c:v>
                </c:pt>
                <c:pt idx="47940">
                  <c:v>4.0358499999999997E-3</c:v>
                </c:pt>
                <c:pt idx="47941">
                  <c:v>2.7588999999999999E-3</c:v>
                </c:pt>
                <c:pt idx="47942">
                  <c:v>4.2628400000000004E-3</c:v>
                </c:pt>
                <c:pt idx="47943">
                  <c:v>4.1992399999999999E-3</c:v>
                </c:pt>
                <c:pt idx="47944">
                  <c:v>2.9404800000000001E-3</c:v>
                </c:pt>
                <c:pt idx="47945">
                  <c:v>1.78503E-3</c:v>
                </c:pt>
                <c:pt idx="47946">
                  <c:v>3.5885499999999998E-3</c:v>
                </c:pt>
                <c:pt idx="47947">
                  <c:v>2.75735E-3</c:v>
                </c:pt>
                <c:pt idx="47948">
                  <c:v>3.02323E-3</c:v>
                </c:pt>
                <c:pt idx="47949">
                  <c:v>2.87018E-3</c:v>
                </c:pt>
                <c:pt idx="47950">
                  <c:v>-6.2642999999999998E-4</c:v>
                </c:pt>
                <c:pt idx="47951">
                  <c:v>-2.6743399999999999E-3</c:v>
                </c:pt>
                <c:pt idx="47952">
                  <c:v>-4.48037E-3</c:v>
                </c:pt>
                <c:pt idx="47953">
                  <c:v>-3.2752699999999998E-3</c:v>
                </c:pt>
                <c:pt idx="47954">
                  <c:v>-1.7836900000000001E-3</c:v>
                </c:pt>
                <c:pt idx="47955">
                  <c:v>-3.9423000000000003E-4</c:v>
                </c:pt>
                <c:pt idx="47956">
                  <c:v>2.1557799999999999E-3</c:v>
                </c:pt>
                <c:pt idx="47957">
                  <c:v>4.1228999999999997E-3</c:v>
                </c:pt>
                <c:pt idx="47958">
                  <c:v>3.8008600000000001E-3</c:v>
                </c:pt>
                <c:pt idx="47959">
                  <c:v>2.4157800000000002E-3</c:v>
                </c:pt>
                <c:pt idx="47960">
                  <c:v>1.28538E-3</c:v>
                </c:pt>
                <c:pt idx="47961">
                  <c:v>-1.4727E-3</c:v>
                </c:pt>
                <c:pt idx="47962">
                  <c:v>-4.08443E-3</c:v>
                </c:pt>
                <c:pt idx="47963">
                  <c:v>-6.7240800000000003E-3</c:v>
                </c:pt>
                <c:pt idx="47964">
                  <c:v>-6.4379199999999998E-3</c:v>
                </c:pt>
                <c:pt idx="47965">
                  <c:v>-4.7930100000000003E-3</c:v>
                </c:pt>
                <c:pt idx="47966">
                  <c:v>-3.5108299999999999E-3</c:v>
                </c:pt>
                <c:pt idx="47967">
                  <c:v>-3.3471899999999999E-3</c:v>
                </c:pt>
                <c:pt idx="47968">
                  <c:v>-2.8628400000000002E-3</c:v>
                </c:pt>
                <c:pt idx="47969">
                  <c:v>-2.2850100000000001E-3</c:v>
                </c:pt>
                <c:pt idx="47970">
                  <c:v>-3.6544000000000002E-4</c:v>
                </c:pt>
                <c:pt idx="47971">
                  <c:v>2.56127E-3</c:v>
                </c:pt>
                <c:pt idx="47972">
                  <c:v>2.33051E-3</c:v>
                </c:pt>
                <c:pt idx="47973">
                  <c:v>3.8289999999999999E-3</c:v>
                </c:pt>
                <c:pt idx="47974">
                  <c:v>4.8780000000000004E-3</c:v>
                </c:pt>
                <c:pt idx="47975">
                  <c:v>1.0966699999999999E-3</c:v>
                </c:pt>
                <c:pt idx="47976">
                  <c:v>-7.9633999999999998E-4</c:v>
                </c:pt>
                <c:pt idx="47977">
                  <c:v>-2.4886499999999998E-3</c:v>
                </c:pt>
                <c:pt idx="47978">
                  <c:v>-5.1341900000000003E-3</c:v>
                </c:pt>
                <c:pt idx="47979">
                  <c:v>-5.9022399999999996E-3</c:v>
                </c:pt>
                <c:pt idx="47980">
                  <c:v>-5.77744E-3</c:v>
                </c:pt>
                <c:pt idx="47981">
                  <c:v>-3.9788200000000001E-3</c:v>
                </c:pt>
                <c:pt idx="47982">
                  <c:v>-4.3689999999999996E-3</c:v>
                </c:pt>
                <c:pt idx="47983">
                  <c:v>-5.2840400000000003E-3</c:v>
                </c:pt>
                <c:pt idx="47984">
                  <c:v>-4.6223000000000002E-3</c:v>
                </c:pt>
                <c:pt idx="47985">
                  <c:v>-5.5905800000000004E-3</c:v>
                </c:pt>
                <c:pt idx="47986">
                  <c:v>-4.5005799999999997E-3</c:v>
                </c:pt>
                <c:pt idx="47987">
                  <c:v>-4.85602E-3</c:v>
                </c:pt>
                <c:pt idx="47988">
                  <c:v>-4.0152299999999998E-3</c:v>
                </c:pt>
                <c:pt idx="47989">
                  <c:v>-2.2023799999999999E-3</c:v>
                </c:pt>
                <c:pt idx="47990">
                  <c:v>-2.06099E-3</c:v>
                </c:pt>
                <c:pt idx="47991">
                  <c:v>1.05576E-3</c:v>
                </c:pt>
                <c:pt idx="47992">
                  <c:v>3.9052900000000001E-3</c:v>
                </c:pt>
                <c:pt idx="47993">
                  <c:v>5.6208600000000001E-3</c:v>
                </c:pt>
                <c:pt idx="47994">
                  <c:v>6.0729499999999997E-3</c:v>
                </c:pt>
                <c:pt idx="47995">
                  <c:v>4.4037399999999997E-3</c:v>
                </c:pt>
                <c:pt idx="47996">
                  <c:v>3.4524500000000001E-3</c:v>
                </c:pt>
                <c:pt idx="47997">
                  <c:v>4.6992099999999997E-3</c:v>
                </c:pt>
                <c:pt idx="47998">
                  <c:v>5.6971499999999998E-3</c:v>
                </c:pt>
                <c:pt idx="47999">
                  <c:v>4.8708400000000004E-3</c:v>
                </c:pt>
                <c:pt idx="48000">
                  <c:v>4.55194E-3</c:v>
                </c:pt>
                <c:pt idx="48001">
                  <c:v>3.2495800000000002E-3</c:v>
                </c:pt>
                <c:pt idx="48002">
                  <c:v>4.00659E-3</c:v>
                </c:pt>
                <c:pt idx="48003">
                  <c:v>3.52381E-3</c:v>
                </c:pt>
                <c:pt idx="48004">
                  <c:v>2.7186599999999999E-3</c:v>
                </c:pt>
                <c:pt idx="48005">
                  <c:v>1.9322300000000001E-3</c:v>
                </c:pt>
                <c:pt idx="48006">
                  <c:v>-1.4589099999999999E-3</c:v>
                </c:pt>
                <c:pt idx="48007">
                  <c:v>-2.6404100000000002E-3</c:v>
                </c:pt>
                <c:pt idx="48008">
                  <c:v>-3.8389399999999999E-3</c:v>
                </c:pt>
                <c:pt idx="48009">
                  <c:v>-5.3226899999999997E-3</c:v>
                </c:pt>
                <c:pt idx="48010">
                  <c:v>-3.0892300000000001E-3</c:v>
                </c:pt>
                <c:pt idx="48011">
                  <c:v>-5.8195999999999996E-4</c:v>
                </c:pt>
                <c:pt idx="48012">
                  <c:v>1.6151900000000001E-3</c:v>
                </c:pt>
                <c:pt idx="48013">
                  <c:v>3.4874200000000002E-3</c:v>
                </c:pt>
                <c:pt idx="48014">
                  <c:v>4.7640499999999997E-3</c:v>
                </c:pt>
                <c:pt idx="48015">
                  <c:v>4.37069E-3</c:v>
                </c:pt>
                <c:pt idx="48016">
                  <c:v>1.36608E-3</c:v>
                </c:pt>
                <c:pt idx="48017">
                  <c:v>-1.0450699999999999E-3</c:v>
                </c:pt>
                <c:pt idx="48018">
                  <c:v>-4.5603400000000004E-3</c:v>
                </c:pt>
                <c:pt idx="48019">
                  <c:v>-7.2005300000000001E-3</c:v>
                </c:pt>
                <c:pt idx="48020">
                  <c:v>-5.81235E-3</c:v>
                </c:pt>
                <c:pt idx="48021">
                  <c:v>-5.7226400000000002E-3</c:v>
                </c:pt>
                <c:pt idx="48022">
                  <c:v>-5.1591299999999996E-3</c:v>
                </c:pt>
                <c:pt idx="48023">
                  <c:v>-4.0323299999999998E-3</c:v>
                </c:pt>
                <c:pt idx="48024">
                  <c:v>-4.2430999999999996E-3</c:v>
                </c:pt>
                <c:pt idx="48025">
                  <c:v>-4.2826100000000001E-3</c:v>
                </c:pt>
                <c:pt idx="48026">
                  <c:v>-1.1407699999999999E-3</c:v>
                </c:pt>
                <c:pt idx="48027">
                  <c:v>2.1911500000000002E-3</c:v>
                </c:pt>
                <c:pt idx="48028">
                  <c:v>4.0626500000000001E-3</c:v>
                </c:pt>
                <c:pt idx="48029">
                  <c:v>3.9179100000000001E-3</c:v>
                </c:pt>
                <c:pt idx="48030">
                  <c:v>3.4706400000000001E-3</c:v>
                </c:pt>
                <c:pt idx="48031">
                  <c:v>2.4258999999999999E-3</c:v>
                </c:pt>
                <c:pt idx="48032">
                  <c:v>-1.61619E-3</c:v>
                </c:pt>
                <c:pt idx="48033">
                  <c:v>-2.8616100000000001E-3</c:v>
                </c:pt>
                <c:pt idx="48034">
                  <c:v>-6.0850100000000001E-3</c:v>
                </c:pt>
                <c:pt idx="48035">
                  <c:v>-8.4918300000000006E-3</c:v>
                </c:pt>
                <c:pt idx="48036">
                  <c:v>-5.8371500000000002E-3</c:v>
                </c:pt>
                <c:pt idx="48037">
                  <c:v>-4.5221599999999999E-3</c:v>
                </c:pt>
                <c:pt idx="48038">
                  <c:v>-5.1224799999999996E-3</c:v>
                </c:pt>
                <c:pt idx="48039">
                  <c:v>-5.1262900000000004E-3</c:v>
                </c:pt>
                <c:pt idx="48040">
                  <c:v>-5.0805499999999996E-3</c:v>
                </c:pt>
                <c:pt idx="48041">
                  <c:v>-6.0442899999999999E-3</c:v>
                </c:pt>
                <c:pt idx="48042">
                  <c:v>-5.2294000000000004E-3</c:v>
                </c:pt>
                <c:pt idx="48043">
                  <c:v>-5.4659799999999996E-3</c:v>
                </c:pt>
                <c:pt idx="48044">
                  <c:v>-4.7108699999999998E-3</c:v>
                </c:pt>
                <c:pt idx="48045">
                  <c:v>-3.36878E-3</c:v>
                </c:pt>
                <c:pt idx="48046">
                  <c:v>-2.2395000000000002E-3</c:v>
                </c:pt>
                <c:pt idx="48047">
                  <c:v>1.4685399999999999E-3</c:v>
                </c:pt>
                <c:pt idx="48048">
                  <c:v>3.7986999999999999E-3</c:v>
                </c:pt>
                <c:pt idx="48049">
                  <c:v>5.8487000000000001E-3</c:v>
                </c:pt>
                <c:pt idx="48050">
                  <c:v>7.2127800000000002E-3</c:v>
                </c:pt>
                <c:pt idx="48051">
                  <c:v>5.5932000000000004E-3</c:v>
                </c:pt>
                <c:pt idx="48052">
                  <c:v>5.9320700000000002E-3</c:v>
                </c:pt>
                <c:pt idx="48053">
                  <c:v>6.2258900000000004E-3</c:v>
                </c:pt>
                <c:pt idx="48054">
                  <c:v>6.3473999999999996E-3</c:v>
                </c:pt>
                <c:pt idx="48055">
                  <c:v>5.0163899999999999E-3</c:v>
                </c:pt>
                <c:pt idx="48056">
                  <c:v>4.1665699999999996E-3</c:v>
                </c:pt>
                <c:pt idx="48057">
                  <c:v>4.3909800000000001E-3</c:v>
                </c:pt>
                <c:pt idx="48058">
                  <c:v>4.8717099999999996E-3</c:v>
                </c:pt>
                <c:pt idx="48059">
                  <c:v>4.3621299999999997E-3</c:v>
                </c:pt>
                <c:pt idx="48060">
                  <c:v>3.9927299999999999E-3</c:v>
                </c:pt>
                <c:pt idx="48061">
                  <c:v>2.2610500000000001E-3</c:v>
                </c:pt>
                <c:pt idx="48062">
                  <c:v>-1.3975700000000001E-3</c:v>
                </c:pt>
                <c:pt idx="48063">
                  <c:v>-4.7289599999999999E-3</c:v>
                </c:pt>
                <c:pt idx="48064">
                  <c:v>-4.8138E-3</c:v>
                </c:pt>
                <c:pt idx="48065">
                  <c:v>-4.1965300000000004E-3</c:v>
                </c:pt>
                <c:pt idx="48066">
                  <c:v>-3.10195E-3</c:v>
                </c:pt>
                <c:pt idx="48067">
                  <c:v>-8.4933000000000003E-4</c:v>
                </c:pt>
                <c:pt idx="48068">
                  <c:v>1.1428E-3</c:v>
                </c:pt>
                <c:pt idx="48069">
                  <c:v>3.8932900000000002E-3</c:v>
                </c:pt>
                <c:pt idx="48070">
                  <c:v>5.3557500000000003E-3</c:v>
                </c:pt>
                <c:pt idx="48071">
                  <c:v>5.2611799999999998E-3</c:v>
                </c:pt>
                <c:pt idx="48072">
                  <c:v>1.7165699999999999E-3</c:v>
                </c:pt>
                <c:pt idx="48073">
                  <c:v>-1.70419E-3</c:v>
                </c:pt>
                <c:pt idx="48074">
                  <c:v>-4.7115799999999999E-3</c:v>
                </c:pt>
                <c:pt idx="48075">
                  <c:v>-8.0396500000000006E-3</c:v>
                </c:pt>
                <c:pt idx="48076">
                  <c:v>-7.5483099999999999E-3</c:v>
                </c:pt>
                <c:pt idx="48077">
                  <c:v>-6.4580999999999996E-3</c:v>
                </c:pt>
                <c:pt idx="48078">
                  <c:v>-6.7398299999999996E-3</c:v>
                </c:pt>
                <c:pt idx="48079">
                  <c:v>-4.9096399999999998E-3</c:v>
                </c:pt>
                <c:pt idx="48080">
                  <c:v>-3.9065799999999998E-3</c:v>
                </c:pt>
                <c:pt idx="48081">
                  <c:v>-2.9169899999999999E-3</c:v>
                </c:pt>
                <c:pt idx="48082">
                  <c:v>4.3329000000000002E-4</c:v>
                </c:pt>
                <c:pt idx="48083">
                  <c:v>3.7381099999999998E-3</c:v>
                </c:pt>
                <c:pt idx="48084">
                  <c:v>5.4754499999999998E-3</c:v>
                </c:pt>
                <c:pt idx="48085">
                  <c:v>4.0512600000000001E-3</c:v>
                </c:pt>
                <c:pt idx="48086">
                  <c:v>5.2694200000000004E-3</c:v>
                </c:pt>
                <c:pt idx="48087">
                  <c:v>1.7691899999999999E-3</c:v>
                </c:pt>
                <c:pt idx="48088">
                  <c:v>-3.5480500000000001E-3</c:v>
                </c:pt>
                <c:pt idx="48089">
                  <c:v>-3.74413E-3</c:v>
                </c:pt>
                <c:pt idx="48090">
                  <c:v>-6.2072200000000003E-3</c:v>
                </c:pt>
                <c:pt idx="48091">
                  <c:v>-7.7809300000000001E-3</c:v>
                </c:pt>
                <c:pt idx="48092">
                  <c:v>-6.3150899999999998E-3</c:v>
                </c:pt>
                <c:pt idx="48093">
                  <c:v>-5.7596899999999996E-3</c:v>
                </c:pt>
                <c:pt idx="48094">
                  <c:v>-5.8613099999999998E-3</c:v>
                </c:pt>
                <c:pt idx="48095">
                  <c:v>-5.19135E-3</c:v>
                </c:pt>
                <c:pt idx="48096">
                  <c:v>-6.28043E-3</c:v>
                </c:pt>
                <c:pt idx="48097">
                  <c:v>-7.1545999999999997E-3</c:v>
                </c:pt>
                <c:pt idx="48098">
                  <c:v>-6.4511200000000003E-3</c:v>
                </c:pt>
                <c:pt idx="48099">
                  <c:v>-7.44972E-3</c:v>
                </c:pt>
                <c:pt idx="48100">
                  <c:v>-5.12942E-3</c:v>
                </c:pt>
                <c:pt idx="48101">
                  <c:v>-3.9316899999999998E-3</c:v>
                </c:pt>
                <c:pt idx="48102">
                  <c:v>-2.85754E-3</c:v>
                </c:pt>
                <c:pt idx="48103">
                  <c:v>1.24672E-3</c:v>
                </c:pt>
                <c:pt idx="48104">
                  <c:v>3.4899800000000002E-3</c:v>
                </c:pt>
                <c:pt idx="48105">
                  <c:v>5.9041800000000002E-3</c:v>
                </c:pt>
                <c:pt idx="48106">
                  <c:v>7.1004099999999997E-3</c:v>
                </c:pt>
                <c:pt idx="48107">
                  <c:v>5.9643400000000003E-3</c:v>
                </c:pt>
                <c:pt idx="48108">
                  <c:v>5.2481699999999999E-3</c:v>
                </c:pt>
                <c:pt idx="48109">
                  <c:v>6.7494199999999999E-3</c:v>
                </c:pt>
                <c:pt idx="48110">
                  <c:v>7.2153E-3</c:v>
                </c:pt>
                <c:pt idx="48111">
                  <c:v>5.3067399999999999E-3</c:v>
                </c:pt>
                <c:pt idx="48112">
                  <c:v>6.7401900000000001E-3</c:v>
                </c:pt>
                <c:pt idx="48113">
                  <c:v>5.8340299999999996E-3</c:v>
                </c:pt>
                <c:pt idx="48114">
                  <c:v>5.78884E-3</c:v>
                </c:pt>
                <c:pt idx="48115">
                  <c:v>7.0359400000000001E-3</c:v>
                </c:pt>
                <c:pt idx="48116">
                  <c:v>5.8431899999999998E-3</c:v>
                </c:pt>
                <c:pt idx="48117">
                  <c:v>5.4728299999999997E-3</c:v>
                </c:pt>
                <c:pt idx="48118">
                  <c:v>6.2222299999999996E-3</c:v>
                </c:pt>
                <c:pt idx="48119">
                  <c:v>5.90216E-3</c:v>
                </c:pt>
                <c:pt idx="48120">
                  <c:v>6.0500900000000002E-3</c:v>
                </c:pt>
                <c:pt idx="48121">
                  <c:v>5.2655499999999999E-3</c:v>
                </c:pt>
                <c:pt idx="48122">
                  <c:v>2.9032900000000002E-3</c:v>
                </c:pt>
                <c:pt idx="48123">
                  <c:v>-7.4998000000000003E-4</c:v>
                </c:pt>
                <c:pt idx="48124">
                  <c:v>-3.4013699999999999E-3</c:v>
                </c:pt>
                <c:pt idx="48125">
                  <c:v>-3.9457600000000004E-3</c:v>
                </c:pt>
                <c:pt idx="48126">
                  <c:v>-5.5793400000000003E-3</c:v>
                </c:pt>
                <c:pt idx="48127">
                  <c:v>-5.2829799999999996E-3</c:v>
                </c:pt>
                <c:pt idx="48128">
                  <c:v>-1.4128299999999999E-3</c:v>
                </c:pt>
                <c:pt idx="48129">
                  <c:v>3.28057E-3</c:v>
                </c:pt>
                <c:pt idx="48130">
                  <c:v>5.8344699999999996E-3</c:v>
                </c:pt>
                <c:pt idx="48131">
                  <c:v>7.5540499999999997E-3</c:v>
                </c:pt>
                <c:pt idx="48132">
                  <c:v>7.6592500000000003E-3</c:v>
                </c:pt>
                <c:pt idx="48133">
                  <c:v>7.6285499999999996E-3</c:v>
                </c:pt>
                <c:pt idx="48134">
                  <c:v>8.1499399999999996E-3</c:v>
                </c:pt>
                <c:pt idx="48135">
                  <c:v>6.2564400000000003E-3</c:v>
                </c:pt>
                <c:pt idx="48136">
                  <c:v>5.2547000000000002E-3</c:v>
                </c:pt>
                <c:pt idx="48137">
                  <c:v>3.2073100000000001E-3</c:v>
                </c:pt>
                <c:pt idx="48138" formatCode="0.00E+00">
                  <c:v>9.1849999999999996E-5</c:v>
                </c:pt>
                <c:pt idx="48139">
                  <c:v>-1.92022E-3</c:v>
                </c:pt>
                <c:pt idx="48140">
                  <c:v>-5.1669000000000003E-3</c:v>
                </c:pt>
                <c:pt idx="48141">
                  <c:v>-5.7890600000000004E-3</c:v>
                </c:pt>
                <c:pt idx="48142">
                  <c:v>-5.0525199999999996E-3</c:v>
                </c:pt>
                <c:pt idx="48143">
                  <c:v>-3.56552E-3</c:v>
                </c:pt>
                <c:pt idx="48144">
                  <c:v>2.0933800000000002E-3</c:v>
                </c:pt>
                <c:pt idx="48145">
                  <c:v>5.7673500000000001E-3</c:v>
                </c:pt>
                <c:pt idx="48146">
                  <c:v>7.5937799999999996E-3</c:v>
                </c:pt>
                <c:pt idx="48147">
                  <c:v>7.9713900000000001E-3</c:v>
                </c:pt>
                <c:pt idx="48148">
                  <c:v>7.5711800000000003E-3</c:v>
                </c:pt>
                <c:pt idx="48149">
                  <c:v>6.6905000000000003E-3</c:v>
                </c:pt>
                <c:pt idx="48150">
                  <c:v>7.1004400000000004E-3</c:v>
                </c:pt>
                <c:pt idx="48151">
                  <c:v>7.2210800000000004E-3</c:v>
                </c:pt>
                <c:pt idx="48152">
                  <c:v>6.3618800000000003E-3</c:v>
                </c:pt>
                <c:pt idx="48153">
                  <c:v>6.4954399999999999E-3</c:v>
                </c:pt>
                <c:pt idx="48154">
                  <c:v>6.4671399999999997E-3</c:v>
                </c:pt>
                <c:pt idx="48155">
                  <c:v>5.5980200000000004E-3</c:v>
                </c:pt>
                <c:pt idx="48156">
                  <c:v>5.7880500000000003E-3</c:v>
                </c:pt>
                <c:pt idx="48157">
                  <c:v>5.1940399999999996E-3</c:v>
                </c:pt>
                <c:pt idx="48158">
                  <c:v>1.8166899999999999E-3</c:v>
                </c:pt>
                <c:pt idx="48159">
                  <c:v>-4.3815E-4</c:v>
                </c:pt>
                <c:pt idx="48160">
                  <c:v>-3.8717500000000002E-3</c:v>
                </c:pt>
                <c:pt idx="48161">
                  <c:v>-6.9976500000000002E-3</c:v>
                </c:pt>
                <c:pt idx="48162">
                  <c:v>-8.0670299999999993E-3</c:v>
                </c:pt>
                <c:pt idx="48163">
                  <c:v>-8.1424099999999992E-3</c:v>
                </c:pt>
                <c:pt idx="48164">
                  <c:v>-5.6606699999999996E-3</c:v>
                </c:pt>
                <c:pt idx="48165">
                  <c:v>-6.6467499999999999E-3</c:v>
                </c:pt>
                <c:pt idx="48166">
                  <c:v>-6.2528899999999997E-3</c:v>
                </c:pt>
                <c:pt idx="48167">
                  <c:v>-5.3457299999999999E-3</c:v>
                </c:pt>
                <c:pt idx="48168">
                  <c:v>-6.8771300000000004E-3</c:v>
                </c:pt>
                <c:pt idx="48169">
                  <c:v>-5.69989E-3</c:v>
                </c:pt>
                <c:pt idx="48170">
                  <c:v>-7.3267899999999997E-3</c:v>
                </c:pt>
                <c:pt idx="48171">
                  <c:v>-7.9690200000000003E-3</c:v>
                </c:pt>
                <c:pt idx="48172">
                  <c:v>-5.9474699999999998E-3</c:v>
                </c:pt>
                <c:pt idx="48173">
                  <c:v>-8.2759200000000008E-3</c:v>
                </c:pt>
                <c:pt idx="48174">
                  <c:v>-7.6550799999999999E-3</c:v>
                </c:pt>
                <c:pt idx="48175">
                  <c:v>-6.3415199999999998E-3</c:v>
                </c:pt>
                <c:pt idx="48176">
                  <c:v>-6.0770199999999998E-3</c:v>
                </c:pt>
                <c:pt idx="48177">
                  <c:v>-5.3877500000000002E-3</c:v>
                </c:pt>
                <c:pt idx="48178">
                  <c:v>-3.9706400000000001E-3</c:v>
                </c:pt>
                <c:pt idx="48179">
                  <c:v>7.3189000000000001E-4</c:v>
                </c:pt>
                <c:pt idx="48180">
                  <c:v>3.1840700000000002E-3</c:v>
                </c:pt>
                <c:pt idx="48181">
                  <c:v>4.4723699999999998E-3</c:v>
                </c:pt>
                <c:pt idx="48182">
                  <c:v>5.6735600000000002E-3</c:v>
                </c:pt>
                <c:pt idx="48183">
                  <c:v>4.6789300000000004E-3</c:v>
                </c:pt>
                <c:pt idx="48184">
                  <c:v>1.4036599999999999E-3</c:v>
                </c:pt>
                <c:pt idx="48185">
                  <c:v>-2.23164E-3</c:v>
                </c:pt>
                <c:pt idx="48186">
                  <c:v>-4.9179599999999999E-3</c:v>
                </c:pt>
                <c:pt idx="48187">
                  <c:v>-7.8623900000000004E-3</c:v>
                </c:pt>
                <c:pt idx="48188">
                  <c:v>-8.2938700000000001E-3</c:v>
                </c:pt>
                <c:pt idx="48189">
                  <c:v>-7.6443700000000002E-3</c:v>
                </c:pt>
                <c:pt idx="48190">
                  <c:v>-7.78826E-3</c:v>
                </c:pt>
                <c:pt idx="48191">
                  <c:v>-7.6372200000000001E-3</c:v>
                </c:pt>
                <c:pt idx="48192">
                  <c:v>-5.5455499999999998E-3</c:v>
                </c:pt>
                <c:pt idx="48193">
                  <c:v>-3.9056300000000002E-3</c:v>
                </c:pt>
                <c:pt idx="48194">
                  <c:v>-1.0950000000000001E-4</c:v>
                </c:pt>
                <c:pt idx="48195">
                  <c:v>2.6365899999999999E-3</c:v>
                </c:pt>
                <c:pt idx="48196">
                  <c:v>4.3559799999999997E-3</c:v>
                </c:pt>
                <c:pt idx="48197">
                  <c:v>5.4897899999999996E-3</c:v>
                </c:pt>
                <c:pt idx="48198">
                  <c:v>4.3668099999999996E-3</c:v>
                </c:pt>
                <c:pt idx="48199">
                  <c:v>2.8492499999999998E-3</c:v>
                </c:pt>
                <c:pt idx="48200">
                  <c:v>-6.6175999999999995E-4</c:v>
                </c:pt>
                <c:pt idx="48201">
                  <c:v>-4.7057699999999997E-3</c:v>
                </c:pt>
                <c:pt idx="48202">
                  <c:v>-6.6534100000000002E-3</c:v>
                </c:pt>
                <c:pt idx="48203">
                  <c:v>-8.1391299999999996E-3</c:v>
                </c:pt>
                <c:pt idx="48204">
                  <c:v>-8.5152700000000001E-3</c:v>
                </c:pt>
                <c:pt idx="48205">
                  <c:v>-7.2290899999999996E-3</c:v>
                </c:pt>
                <c:pt idx="48206">
                  <c:v>-7.8914099999999997E-3</c:v>
                </c:pt>
                <c:pt idx="48207">
                  <c:v>-6.5602899999999999E-3</c:v>
                </c:pt>
                <c:pt idx="48208">
                  <c:v>-5.4603999999999998E-3</c:v>
                </c:pt>
                <c:pt idx="48209">
                  <c:v>-7.0261799999999999E-3</c:v>
                </c:pt>
                <c:pt idx="48210">
                  <c:v>-6.5782699999999998E-3</c:v>
                </c:pt>
                <c:pt idx="48211">
                  <c:v>-8.1416800000000001E-3</c:v>
                </c:pt>
                <c:pt idx="48212">
                  <c:v>-6.4083200000000003E-3</c:v>
                </c:pt>
                <c:pt idx="48213">
                  <c:v>-4.95664E-3</c:v>
                </c:pt>
                <c:pt idx="48214">
                  <c:v>-3.0056900000000001E-3</c:v>
                </c:pt>
                <c:pt idx="48215">
                  <c:v>1.45542E-3</c:v>
                </c:pt>
                <c:pt idx="48216">
                  <c:v>4.2613399999999997E-3</c:v>
                </c:pt>
                <c:pt idx="48217">
                  <c:v>7.0971200000000002E-3</c:v>
                </c:pt>
                <c:pt idx="48218">
                  <c:v>8.3245999999999997E-3</c:v>
                </c:pt>
                <c:pt idx="48219">
                  <c:v>7.6680100000000003E-3</c:v>
                </c:pt>
                <c:pt idx="48220">
                  <c:v>7.0836099999999997E-3</c:v>
                </c:pt>
                <c:pt idx="48221">
                  <c:v>7.02675E-3</c:v>
                </c:pt>
                <c:pt idx="48222">
                  <c:v>7.1869100000000003E-3</c:v>
                </c:pt>
                <c:pt idx="48223">
                  <c:v>7.14899E-3</c:v>
                </c:pt>
                <c:pt idx="48224">
                  <c:v>7.6596600000000004E-3</c:v>
                </c:pt>
                <c:pt idx="48225">
                  <c:v>7.0275299999999997E-3</c:v>
                </c:pt>
                <c:pt idx="48226">
                  <c:v>6.6189500000000002E-3</c:v>
                </c:pt>
                <c:pt idx="48227">
                  <c:v>5.8906100000000001E-3</c:v>
                </c:pt>
                <c:pt idx="48228">
                  <c:v>3.9912200000000002E-3</c:v>
                </c:pt>
                <c:pt idx="48229">
                  <c:v>2.2891700000000001E-3</c:v>
                </c:pt>
                <c:pt idx="48230">
                  <c:v>-1.53707E-3</c:v>
                </c:pt>
                <c:pt idx="48231">
                  <c:v>-3.2533200000000001E-3</c:v>
                </c:pt>
                <c:pt idx="48232">
                  <c:v>-4.44356E-3</c:v>
                </c:pt>
                <c:pt idx="48233">
                  <c:v>-5.3764599999999996E-3</c:v>
                </c:pt>
                <c:pt idx="48234">
                  <c:v>-2.79072E-3</c:v>
                </c:pt>
                <c:pt idx="48235">
                  <c:v>-1.28568E-3</c:v>
                </c:pt>
                <c:pt idx="48236">
                  <c:v>1.99599E-3</c:v>
                </c:pt>
                <c:pt idx="48237">
                  <c:v>4.4519499999999997E-3</c:v>
                </c:pt>
                <c:pt idx="48238">
                  <c:v>4.3096000000000002E-3</c:v>
                </c:pt>
                <c:pt idx="48239">
                  <c:v>4.5386300000000001E-3</c:v>
                </c:pt>
                <c:pt idx="48240">
                  <c:v>2.87069E-3</c:v>
                </c:pt>
                <c:pt idx="48241">
                  <c:v>-1.4375200000000001E-3</c:v>
                </c:pt>
                <c:pt idx="48242">
                  <c:v>-5.8586599999999999E-3</c:v>
                </c:pt>
                <c:pt idx="48243">
                  <c:v>-7.45658E-3</c:v>
                </c:pt>
                <c:pt idx="48244">
                  <c:v>-8.6890000000000005E-3</c:v>
                </c:pt>
                <c:pt idx="48245">
                  <c:v>-9.1015999999999996E-3</c:v>
                </c:pt>
                <c:pt idx="48246">
                  <c:v>-6.9401699999999998E-3</c:v>
                </c:pt>
                <c:pt idx="48247">
                  <c:v>-6.3435599999999998E-3</c:v>
                </c:pt>
                <c:pt idx="48248">
                  <c:v>-3.9676399999999997E-3</c:v>
                </c:pt>
                <c:pt idx="48249">
                  <c:v>-1.7921600000000001E-3</c:v>
                </c:pt>
                <c:pt idx="48250">
                  <c:v>-4.6540999999999998E-4</c:v>
                </c:pt>
                <c:pt idx="48251">
                  <c:v>3.3824200000000001E-3</c:v>
                </c:pt>
                <c:pt idx="48252">
                  <c:v>5.5829599999999997E-3</c:v>
                </c:pt>
                <c:pt idx="48253">
                  <c:v>4.7381100000000002E-3</c:v>
                </c:pt>
                <c:pt idx="48254">
                  <c:v>4.1267200000000004E-3</c:v>
                </c:pt>
                <c:pt idx="48255">
                  <c:v>2.1767499999999999E-3</c:v>
                </c:pt>
                <c:pt idx="48256">
                  <c:v>-1.5262299999999999E-3</c:v>
                </c:pt>
                <c:pt idx="48257">
                  <c:v>-4.3588500000000001E-3</c:v>
                </c:pt>
                <c:pt idx="48258">
                  <c:v>-5.8520100000000004E-3</c:v>
                </c:pt>
                <c:pt idx="48259">
                  <c:v>-7.7565200000000003E-3</c:v>
                </c:pt>
                <c:pt idx="48260">
                  <c:v>-7.9636499999999992E-3</c:v>
                </c:pt>
                <c:pt idx="48261">
                  <c:v>-7.1619199999999996E-3</c:v>
                </c:pt>
                <c:pt idx="48262">
                  <c:v>-7.6582000000000004E-3</c:v>
                </c:pt>
                <c:pt idx="48263">
                  <c:v>-8.1537499999999995E-3</c:v>
                </c:pt>
                <c:pt idx="48264">
                  <c:v>-7.2481999999999998E-3</c:v>
                </c:pt>
                <c:pt idx="48265">
                  <c:v>-7.27314E-3</c:v>
                </c:pt>
                <c:pt idx="48266">
                  <c:v>-7.4137300000000003E-3</c:v>
                </c:pt>
                <c:pt idx="48267">
                  <c:v>-6.0371399999999999E-3</c:v>
                </c:pt>
                <c:pt idx="48268">
                  <c:v>-4.9752900000000003E-3</c:v>
                </c:pt>
                <c:pt idx="48269">
                  <c:v>-4.2939700000000003E-3</c:v>
                </c:pt>
                <c:pt idx="48270">
                  <c:v>-3.1289199999999999E-3</c:v>
                </c:pt>
                <c:pt idx="48271">
                  <c:v>-2.9402999999999997E-4</c:v>
                </c:pt>
                <c:pt idx="48272">
                  <c:v>4.9694500000000003E-3</c:v>
                </c:pt>
                <c:pt idx="48273">
                  <c:v>6.4220099999999997E-3</c:v>
                </c:pt>
                <c:pt idx="48274">
                  <c:v>6.3833199999999996E-3</c:v>
                </c:pt>
                <c:pt idx="48275">
                  <c:v>7.7520799999999997E-3</c:v>
                </c:pt>
                <c:pt idx="48276">
                  <c:v>6.8159099999999997E-3</c:v>
                </c:pt>
                <c:pt idx="48277">
                  <c:v>8.1305000000000006E-3</c:v>
                </c:pt>
                <c:pt idx="48278">
                  <c:v>8.41364E-3</c:v>
                </c:pt>
                <c:pt idx="48279">
                  <c:v>6.4939000000000004E-3</c:v>
                </c:pt>
                <c:pt idx="48280">
                  <c:v>8.37216E-3</c:v>
                </c:pt>
                <c:pt idx="48281">
                  <c:v>7.26028E-3</c:v>
                </c:pt>
                <c:pt idx="48282">
                  <c:v>5.7999499999999999E-3</c:v>
                </c:pt>
                <c:pt idx="48283">
                  <c:v>6.11876E-3</c:v>
                </c:pt>
                <c:pt idx="48284">
                  <c:v>4.5928599999999998E-3</c:v>
                </c:pt>
                <c:pt idx="48285">
                  <c:v>3.4911199999999999E-3</c:v>
                </c:pt>
                <c:pt idx="48286">
                  <c:v>-1.9777E-4</c:v>
                </c:pt>
                <c:pt idx="48287">
                  <c:v>-4.6128300000000001E-3</c:v>
                </c:pt>
                <c:pt idx="48288">
                  <c:v>-5.1652800000000004E-3</c:v>
                </c:pt>
                <c:pt idx="48289">
                  <c:v>-5.6569000000000003E-3</c:v>
                </c:pt>
                <c:pt idx="48290">
                  <c:v>-3.57676E-3</c:v>
                </c:pt>
                <c:pt idx="48291">
                  <c:v>-7.3333999999999997E-4</c:v>
                </c:pt>
                <c:pt idx="48292">
                  <c:v>1.87787E-3</c:v>
                </c:pt>
                <c:pt idx="48293">
                  <c:v>3.9746599999999997E-3</c:v>
                </c:pt>
                <c:pt idx="48294">
                  <c:v>4.5982599999999998E-3</c:v>
                </c:pt>
                <c:pt idx="48295">
                  <c:v>3.7206299999999999E-3</c:v>
                </c:pt>
                <c:pt idx="48296">
                  <c:v>5.3103999999999998E-4</c:v>
                </c:pt>
                <c:pt idx="48297">
                  <c:v>-1.4458400000000001E-3</c:v>
                </c:pt>
                <c:pt idx="48298">
                  <c:v>-4.1291000000000001E-3</c:v>
                </c:pt>
                <c:pt idx="48299">
                  <c:v>-6.9820400000000001E-3</c:v>
                </c:pt>
                <c:pt idx="48300">
                  <c:v>-7.9243200000000003E-3</c:v>
                </c:pt>
                <c:pt idx="48301">
                  <c:v>-8.2531600000000007E-3</c:v>
                </c:pt>
                <c:pt idx="48302">
                  <c:v>-8.7311100000000003E-3</c:v>
                </c:pt>
                <c:pt idx="48303">
                  <c:v>-6.8278999999999996E-3</c:v>
                </c:pt>
                <c:pt idx="48304">
                  <c:v>-4.8755099999999996E-3</c:v>
                </c:pt>
                <c:pt idx="48305">
                  <c:v>-3.20769E-3</c:v>
                </c:pt>
                <c:pt idx="48306">
                  <c:v>-4.6933000000000001E-4</c:v>
                </c:pt>
                <c:pt idx="48307">
                  <c:v>1.3980100000000001E-3</c:v>
                </c:pt>
                <c:pt idx="48308">
                  <c:v>4.6159E-3</c:v>
                </c:pt>
                <c:pt idx="48309">
                  <c:v>4.8688899999999998E-3</c:v>
                </c:pt>
                <c:pt idx="48310">
                  <c:v>3.2059599999999999E-3</c:v>
                </c:pt>
                <c:pt idx="48311">
                  <c:v>1.61513E-3</c:v>
                </c:pt>
                <c:pt idx="48312">
                  <c:v>-1.66825E-3</c:v>
                </c:pt>
                <c:pt idx="48313">
                  <c:v>-3.84644E-3</c:v>
                </c:pt>
                <c:pt idx="48314">
                  <c:v>-6.0805399999999997E-3</c:v>
                </c:pt>
                <c:pt idx="48315">
                  <c:v>-9.5920299999999997E-3</c:v>
                </c:pt>
                <c:pt idx="48316">
                  <c:v>-8.1644200000000004E-3</c:v>
                </c:pt>
                <c:pt idx="48317">
                  <c:v>-6.8649100000000001E-3</c:v>
                </c:pt>
                <c:pt idx="48318">
                  <c:v>-7.7564299999999999E-3</c:v>
                </c:pt>
                <c:pt idx="48319">
                  <c:v>-7.5029700000000003E-3</c:v>
                </c:pt>
                <c:pt idx="48320">
                  <c:v>-7.6061899999999997E-3</c:v>
                </c:pt>
                <c:pt idx="48321">
                  <c:v>-7.9927899999999996E-3</c:v>
                </c:pt>
                <c:pt idx="48322">
                  <c:v>-7.0673200000000002E-3</c:v>
                </c:pt>
                <c:pt idx="48323">
                  <c:v>-6.6144400000000001E-3</c:v>
                </c:pt>
                <c:pt idx="48324">
                  <c:v>-5.1244000000000003E-3</c:v>
                </c:pt>
                <c:pt idx="48325">
                  <c:v>-3.53638E-3</c:v>
                </c:pt>
                <c:pt idx="48326">
                  <c:v>-2.3886799999999998E-3</c:v>
                </c:pt>
                <c:pt idx="48327">
                  <c:v>2.4917799999999999E-3</c:v>
                </c:pt>
                <c:pt idx="48328">
                  <c:v>5.2891700000000002E-3</c:v>
                </c:pt>
                <c:pt idx="48329">
                  <c:v>4.8441600000000001E-3</c:v>
                </c:pt>
                <c:pt idx="48330">
                  <c:v>6.1639900000000003E-3</c:v>
                </c:pt>
                <c:pt idx="48331">
                  <c:v>6.6933000000000001E-3</c:v>
                </c:pt>
                <c:pt idx="48332">
                  <c:v>7.8489800000000002E-3</c:v>
                </c:pt>
                <c:pt idx="48333">
                  <c:v>6.8184400000000003E-3</c:v>
                </c:pt>
                <c:pt idx="48334">
                  <c:v>6.6808700000000002E-3</c:v>
                </c:pt>
                <c:pt idx="48335">
                  <c:v>7.9611999999999999E-3</c:v>
                </c:pt>
                <c:pt idx="48336">
                  <c:v>7.3521999999999997E-3</c:v>
                </c:pt>
                <c:pt idx="48337">
                  <c:v>6.06749E-3</c:v>
                </c:pt>
                <c:pt idx="48338">
                  <c:v>6.3920399999999999E-3</c:v>
                </c:pt>
                <c:pt idx="48339">
                  <c:v>6.2450300000000004E-3</c:v>
                </c:pt>
                <c:pt idx="48340">
                  <c:v>4.3780199999999998E-3</c:v>
                </c:pt>
                <c:pt idx="48341">
                  <c:v>3.4140500000000001E-3</c:v>
                </c:pt>
                <c:pt idx="48342">
                  <c:v>-4.3627E-4</c:v>
                </c:pt>
                <c:pt idx="48343">
                  <c:v>-4.89208E-3</c:v>
                </c:pt>
                <c:pt idx="48344">
                  <c:v>-4.3287600000000001E-3</c:v>
                </c:pt>
                <c:pt idx="48345">
                  <c:v>-4.05113E-3</c:v>
                </c:pt>
                <c:pt idx="48346">
                  <c:v>-2.5696E-3</c:v>
                </c:pt>
                <c:pt idx="48347">
                  <c:v>1.0590300000000001E-3</c:v>
                </c:pt>
                <c:pt idx="48348">
                  <c:v>2.8613699999999998E-3</c:v>
                </c:pt>
                <c:pt idx="48349">
                  <c:v>5.0522099999999997E-3</c:v>
                </c:pt>
                <c:pt idx="48350">
                  <c:v>4.9855999999999998E-3</c:v>
                </c:pt>
                <c:pt idx="48351">
                  <c:v>2.5770099999999998E-3</c:v>
                </c:pt>
                <c:pt idx="48352">
                  <c:v>1.6561900000000001E-3</c:v>
                </c:pt>
                <c:pt idx="48353">
                  <c:v>-1.39466E-3</c:v>
                </c:pt>
                <c:pt idx="48354">
                  <c:v>-5.0714200000000001E-3</c:v>
                </c:pt>
                <c:pt idx="48355">
                  <c:v>-6.9299100000000001E-3</c:v>
                </c:pt>
                <c:pt idx="48356">
                  <c:v>-7.9108200000000007E-3</c:v>
                </c:pt>
                <c:pt idx="48357">
                  <c:v>-8.6036399999999992E-3</c:v>
                </c:pt>
                <c:pt idx="48358">
                  <c:v>-7.2467299999999998E-3</c:v>
                </c:pt>
                <c:pt idx="48359">
                  <c:v>-5.8916100000000002E-3</c:v>
                </c:pt>
                <c:pt idx="48360">
                  <c:v>-5.7825300000000001E-3</c:v>
                </c:pt>
                <c:pt idx="48361">
                  <c:v>-4.2905900000000004E-3</c:v>
                </c:pt>
                <c:pt idx="48362">
                  <c:v>-1.0499699999999999E-3</c:v>
                </c:pt>
                <c:pt idx="48363">
                  <c:v>2.4822099999999999E-3</c:v>
                </c:pt>
                <c:pt idx="48364">
                  <c:v>4.2042399999999997E-3</c:v>
                </c:pt>
                <c:pt idx="48365">
                  <c:v>3.8272499999999999E-3</c:v>
                </c:pt>
                <c:pt idx="48366">
                  <c:v>3.7890799999999998E-3</c:v>
                </c:pt>
                <c:pt idx="48367">
                  <c:v>1.2011299999999999E-3</c:v>
                </c:pt>
                <c:pt idx="48368">
                  <c:v>-1.71743E-3</c:v>
                </c:pt>
                <c:pt idx="48369">
                  <c:v>-2.6318800000000001E-3</c:v>
                </c:pt>
                <c:pt idx="48370">
                  <c:v>-5.4487299999999997E-3</c:v>
                </c:pt>
                <c:pt idx="48371">
                  <c:v>-7.0849700000000003E-3</c:v>
                </c:pt>
                <c:pt idx="48372">
                  <c:v>-6.2781399999999998E-3</c:v>
                </c:pt>
                <c:pt idx="48373">
                  <c:v>-6.0908500000000001E-3</c:v>
                </c:pt>
                <c:pt idx="48374">
                  <c:v>-6.3039899999999998E-3</c:v>
                </c:pt>
                <c:pt idx="48375">
                  <c:v>-7.97169E-3</c:v>
                </c:pt>
                <c:pt idx="48376">
                  <c:v>-7.7031799999999996E-3</c:v>
                </c:pt>
                <c:pt idx="48377">
                  <c:v>-7.3194599999999999E-3</c:v>
                </c:pt>
                <c:pt idx="48378">
                  <c:v>-7.3995199999999997E-3</c:v>
                </c:pt>
                <c:pt idx="48379">
                  <c:v>-5.8022799999999999E-3</c:v>
                </c:pt>
                <c:pt idx="48380">
                  <c:v>-5.4959099999999997E-3</c:v>
                </c:pt>
                <c:pt idx="48381">
                  <c:v>-4.91765E-3</c:v>
                </c:pt>
                <c:pt idx="48382">
                  <c:v>-1.40566E-3</c:v>
                </c:pt>
                <c:pt idx="48383">
                  <c:v>7.5274000000000001E-4</c:v>
                </c:pt>
                <c:pt idx="48384">
                  <c:v>2.5351200000000001E-3</c:v>
                </c:pt>
                <c:pt idx="48385">
                  <c:v>5.6571499999999997E-3</c:v>
                </c:pt>
                <c:pt idx="48386">
                  <c:v>6.8893100000000001E-3</c:v>
                </c:pt>
                <c:pt idx="48387">
                  <c:v>7.2285099999999996E-3</c:v>
                </c:pt>
                <c:pt idx="48388">
                  <c:v>7.1054899999999999E-3</c:v>
                </c:pt>
                <c:pt idx="48389">
                  <c:v>7.6781599999999998E-3</c:v>
                </c:pt>
                <c:pt idx="48390">
                  <c:v>8.3768699999999998E-3</c:v>
                </c:pt>
                <c:pt idx="48391">
                  <c:v>6.1852399999999998E-3</c:v>
                </c:pt>
                <c:pt idx="48392">
                  <c:v>7.1640599999999999E-3</c:v>
                </c:pt>
                <c:pt idx="48393">
                  <c:v>7.0281800000000002E-3</c:v>
                </c:pt>
                <c:pt idx="48394">
                  <c:v>5.9245499999999998E-3</c:v>
                </c:pt>
                <c:pt idx="48395">
                  <c:v>5.6302699999999997E-3</c:v>
                </c:pt>
                <c:pt idx="48396">
                  <c:v>4.4084900000000002E-3</c:v>
                </c:pt>
                <c:pt idx="48397">
                  <c:v>3.0525399999999999E-3</c:v>
                </c:pt>
                <c:pt idx="48398">
                  <c:v>-5.2846999999999996E-4</c:v>
                </c:pt>
                <c:pt idx="48399">
                  <c:v>-3.38449E-3</c:v>
                </c:pt>
                <c:pt idx="48400">
                  <c:v>-4.2985799999999998E-3</c:v>
                </c:pt>
                <c:pt idx="48401">
                  <c:v>-2.5740699999999999E-3</c:v>
                </c:pt>
                <c:pt idx="48402">
                  <c:v>-1.25085E-3</c:v>
                </c:pt>
                <c:pt idx="48403">
                  <c:v>-3.3281000000000001E-4</c:v>
                </c:pt>
                <c:pt idx="48404">
                  <c:v>2.9103800000000002E-3</c:v>
                </c:pt>
                <c:pt idx="48405">
                  <c:v>3.98248E-3</c:v>
                </c:pt>
                <c:pt idx="48406">
                  <c:v>3.9456099999999996E-3</c:v>
                </c:pt>
                <c:pt idx="48407">
                  <c:v>2.9021799999999999E-3</c:v>
                </c:pt>
                <c:pt idx="48408">
                  <c:v>3.8683000000000001E-4</c:v>
                </c:pt>
                <c:pt idx="48409">
                  <c:v>-1.8186000000000001E-3</c:v>
                </c:pt>
                <c:pt idx="48410">
                  <c:v>-3.4396000000000001E-3</c:v>
                </c:pt>
                <c:pt idx="48411">
                  <c:v>-6.4758599999999999E-3</c:v>
                </c:pt>
                <c:pt idx="48412">
                  <c:v>-6.8765600000000003E-3</c:v>
                </c:pt>
                <c:pt idx="48413">
                  <c:v>-6.8092500000000002E-3</c:v>
                </c:pt>
                <c:pt idx="48414">
                  <c:v>-8.1696100000000008E-3</c:v>
                </c:pt>
                <c:pt idx="48415">
                  <c:v>-6.2164999999999998E-3</c:v>
                </c:pt>
                <c:pt idx="48416">
                  <c:v>-4.5456799999999999E-3</c:v>
                </c:pt>
                <c:pt idx="48417">
                  <c:v>-2.7000100000000001E-3</c:v>
                </c:pt>
                <c:pt idx="48418">
                  <c:v>2.9125E-4</c:v>
                </c:pt>
                <c:pt idx="48419">
                  <c:v>2.22587E-3</c:v>
                </c:pt>
                <c:pt idx="48420">
                  <c:v>2.55792E-3</c:v>
                </c:pt>
                <c:pt idx="48421">
                  <c:v>2.6805499999999999E-3</c:v>
                </c:pt>
                <c:pt idx="48422">
                  <c:v>3.09253E-3</c:v>
                </c:pt>
                <c:pt idx="48423">
                  <c:v>1.3555100000000001E-3</c:v>
                </c:pt>
                <c:pt idx="48424">
                  <c:v>-2.6683000000000002E-4</c:v>
                </c:pt>
                <c:pt idx="48425">
                  <c:v>-2.9954999999999999E-3</c:v>
                </c:pt>
                <c:pt idx="48426">
                  <c:v>-4.58363E-3</c:v>
                </c:pt>
                <c:pt idx="48427">
                  <c:v>-5.7940700000000001E-3</c:v>
                </c:pt>
                <c:pt idx="48428">
                  <c:v>-6.2594599999999997E-3</c:v>
                </c:pt>
                <c:pt idx="48429">
                  <c:v>-5.6368599999999996E-3</c:v>
                </c:pt>
                <c:pt idx="48430">
                  <c:v>-6.3107099999999998E-3</c:v>
                </c:pt>
                <c:pt idx="48431">
                  <c:v>-6.0573199999999997E-3</c:v>
                </c:pt>
                <c:pt idx="48432">
                  <c:v>-5.5142300000000002E-3</c:v>
                </c:pt>
                <c:pt idx="48433">
                  <c:v>-6.4485100000000002E-3</c:v>
                </c:pt>
                <c:pt idx="48434">
                  <c:v>-6.1428300000000002E-3</c:v>
                </c:pt>
                <c:pt idx="48435">
                  <c:v>-5.4527600000000001E-3</c:v>
                </c:pt>
                <c:pt idx="48436">
                  <c:v>-6.0336399999999998E-3</c:v>
                </c:pt>
                <c:pt idx="48437">
                  <c:v>-3.3544899999999999E-3</c:v>
                </c:pt>
                <c:pt idx="48438">
                  <c:v>-4.1753E-4</c:v>
                </c:pt>
                <c:pt idx="48439">
                  <c:v>-4.5381000000000002E-4</c:v>
                </c:pt>
                <c:pt idx="48440">
                  <c:v>2.70689E-3</c:v>
                </c:pt>
                <c:pt idx="48441">
                  <c:v>4.0224400000000004E-3</c:v>
                </c:pt>
                <c:pt idx="48442">
                  <c:v>5.3752499999999998E-3</c:v>
                </c:pt>
                <c:pt idx="48443">
                  <c:v>6.6890099999999996E-3</c:v>
                </c:pt>
                <c:pt idx="48444">
                  <c:v>6.2003900000000001E-3</c:v>
                </c:pt>
                <c:pt idx="48445">
                  <c:v>6.5099600000000004E-3</c:v>
                </c:pt>
                <c:pt idx="48446">
                  <c:v>5.7783299999999999E-3</c:v>
                </c:pt>
                <c:pt idx="48447">
                  <c:v>5.6958499999999997E-3</c:v>
                </c:pt>
                <c:pt idx="48448">
                  <c:v>6.2387900000000001E-3</c:v>
                </c:pt>
                <c:pt idx="48449">
                  <c:v>5.3623000000000004E-3</c:v>
                </c:pt>
                <c:pt idx="48450">
                  <c:v>5.3546000000000002E-3</c:v>
                </c:pt>
                <c:pt idx="48451">
                  <c:v>5.7449399999999996E-3</c:v>
                </c:pt>
                <c:pt idx="48452">
                  <c:v>4.1195199999999998E-3</c:v>
                </c:pt>
                <c:pt idx="48453">
                  <c:v>2.36827E-3</c:v>
                </c:pt>
                <c:pt idx="48454">
                  <c:v>-3.8915999999999999E-4</c:v>
                </c:pt>
                <c:pt idx="48455">
                  <c:v>-3.1605299999999999E-3</c:v>
                </c:pt>
                <c:pt idx="48456">
                  <c:v>-2.8992000000000002E-3</c:v>
                </c:pt>
                <c:pt idx="48457">
                  <c:v>-2.3200999999999999E-3</c:v>
                </c:pt>
                <c:pt idx="48458">
                  <c:v>-1.4201800000000001E-3</c:v>
                </c:pt>
                <c:pt idx="48459">
                  <c:v>-1.7558E-4</c:v>
                </c:pt>
                <c:pt idx="48460">
                  <c:v>1.6293200000000001E-3</c:v>
                </c:pt>
                <c:pt idx="48461">
                  <c:v>3.7825699999999999E-3</c:v>
                </c:pt>
                <c:pt idx="48462">
                  <c:v>2.87046E-3</c:v>
                </c:pt>
                <c:pt idx="48463">
                  <c:v>1.85721E-3</c:v>
                </c:pt>
                <c:pt idx="48464">
                  <c:v>1.1002E-3</c:v>
                </c:pt>
                <c:pt idx="48465">
                  <c:v>-1.6821E-3</c:v>
                </c:pt>
                <c:pt idx="48466">
                  <c:v>-3.2730900000000002E-3</c:v>
                </c:pt>
                <c:pt idx="48467">
                  <c:v>-5.2989500000000002E-3</c:v>
                </c:pt>
                <c:pt idx="48468">
                  <c:v>-7.0795800000000002E-3</c:v>
                </c:pt>
                <c:pt idx="48469">
                  <c:v>-6.7066199999999999E-3</c:v>
                </c:pt>
                <c:pt idx="48470">
                  <c:v>-5.9223699999999997E-3</c:v>
                </c:pt>
                <c:pt idx="48471">
                  <c:v>-6.4774699999999999E-3</c:v>
                </c:pt>
                <c:pt idx="48472">
                  <c:v>-4.6449100000000004E-3</c:v>
                </c:pt>
                <c:pt idx="48473">
                  <c:v>-1.63083E-3</c:v>
                </c:pt>
                <c:pt idx="48474">
                  <c:v>3.5654000000000003E-4</c:v>
                </c:pt>
                <c:pt idx="48475">
                  <c:v>2.80292E-3</c:v>
                </c:pt>
                <c:pt idx="48476">
                  <c:v>3.3415699999999999E-3</c:v>
                </c:pt>
                <c:pt idx="48477">
                  <c:v>2.0792599999999999E-3</c:v>
                </c:pt>
                <c:pt idx="48478">
                  <c:v>2.1667700000000002E-3</c:v>
                </c:pt>
                <c:pt idx="48479">
                  <c:v>8.6178999999999997E-4</c:v>
                </c:pt>
                <c:pt idx="48480">
                  <c:v>-1.53002E-3</c:v>
                </c:pt>
                <c:pt idx="48481">
                  <c:v>-2.8276999999999998E-3</c:v>
                </c:pt>
                <c:pt idx="48482">
                  <c:v>-3.88909E-3</c:v>
                </c:pt>
                <c:pt idx="48483">
                  <c:v>-4.9183999999999999E-3</c:v>
                </c:pt>
                <c:pt idx="48484">
                  <c:v>-5.5172299999999997E-3</c:v>
                </c:pt>
                <c:pt idx="48485">
                  <c:v>-6.44868E-3</c:v>
                </c:pt>
                <c:pt idx="48486">
                  <c:v>-5.3297500000000003E-3</c:v>
                </c:pt>
                <c:pt idx="48487">
                  <c:v>-6.5894200000000003E-3</c:v>
                </c:pt>
                <c:pt idx="48488">
                  <c:v>-5.0986E-3</c:v>
                </c:pt>
                <c:pt idx="48489">
                  <c:v>-4.7664400000000003E-3</c:v>
                </c:pt>
                <c:pt idx="48490">
                  <c:v>-7.1935899999999997E-3</c:v>
                </c:pt>
                <c:pt idx="48491">
                  <c:v>-5.6182599999999999E-3</c:v>
                </c:pt>
                <c:pt idx="48492">
                  <c:v>-4.7066499999999997E-3</c:v>
                </c:pt>
                <c:pt idx="48493">
                  <c:v>-2.2620800000000001E-3</c:v>
                </c:pt>
                <c:pt idx="48494">
                  <c:v>-1.4799800000000001E-3</c:v>
                </c:pt>
                <c:pt idx="48495">
                  <c:v>-8.3695000000000004E-4</c:v>
                </c:pt>
                <c:pt idx="48496">
                  <c:v>1.8900200000000001E-3</c:v>
                </c:pt>
                <c:pt idx="48497">
                  <c:v>3.9338799999999998E-3</c:v>
                </c:pt>
                <c:pt idx="48498">
                  <c:v>4.5649499999999999E-3</c:v>
                </c:pt>
                <c:pt idx="48499">
                  <c:v>4.36091E-3</c:v>
                </c:pt>
                <c:pt idx="48500">
                  <c:v>6.3894499999999996E-3</c:v>
                </c:pt>
                <c:pt idx="48501">
                  <c:v>5.8654800000000002E-3</c:v>
                </c:pt>
                <c:pt idx="48502">
                  <c:v>4.9146499999999996E-3</c:v>
                </c:pt>
                <c:pt idx="48503">
                  <c:v>5.2905399999999998E-3</c:v>
                </c:pt>
                <c:pt idx="48504">
                  <c:v>6.3875700000000004E-3</c:v>
                </c:pt>
                <c:pt idx="48505">
                  <c:v>5.5890499999999999E-3</c:v>
                </c:pt>
                <c:pt idx="48506">
                  <c:v>4.8251500000000003E-3</c:v>
                </c:pt>
                <c:pt idx="48507">
                  <c:v>4.4979599999999996E-3</c:v>
                </c:pt>
                <c:pt idx="48508">
                  <c:v>3.2543699999999999E-3</c:v>
                </c:pt>
                <c:pt idx="48509">
                  <c:v>4.8976100000000002E-3</c:v>
                </c:pt>
                <c:pt idx="48510">
                  <c:v>5.5920900000000001E-3</c:v>
                </c:pt>
                <c:pt idx="48511">
                  <c:v>5.2153499999999997E-3</c:v>
                </c:pt>
                <c:pt idx="48512">
                  <c:v>5.8275899999999997E-3</c:v>
                </c:pt>
                <c:pt idx="48513">
                  <c:v>3.9863700000000004E-3</c:v>
                </c:pt>
                <c:pt idx="48514">
                  <c:v>1.1828699999999999E-3</c:v>
                </c:pt>
                <c:pt idx="48515">
                  <c:v>-8.7469999999999996E-4</c:v>
                </c:pt>
                <c:pt idx="48516">
                  <c:v>-1.9849999999999998E-3</c:v>
                </c:pt>
                <c:pt idx="48517">
                  <c:v>-2.7878099999999999E-3</c:v>
                </c:pt>
                <c:pt idx="48518">
                  <c:v>-2.61211E-3</c:v>
                </c:pt>
                <c:pt idx="48519">
                  <c:v>-9.3333999999999995E-4</c:v>
                </c:pt>
                <c:pt idx="48520">
                  <c:v>-8.3593999999999997E-4</c:v>
                </c:pt>
                <c:pt idx="48521">
                  <c:v>1.1960300000000001E-3</c:v>
                </c:pt>
                <c:pt idx="48522">
                  <c:v>4.3595300000000003E-3</c:v>
                </c:pt>
                <c:pt idx="48523">
                  <c:v>2.9742800000000002E-3</c:v>
                </c:pt>
                <c:pt idx="48524">
                  <c:v>3.4603500000000001E-3</c:v>
                </c:pt>
                <c:pt idx="48525">
                  <c:v>5.1188600000000003E-3</c:v>
                </c:pt>
                <c:pt idx="48526">
                  <c:v>6.0572600000000001E-3</c:v>
                </c:pt>
                <c:pt idx="48527">
                  <c:v>4.84827E-3</c:v>
                </c:pt>
                <c:pt idx="48528">
                  <c:v>4.0059900000000001E-3</c:v>
                </c:pt>
                <c:pt idx="48529">
                  <c:v>2.7413200000000002E-3</c:v>
                </c:pt>
                <c:pt idx="48530">
                  <c:v>-8.2140000000000002E-4</c:v>
                </c:pt>
                <c:pt idx="48531">
                  <c:v>-1.4847700000000001E-3</c:v>
                </c:pt>
                <c:pt idx="48532">
                  <c:v>-2.0261900000000002E-3</c:v>
                </c:pt>
                <c:pt idx="48533">
                  <c:v>-2.7699299999999999E-3</c:v>
                </c:pt>
                <c:pt idx="48534">
                  <c:v>-1.51509E-3</c:v>
                </c:pt>
                <c:pt idx="48535" formatCode="0.00E+00">
                  <c:v>1.3E-7</c:v>
                </c:pt>
                <c:pt idx="48536">
                  <c:v>1.7682900000000001E-3</c:v>
                </c:pt>
                <c:pt idx="48537">
                  <c:v>1.02976E-3</c:v>
                </c:pt>
                <c:pt idx="48538">
                  <c:v>2.04973E-3</c:v>
                </c:pt>
                <c:pt idx="48539">
                  <c:v>5.84857E-3</c:v>
                </c:pt>
                <c:pt idx="48540">
                  <c:v>5.0289999999999996E-3</c:v>
                </c:pt>
                <c:pt idx="48541">
                  <c:v>3.7754500000000001E-3</c:v>
                </c:pt>
                <c:pt idx="48542">
                  <c:v>3.8618799999999998E-3</c:v>
                </c:pt>
                <c:pt idx="48543">
                  <c:v>3.5707299999999998E-3</c:v>
                </c:pt>
                <c:pt idx="48544">
                  <c:v>5.4637499999999999E-3</c:v>
                </c:pt>
                <c:pt idx="48545">
                  <c:v>5.7067200000000002E-3</c:v>
                </c:pt>
                <c:pt idx="48546">
                  <c:v>5.2314299999999996E-3</c:v>
                </c:pt>
                <c:pt idx="48547">
                  <c:v>4.2579699999999998E-3</c:v>
                </c:pt>
                <c:pt idx="48548">
                  <c:v>3.6306300000000001E-3</c:v>
                </c:pt>
                <c:pt idx="48549">
                  <c:v>2.0039799999999998E-3</c:v>
                </c:pt>
                <c:pt idx="48550">
                  <c:v>9.1781000000000002E-4</c:v>
                </c:pt>
                <c:pt idx="48551">
                  <c:v>-2.0816000000000001E-4</c:v>
                </c:pt>
                <c:pt idx="48552">
                  <c:v>-2.0869500000000002E-3</c:v>
                </c:pt>
                <c:pt idx="48553">
                  <c:v>-2.1553599999999998E-3</c:v>
                </c:pt>
                <c:pt idx="48554">
                  <c:v>-3.4262199999999998E-3</c:v>
                </c:pt>
                <c:pt idx="48555">
                  <c:v>-4.0229100000000002E-3</c:v>
                </c:pt>
                <c:pt idx="48556">
                  <c:v>-4.7973E-3</c:v>
                </c:pt>
                <c:pt idx="48557">
                  <c:v>-4.5806900000000001E-3</c:v>
                </c:pt>
                <c:pt idx="48558">
                  <c:v>-3.8889800000000002E-3</c:v>
                </c:pt>
                <c:pt idx="48559">
                  <c:v>-4.0536000000000001E-3</c:v>
                </c:pt>
                <c:pt idx="48560">
                  <c:v>-3.5189399999999999E-3</c:v>
                </c:pt>
                <c:pt idx="48561">
                  <c:v>-4.7374899999999996E-3</c:v>
                </c:pt>
                <c:pt idx="48562">
                  <c:v>-4.75758E-3</c:v>
                </c:pt>
                <c:pt idx="48563">
                  <c:v>-4.6881700000000002E-3</c:v>
                </c:pt>
                <c:pt idx="48564">
                  <c:v>-2.2910299999999999E-3</c:v>
                </c:pt>
                <c:pt idx="48565">
                  <c:v>-6.2739999999999996E-4</c:v>
                </c:pt>
                <c:pt idx="48566">
                  <c:v>7.0396E-4</c:v>
                </c:pt>
                <c:pt idx="48567">
                  <c:v>1.1982799999999999E-3</c:v>
                </c:pt>
                <c:pt idx="48568">
                  <c:v>9.2093999999999997E-4</c:v>
                </c:pt>
                <c:pt idx="48569">
                  <c:v>1.81902E-3</c:v>
                </c:pt>
                <c:pt idx="48570">
                  <c:v>6.4057000000000003E-4</c:v>
                </c:pt>
                <c:pt idx="48571">
                  <c:v>-2.6725000000000002E-4</c:v>
                </c:pt>
                <c:pt idx="48572">
                  <c:v>-1.5152399999999999E-3</c:v>
                </c:pt>
                <c:pt idx="48573">
                  <c:v>-2.1239200000000001E-3</c:v>
                </c:pt>
                <c:pt idx="48574">
                  <c:v>-1.32741E-3</c:v>
                </c:pt>
                <c:pt idx="48575">
                  <c:v>-7.3092000000000003E-4</c:v>
                </c:pt>
                <c:pt idx="48576">
                  <c:v>4.2684999999999999E-4</c:v>
                </c:pt>
                <c:pt idx="48577">
                  <c:v>1.79503E-3</c:v>
                </c:pt>
                <c:pt idx="48578">
                  <c:v>1.9672000000000001E-3</c:v>
                </c:pt>
                <c:pt idx="48579">
                  <c:v>2.81285E-3</c:v>
                </c:pt>
                <c:pt idx="48580">
                  <c:v>4.8152200000000003E-3</c:v>
                </c:pt>
                <c:pt idx="48581">
                  <c:v>3.9594599999999997E-3</c:v>
                </c:pt>
                <c:pt idx="48582">
                  <c:v>4.1106500000000004E-3</c:v>
                </c:pt>
                <c:pt idx="48583">
                  <c:v>3.34761E-3</c:v>
                </c:pt>
                <c:pt idx="48584">
                  <c:v>2.9627E-3</c:v>
                </c:pt>
                <c:pt idx="48585">
                  <c:v>2.3478700000000002E-3</c:v>
                </c:pt>
                <c:pt idx="48586">
                  <c:v>3.8476999999999999E-4</c:v>
                </c:pt>
                <c:pt idx="48587">
                  <c:v>-2.6730999999999999E-4</c:v>
                </c:pt>
                <c:pt idx="48588">
                  <c:v>-5.6015999999999998E-4</c:v>
                </c:pt>
                <c:pt idx="48589">
                  <c:v>-1.1934599999999999E-3</c:v>
                </c:pt>
                <c:pt idx="48590">
                  <c:v>-1.25281E-3</c:v>
                </c:pt>
                <c:pt idx="48591">
                  <c:v>-9.3236000000000002E-4</c:v>
                </c:pt>
                <c:pt idx="48592">
                  <c:v>9.8500999999999992E-4</c:v>
                </c:pt>
                <c:pt idx="48593">
                  <c:v>1.33227E-3</c:v>
                </c:pt>
                <c:pt idx="48594">
                  <c:v>9.2013999999999996E-4</c:v>
                </c:pt>
                <c:pt idx="48595">
                  <c:v>4.1047200000000001E-3</c:v>
                </c:pt>
                <c:pt idx="48596">
                  <c:v>4.1427E-3</c:v>
                </c:pt>
                <c:pt idx="48597">
                  <c:v>3.47671E-3</c:v>
                </c:pt>
                <c:pt idx="48598">
                  <c:v>3.6381899999999999E-3</c:v>
                </c:pt>
                <c:pt idx="48599">
                  <c:v>2.4782599999999999E-3</c:v>
                </c:pt>
                <c:pt idx="48600">
                  <c:v>3.8361100000000002E-3</c:v>
                </c:pt>
                <c:pt idx="48601">
                  <c:v>4.4040800000000003E-3</c:v>
                </c:pt>
                <c:pt idx="48602">
                  <c:v>4.1649900000000004E-3</c:v>
                </c:pt>
                <c:pt idx="48603">
                  <c:v>2.3573700000000001E-3</c:v>
                </c:pt>
                <c:pt idx="48604">
                  <c:v>1.5152099999999999E-3</c:v>
                </c:pt>
                <c:pt idx="48605">
                  <c:v>1.15515E-3</c:v>
                </c:pt>
                <c:pt idx="48606">
                  <c:v>-6.1965000000000002E-4</c:v>
                </c:pt>
                <c:pt idx="48607">
                  <c:v>-6.8179999999999998E-4</c:v>
                </c:pt>
                <c:pt idx="48608">
                  <c:v>-1.5656299999999999E-3</c:v>
                </c:pt>
                <c:pt idx="48609">
                  <c:v>-1.35462E-3</c:v>
                </c:pt>
                <c:pt idx="48610">
                  <c:v>-2.7972399999999999E-3</c:v>
                </c:pt>
                <c:pt idx="48611">
                  <c:v>-3.9063700000000002E-3</c:v>
                </c:pt>
                <c:pt idx="48612">
                  <c:v>-2.8920199999999999E-3</c:v>
                </c:pt>
                <c:pt idx="48613">
                  <c:v>-4.4763199999999998E-3</c:v>
                </c:pt>
                <c:pt idx="48614">
                  <c:v>-3.1701699999999999E-3</c:v>
                </c:pt>
                <c:pt idx="48615">
                  <c:v>-2.7445600000000001E-3</c:v>
                </c:pt>
                <c:pt idx="48616">
                  <c:v>-2.8447099999999999E-3</c:v>
                </c:pt>
                <c:pt idx="48617">
                  <c:v>-1.8831200000000001E-3</c:v>
                </c:pt>
                <c:pt idx="48618">
                  <c:v>-3.0768000000000002E-3</c:v>
                </c:pt>
                <c:pt idx="48619">
                  <c:v>-3.2490499999999999E-3</c:v>
                </c:pt>
                <c:pt idx="48620">
                  <c:v>-2.90669E-3</c:v>
                </c:pt>
                <c:pt idx="48621">
                  <c:v>-3.4256500000000001E-3</c:v>
                </c:pt>
                <c:pt idx="48622">
                  <c:v>-2.83796E-3</c:v>
                </c:pt>
                <c:pt idx="48623">
                  <c:v>-2.64029E-3</c:v>
                </c:pt>
                <c:pt idx="48624">
                  <c:v>-1.9402899999999999E-3</c:v>
                </c:pt>
                <c:pt idx="48625">
                  <c:v>-3.5653199999999999E-3</c:v>
                </c:pt>
                <c:pt idx="48626">
                  <c:v>-1.66048E-3</c:v>
                </c:pt>
                <c:pt idx="48627">
                  <c:v>1.93205E-3</c:v>
                </c:pt>
                <c:pt idx="48628">
                  <c:v>1.08135E-3</c:v>
                </c:pt>
                <c:pt idx="48629">
                  <c:v>8.8042999999999997E-4</c:v>
                </c:pt>
                <c:pt idx="48630" formatCode="0.00E+00">
                  <c:v>-4.9060000000000001E-5</c:v>
                </c:pt>
                <c:pt idx="48631">
                  <c:v>-5.6691000000000001E-4</c:v>
                </c:pt>
                <c:pt idx="48632">
                  <c:v>5.8118000000000004E-4</c:v>
                </c:pt>
                <c:pt idx="48633">
                  <c:v>1.1431799999999999E-3</c:v>
                </c:pt>
                <c:pt idx="48634">
                  <c:v>4.638E-4</c:v>
                </c:pt>
                <c:pt idx="48635">
                  <c:v>-2.4961999999999999E-4</c:v>
                </c:pt>
                <c:pt idx="48636">
                  <c:v>-1.1920500000000001E-3</c:v>
                </c:pt>
                <c:pt idx="48637">
                  <c:v>-4.7501399999999999E-3</c:v>
                </c:pt>
                <c:pt idx="48638">
                  <c:v>-4.1963299999999999E-3</c:v>
                </c:pt>
                <c:pt idx="48639">
                  <c:v>-3.1502800000000001E-3</c:v>
                </c:pt>
                <c:pt idx="48640">
                  <c:v>-2.1441699999999999E-3</c:v>
                </c:pt>
                <c:pt idx="48641">
                  <c:v>-6.7878000000000003E-4</c:v>
                </c:pt>
                <c:pt idx="48642">
                  <c:v>-2.7860999999999999E-4</c:v>
                </c:pt>
                <c:pt idx="48643">
                  <c:v>1.12039E-3</c:v>
                </c:pt>
                <c:pt idx="48644">
                  <c:v>4.3553E-4</c:v>
                </c:pt>
                <c:pt idx="48645">
                  <c:v>6.0650999999999999E-4</c:v>
                </c:pt>
                <c:pt idx="48646">
                  <c:v>4.1153000000000001E-4</c:v>
                </c:pt>
                <c:pt idx="48647">
                  <c:v>-1.9749000000000001E-4</c:v>
                </c:pt>
                <c:pt idx="48648">
                  <c:v>-1.6385E-4</c:v>
                </c:pt>
                <c:pt idx="48649" formatCode="0.00E+00">
                  <c:v>-4.4509999999999999E-5</c:v>
                </c:pt>
                <c:pt idx="48650">
                  <c:v>-4.4162999999999998E-4</c:v>
                </c:pt>
                <c:pt idx="48651">
                  <c:v>-5.2820000000000005E-4</c:v>
                </c:pt>
                <c:pt idx="48652">
                  <c:v>-1.5302099999999999E-3</c:v>
                </c:pt>
                <c:pt idx="48653">
                  <c:v>-3.2204999999999998E-3</c:v>
                </c:pt>
                <c:pt idx="48654">
                  <c:v>-1.9881399999999998E-3</c:v>
                </c:pt>
                <c:pt idx="48655">
                  <c:v>-1.3871199999999999E-3</c:v>
                </c:pt>
                <c:pt idx="48656">
                  <c:v>-1.6549500000000001E-3</c:v>
                </c:pt>
                <c:pt idx="48657">
                  <c:v>-4.3721100000000002E-3</c:v>
                </c:pt>
                <c:pt idx="48658">
                  <c:v>-3.0807899999999999E-3</c:v>
                </c:pt>
                <c:pt idx="48659">
                  <c:v>-1.1909799999999999E-3</c:v>
                </c:pt>
                <c:pt idx="48660">
                  <c:v>-1.44363E-3</c:v>
                </c:pt>
                <c:pt idx="48661">
                  <c:v>-1.1221499999999999E-3</c:v>
                </c:pt>
                <c:pt idx="48662">
                  <c:v>5.5256000000000001E-4</c:v>
                </c:pt>
                <c:pt idx="48663">
                  <c:v>4.8884999999999998E-4</c:v>
                </c:pt>
                <c:pt idx="48664">
                  <c:v>-1.6486000000000001E-3</c:v>
                </c:pt>
                <c:pt idx="48665">
                  <c:v>-1.85231E-3</c:v>
                </c:pt>
                <c:pt idx="48666">
                  <c:v>5.2561000000000003E-4</c:v>
                </c:pt>
                <c:pt idx="48667">
                  <c:v>2.2052500000000002E-3</c:v>
                </c:pt>
                <c:pt idx="48668">
                  <c:v>1.8278999999999999E-3</c:v>
                </c:pt>
                <c:pt idx="48669">
                  <c:v>2.5857499999999999E-3</c:v>
                </c:pt>
                <c:pt idx="48670">
                  <c:v>2.4443999999999998E-3</c:v>
                </c:pt>
                <c:pt idx="48671">
                  <c:v>1.6437400000000001E-3</c:v>
                </c:pt>
                <c:pt idx="48672">
                  <c:v>2.2674599999999998E-3</c:v>
                </c:pt>
                <c:pt idx="48673">
                  <c:v>1.73749E-3</c:v>
                </c:pt>
                <c:pt idx="48674">
                  <c:v>1.19491E-3</c:v>
                </c:pt>
                <c:pt idx="48675">
                  <c:v>3.0999299999999999E-3</c:v>
                </c:pt>
                <c:pt idx="48676">
                  <c:v>1.4781499999999999E-3</c:v>
                </c:pt>
                <c:pt idx="48677">
                  <c:v>-1.0523100000000001E-3</c:v>
                </c:pt>
                <c:pt idx="48678">
                  <c:v>7.8589999999999997E-4</c:v>
                </c:pt>
                <c:pt idx="48679" formatCode="0.00E+00">
                  <c:v>-7.6779999999999993E-5</c:v>
                </c:pt>
                <c:pt idx="48680">
                  <c:v>4.1407E-4</c:v>
                </c:pt>
                <c:pt idx="48681">
                  <c:v>2.01425E-3</c:v>
                </c:pt>
                <c:pt idx="48682" formatCode="0.00E+00">
                  <c:v>5.5560000000000003E-5</c:v>
                </c:pt>
                <c:pt idx="48683">
                  <c:v>1.6064000000000001E-4</c:v>
                </c:pt>
                <c:pt idx="48684" formatCode="0.00E+00">
                  <c:v>-4.7549999999999997E-5</c:v>
                </c:pt>
                <c:pt idx="48685">
                  <c:v>-1.8230000000000001E-4</c:v>
                </c:pt>
                <c:pt idx="48686">
                  <c:v>-1.7840999999999999E-4</c:v>
                </c:pt>
                <c:pt idx="48687">
                  <c:v>-1.2780199999999999E-3</c:v>
                </c:pt>
                <c:pt idx="48688">
                  <c:v>-1.5095000000000001E-4</c:v>
                </c:pt>
                <c:pt idx="48689">
                  <c:v>-7.9754000000000001E-4</c:v>
                </c:pt>
                <c:pt idx="48690" formatCode="0.00E+00">
                  <c:v>-8.8239999999999995E-5</c:v>
                </c:pt>
                <c:pt idx="48691">
                  <c:v>9.3236999999999997E-4</c:v>
                </c:pt>
                <c:pt idx="48692">
                  <c:v>-4.8280000000000003E-4</c:v>
                </c:pt>
                <c:pt idx="48693">
                  <c:v>-1.6947399999999999E-3</c:v>
                </c:pt>
                <c:pt idx="48694">
                  <c:v>-1.90891E-3</c:v>
                </c:pt>
                <c:pt idx="48695">
                  <c:v>-1.5155500000000001E-3</c:v>
                </c:pt>
                <c:pt idx="48696">
                  <c:v>-1.7362899999999999E-3</c:v>
                </c:pt>
                <c:pt idx="48697">
                  <c:v>-3.2138000000000002E-4</c:v>
                </c:pt>
                <c:pt idx="48698">
                  <c:v>9.7148999999999998E-4</c:v>
                </c:pt>
                <c:pt idx="48699">
                  <c:v>2.5275999999999999E-4</c:v>
                </c:pt>
                <c:pt idx="48700">
                  <c:v>7.6933999999999998E-4</c:v>
                </c:pt>
                <c:pt idx="48701">
                  <c:v>5.9646999999999999E-4</c:v>
                </c:pt>
                <c:pt idx="48702">
                  <c:v>-8.7768000000000004E-4</c:v>
                </c:pt>
                <c:pt idx="48703">
                  <c:v>-1.2491500000000001E-3</c:v>
                </c:pt>
                <c:pt idx="48704">
                  <c:v>8.6611999999999995E-4</c:v>
                </c:pt>
                <c:pt idx="48705">
                  <c:v>1.1398700000000001E-3</c:v>
                </c:pt>
                <c:pt idx="48706">
                  <c:v>5.9537999999999995E-4</c:v>
                </c:pt>
                <c:pt idx="48707">
                  <c:v>-7.5361999999999998E-4</c:v>
                </c:pt>
                <c:pt idx="48708">
                  <c:v>-1.1231699999999999E-3</c:v>
                </c:pt>
                <c:pt idx="48709">
                  <c:v>-1.47404E-3</c:v>
                </c:pt>
                <c:pt idx="48710">
                  <c:v>-1.78437E-3</c:v>
                </c:pt>
                <c:pt idx="48711">
                  <c:v>-1.0972899999999999E-3</c:v>
                </c:pt>
                <c:pt idx="48712">
                  <c:v>-1.05547E-3</c:v>
                </c:pt>
                <c:pt idx="48713">
                  <c:v>-1.7776199999999999E-3</c:v>
                </c:pt>
                <c:pt idx="48714">
                  <c:v>-2.5714800000000001E-3</c:v>
                </c:pt>
                <c:pt idx="48715" formatCode="0.00E+00">
                  <c:v>-6.915E-5</c:v>
                </c:pt>
                <c:pt idx="48716">
                  <c:v>4.5911999999999998E-4</c:v>
                </c:pt>
                <c:pt idx="48717">
                  <c:v>-1.9919999999999999E-4</c:v>
                </c:pt>
                <c:pt idx="48718">
                  <c:v>8.5579000000000004E-4</c:v>
                </c:pt>
                <c:pt idx="48719">
                  <c:v>-1.8008E-4</c:v>
                </c:pt>
                <c:pt idx="48720">
                  <c:v>-1.0716300000000001E-3</c:v>
                </c:pt>
                <c:pt idx="48721">
                  <c:v>-1.3446700000000001E-3</c:v>
                </c:pt>
                <c:pt idx="48722" formatCode="0.00E+00">
                  <c:v>6.5279999999999998E-5</c:v>
                </c:pt>
                <c:pt idx="48723">
                  <c:v>7.9007999999999997E-4</c:v>
                </c:pt>
                <c:pt idx="48724">
                  <c:v>2.5172599999999999E-3</c:v>
                </c:pt>
                <c:pt idx="48725">
                  <c:v>3.0029399999999999E-3</c:v>
                </c:pt>
                <c:pt idx="48726" formatCode="0.00E+00">
                  <c:v>-5.7219999999999998E-5</c:v>
                </c:pt>
                <c:pt idx="48727">
                  <c:v>7.1646999999999998E-4</c:v>
                </c:pt>
                <c:pt idx="48728">
                  <c:v>1.2044499999999999E-3</c:v>
                </c:pt>
                <c:pt idx="48729">
                  <c:v>1.30434E-3</c:v>
                </c:pt>
                <c:pt idx="48730">
                  <c:v>2.2899700000000001E-3</c:v>
                </c:pt>
                <c:pt idx="48731">
                  <c:v>1.3091999999999999E-3</c:v>
                </c:pt>
                <c:pt idx="48732">
                  <c:v>1.16636E-3</c:v>
                </c:pt>
                <c:pt idx="48733">
                  <c:v>8.8250999999999998E-4</c:v>
                </c:pt>
                <c:pt idx="48734">
                  <c:v>1.7133000000000001E-3</c:v>
                </c:pt>
                <c:pt idx="48735">
                  <c:v>1.2394800000000001E-3</c:v>
                </c:pt>
                <c:pt idx="48736">
                  <c:v>-4.5964999999999998E-4</c:v>
                </c:pt>
                <c:pt idx="48737">
                  <c:v>-1.0029800000000001E-3</c:v>
                </c:pt>
                <c:pt idx="48738">
                  <c:v>5.5794000000000004E-4</c:v>
                </c:pt>
                <c:pt idx="48739" formatCode="0.00E+00">
                  <c:v>-6.936E-5</c:v>
                </c:pt>
                <c:pt idx="48740">
                  <c:v>4.9406999999999999E-4</c:v>
                </c:pt>
                <c:pt idx="48741">
                  <c:v>2.1836E-3</c:v>
                </c:pt>
                <c:pt idx="48742">
                  <c:v>1.7238500000000001E-3</c:v>
                </c:pt>
                <c:pt idx="48743">
                  <c:v>1.74453E-3</c:v>
                </c:pt>
                <c:pt idx="48744">
                  <c:v>1.3348E-4</c:v>
                </c:pt>
                <c:pt idx="48745">
                  <c:v>-6.5295000000000001E-4</c:v>
                </c:pt>
                <c:pt idx="48746">
                  <c:v>-1.8609E-4</c:v>
                </c:pt>
                <c:pt idx="48747">
                  <c:v>-9.7072E-4</c:v>
                </c:pt>
                <c:pt idx="48748">
                  <c:v>1.01709E-3</c:v>
                </c:pt>
                <c:pt idx="48749">
                  <c:v>8.5793000000000002E-4</c:v>
                </c:pt>
                <c:pt idx="48750">
                  <c:v>3.0885999999999999E-4</c:v>
                </c:pt>
                <c:pt idx="48751">
                  <c:v>9.3475000000000003E-4</c:v>
                </c:pt>
                <c:pt idx="48752">
                  <c:v>-3.5891999999999999E-4</c:v>
                </c:pt>
                <c:pt idx="48753">
                  <c:v>-6.7770999999999999E-4</c:v>
                </c:pt>
                <c:pt idx="48754">
                  <c:v>-2.4122999999999999E-4</c:v>
                </c:pt>
                <c:pt idx="48755">
                  <c:v>1.0718399999999999E-3</c:v>
                </c:pt>
                <c:pt idx="48756">
                  <c:v>1.34556E-3</c:v>
                </c:pt>
                <c:pt idx="48757">
                  <c:v>1.00917E-3</c:v>
                </c:pt>
                <c:pt idx="48758">
                  <c:v>6.4601999999999997E-4</c:v>
                </c:pt>
                <c:pt idx="48759">
                  <c:v>6.6580000000000003E-4</c:v>
                </c:pt>
                <c:pt idx="48760">
                  <c:v>1.2720400000000001E-3</c:v>
                </c:pt>
                <c:pt idx="48761">
                  <c:v>-6.0183000000000003E-4</c:v>
                </c:pt>
                <c:pt idx="48762">
                  <c:v>-1.9107200000000001E-3</c:v>
                </c:pt>
                <c:pt idx="48763">
                  <c:v>-1.33624E-3</c:v>
                </c:pt>
                <c:pt idx="48764">
                  <c:v>-3.8705E-4</c:v>
                </c:pt>
                <c:pt idx="48765">
                  <c:v>6.4605999999999995E-4</c:v>
                </c:pt>
                <c:pt idx="48766">
                  <c:v>3.4354999999999998E-4</c:v>
                </c:pt>
                <c:pt idx="48767" formatCode="0.00E+00">
                  <c:v>-1.1759999999999999E-5</c:v>
                </c:pt>
                <c:pt idx="48768">
                  <c:v>6.1919000000000004E-4</c:v>
                </c:pt>
                <c:pt idx="48769" formatCode="0.00E+00">
                  <c:v>-3.1000000000000001E-5</c:v>
                </c:pt>
                <c:pt idx="48770">
                  <c:v>1.0355900000000001E-3</c:v>
                </c:pt>
                <c:pt idx="48771">
                  <c:v>1.0786E-4</c:v>
                </c:pt>
                <c:pt idx="48772">
                  <c:v>2.7307999999999998E-4</c:v>
                </c:pt>
                <c:pt idx="48773">
                  <c:v>6.2812000000000002E-4</c:v>
                </c:pt>
                <c:pt idx="48774">
                  <c:v>-5.2426999999999997E-4</c:v>
                </c:pt>
                <c:pt idx="48775">
                  <c:v>2.3099000000000001E-4</c:v>
                </c:pt>
                <c:pt idx="48776">
                  <c:v>4.0325000000000002E-4</c:v>
                </c:pt>
                <c:pt idx="48777">
                  <c:v>2.0817000000000001E-3</c:v>
                </c:pt>
                <c:pt idx="48778">
                  <c:v>2.0407799999999999E-3</c:v>
                </c:pt>
                <c:pt idx="48779">
                  <c:v>9.2157000000000003E-4</c:v>
                </c:pt>
                <c:pt idx="48780">
                  <c:v>-3.3875000000000002E-4</c:v>
                </c:pt>
                <c:pt idx="48781">
                  <c:v>-5.0336000000000001E-4</c:v>
                </c:pt>
                <c:pt idx="48782">
                  <c:v>6.4274999999999998E-4</c:v>
                </c:pt>
                <c:pt idx="48783">
                  <c:v>-3.3461E-4</c:v>
                </c:pt>
                <c:pt idx="48784">
                  <c:v>-5.3516000000000002E-4</c:v>
                </c:pt>
                <c:pt idx="48785">
                  <c:v>4.6623999999999998E-4</c:v>
                </c:pt>
                <c:pt idx="48786">
                  <c:v>1.16727E-3</c:v>
                </c:pt>
                <c:pt idx="48787">
                  <c:v>-6.2485000000000004E-4</c:v>
                </c:pt>
                <c:pt idx="48788">
                  <c:v>-2.6823999999999999E-4</c:v>
                </c:pt>
                <c:pt idx="48789">
                  <c:v>7.3413999999999999E-4</c:v>
                </c:pt>
                <c:pt idx="48790" formatCode="0.00E+00">
                  <c:v>9.3529999999999994E-5</c:v>
                </c:pt>
                <c:pt idx="48791">
                  <c:v>-1.11889E-3</c:v>
                </c:pt>
                <c:pt idx="48792">
                  <c:v>-1.93436E-3</c:v>
                </c:pt>
                <c:pt idx="48793">
                  <c:v>-2.5331400000000001E-3</c:v>
                </c:pt>
                <c:pt idx="48794">
                  <c:v>-2.0459900000000001E-3</c:v>
                </c:pt>
                <c:pt idx="48795">
                  <c:v>-5.3118000000000002E-4</c:v>
                </c:pt>
                <c:pt idx="48796">
                  <c:v>9.9339999999999997E-4</c:v>
                </c:pt>
                <c:pt idx="48797">
                  <c:v>2.5800300000000001E-3</c:v>
                </c:pt>
                <c:pt idx="48798">
                  <c:v>2.5203299999999999E-3</c:v>
                </c:pt>
                <c:pt idx="48799">
                  <c:v>1.10928E-3</c:v>
                </c:pt>
                <c:pt idx="48800">
                  <c:v>1.2035699999999999E-3</c:v>
                </c:pt>
                <c:pt idx="48801">
                  <c:v>-1.0923E-4</c:v>
                </c:pt>
                <c:pt idx="48802">
                  <c:v>-1.77309E-3</c:v>
                </c:pt>
                <c:pt idx="48803">
                  <c:v>-3.1089099999999999E-3</c:v>
                </c:pt>
                <c:pt idx="48804">
                  <c:v>-3.6635399999999999E-3</c:v>
                </c:pt>
                <c:pt idx="48805">
                  <c:v>-1.0941900000000001E-3</c:v>
                </c:pt>
                <c:pt idx="48806">
                  <c:v>-6.3853E-4</c:v>
                </c:pt>
                <c:pt idx="48807">
                  <c:v>-3.9023999999999998E-4</c:v>
                </c:pt>
                <c:pt idx="48808">
                  <c:v>-1.66304E-3</c:v>
                </c:pt>
                <c:pt idx="48809">
                  <c:v>-2.2611300000000001E-3</c:v>
                </c:pt>
                <c:pt idx="48810" formatCode="0.00E+00">
                  <c:v>-7.7340000000000002E-5</c:v>
                </c:pt>
                <c:pt idx="48811">
                  <c:v>9.9956000000000003E-4</c:v>
                </c:pt>
                <c:pt idx="48812">
                  <c:v>1.77641E-3</c:v>
                </c:pt>
                <c:pt idx="48813">
                  <c:v>1.73865E-3</c:v>
                </c:pt>
                <c:pt idx="48814">
                  <c:v>2.1952999999999999E-3</c:v>
                </c:pt>
                <c:pt idx="48815">
                  <c:v>1.9010800000000001E-3</c:v>
                </c:pt>
                <c:pt idx="48816">
                  <c:v>1.8783999999999999E-4</c:v>
                </c:pt>
                <c:pt idx="48817">
                  <c:v>-2.2871300000000001E-3</c:v>
                </c:pt>
                <c:pt idx="48818">
                  <c:v>-3.1267299999999999E-3</c:v>
                </c:pt>
                <c:pt idx="48819">
                  <c:v>-3.1720199999999998E-3</c:v>
                </c:pt>
                <c:pt idx="48820">
                  <c:v>-2.0902400000000002E-3</c:v>
                </c:pt>
                <c:pt idx="48821">
                  <c:v>-1.8304300000000001E-3</c:v>
                </c:pt>
                <c:pt idx="48822">
                  <c:v>-1.5241600000000001E-3</c:v>
                </c:pt>
                <c:pt idx="48823">
                  <c:v>-6.8123000000000001E-4</c:v>
                </c:pt>
                <c:pt idx="48824">
                  <c:v>-1.0477399999999999E-3</c:v>
                </c:pt>
                <c:pt idx="48825">
                  <c:v>-2.1256700000000001E-3</c:v>
                </c:pt>
                <c:pt idx="48826">
                  <c:v>-1.4673900000000001E-3</c:v>
                </c:pt>
                <c:pt idx="48827">
                  <c:v>-1.4651899999999999E-3</c:v>
                </c:pt>
                <c:pt idx="48828">
                  <c:v>-9.6230000000000003E-4</c:v>
                </c:pt>
                <c:pt idx="48829">
                  <c:v>-1.61415E-3</c:v>
                </c:pt>
                <c:pt idx="48830">
                  <c:v>-2.3689900000000001E-3</c:v>
                </c:pt>
                <c:pt idx="48831">
                  <c:v>7.3141000000000005E-4</c:v>
                </c:pt>
                <c:pt idx="48832">
                  <c:v>2.5382199999999999E-3</c:v>
                </c:pt>
                <c:pt idx="48833">
                  <c:v>2.5918199999999999E-3</c:v>
                </c:pt>
                <c:pt idx="48834">
                  <c:v>4.00484E-3</c:v>
                </c:pt>
                <c:pt idx="48835">
                  <c:v>2.4761900000000001E-3</c:v>
                </c:pt>
                <c:pt idx="48836">
                  <c:v>9.7739000000000007E-4</c:v>
                </c:pt>
                <c:pt idx="48837">
                  <c:v>2.69981E-3</c:v>
                </c:pt>
                <c:pt idx="48838">
                  <c:v>1.26464E-3</c:v>
                </c:pt>
                <c:pt idx="48839">
                  <c:v>1.2454199999999999E-3</c:v>
                </c:pt>
                <c:pt idx="48840">
                  <c:v>5.9579999999999995E-4</c:v>
                </c:pt>
                <c:pt idx="48841">
                  <c:v>1.0030799999999999E-3</c:v>
                </c:pt>
                <c:pt idx="48842">
                  <c:v>2.6130099999999998E-3</c:v>
                </c:pt>
                <c:pt idx="48843">
                  <c:v>7.2583000000000001E-4</c:v>
                </c:pt>
                <c:pt idx="48844">
                  <c:v>2.36075E-3</c:v>
                </c:pt>
                <c:pt idx="48845">
                  <c:v>2.8715300000000002E-3</c:v>
                </c:pt>
                <c:pt idx="48846">
                  <c:v>2.5215400000000001E-3</c:v>
                </c:pt>
                <c:pt idx="48847">
                  <c:v>1.66584E-3</c:v>
                </c:pt>
                <c:pt idx="48848">
                  <c:v>1.3318E-3</c:v>
                </c:pt>
                <c:pt idx="48849">
                  <c:v>1.8220000000000001E-3</c:v>
                </c:pt>
                <c:pt idx="48850">
                  <c:v>1.8373199999999999E-3</c:v>
                </c:pt>
                <c:pt idx="48851">
                  <c:v>2.5423999999999998E-4</c:v>
                </c:pt>
                <c:pt idx="48852">
                  <c:v>-9.4749000000000005E-4</c:v>
                </c:pt>
                <c:pt idx="48853">
                  <c:v>-2.9618800000000001E-3</c:v>
                </c:pt>
                <c:pt idx="48854">
                  <c:v>-3.5941300000000001E-3</c:v>
                </c:pt>
                <c:pt idx="48855">
                  <c:v>-1.9253E-3</c:v>
                </c:pt>
                <c:pt idx="48856">
                  <c:v>-2.6122999999999999E-4</c:v>
                </c:pt>
                <c:pt idx="48857">
                  <c:v>2.2502500000000001E-3</c:v>
                </c:pt>
                <c:pt idx="48858">
                  <c:v>3.4217599999999998E-3</c:v>
                </c:pt>
                <c:pt idx="48859">
                  <c:v>4.42751E-3</c:v>
                </c:pt>
                <c:pt idx="48860">
                  <c:v>4.26363E-3</c:v>
                </c:pt>
                <c:pt idx="48861">
                  <c:v>2.84133E-3</c:v>
                </c:pt>
                <c:pt idx="48862">
                  <c:v>1.8261600000000001E-3</c:v>
                </c:pt>
                <c:pt idx="48863">
                  <c:v>2.1560199999999998E-3</c:v>
                </c:pt>
                <c:pt idx="48864">
                  <c:v>2.26874E-3</c:v>
                </c:pt>
                <c:pt idx="48865">
                  <c:v>1.7179300000000001E-3</c:v>
                </c:pt>
                <c:pt idx="48866">
                  <c:v>-1.3605999999999999E-4</c:v>
                </c:pt>
                <c:pt idx="48867">
                  <c:v>-3.3201099999999998E-3</c:v>
                </c:pt>
                <c:pt idx="48868">
                  <c:v>-3.3819200000000001E-3</c:v>
                </c:pt>
                <c:pt idx="48869">
                  <c:v>-2.8399499999999999E-3</c:v>
                </c:pt>
                <c:pt idx="48870">
                  <c:v>-2.98745E-3</c:v>
                </c:pt>
                <c:pt idx="48871">
                  <c:v>-2.6772699999999998E-3</c:v>
                </c:pt>
                <c:pt idx="48872" formatCode="0.00E+00">
                  <c:v>9.7490000000000003E-5</c:v>
                </c:pt>
                <c:pt idx="48873">
                  <c:v>2.95708E-3</c:v>
                </c:pt>
                <c:pt idx="48874">
                  <c:v>3.8274799999999999E-3</c:v>
                </c:pt>
                <c:pt idx="48875">
                  <c:v>4.5682199999999996E-3</c:v>
                </c:pt>
                <c:pt idx="48876">
                  <c:v>2.7651099999999999E-3</c:v>
                </c:pt>
                <c:pt idx="48877">
                  <c:v>1.7256699999999999E-3</c:v>
                </c:pt>
                <c:pt idx="48878">
                  <c:v>3.7371599999999998E-3</c:v>
                </c:pt>
                <c:pt idx="48879">
                  <c:v>1.61498E-3</c:v>
                </c:pt>
                <c:pt idx="48880">
                  <c:v>1.4349300000000001E-3</c:v>
                </c:pt>
                <c:pt idx="48881">
                  <c:v>2.89777E-3</c:v>
                </c:pt>
                <c:pt idx="48882">
                  <c:v>1.7838000000000001E-3</c:v>
                </c:pt>
                <c:pt idx="48883">
                  <c:v>2.4918900000000001E-3</c:v>
                </c:pt>
                <c:pt idx="48884">
                  <c:v>2.5812700000000001E-3</c:v>
                </c:pt>
                <c:pt idx="48885">
                  <c:v>2.80576E-3</c:v>
                </c:pt>
                <c:pt idx="48886">
                  <c:v>2.2100499999999999E-3</c:v>
                </c:pt>
                <c:pt idx="48887">
                  <c:v>-7.2641999999999997E-4</c:v>
                </c:pt>
                <c:pt idx="48888">
                  <c:v>-3.60188E-3</c:v>
                </c:pt>
                <c:pt idx="48889">
                  <c:v>-5.8503599999999998E-3</c:v>
                </c:pt>
                <c:pt idx="48890">
                  <c:v>-4.2870299999999998E-3</c:v>
                </c:pt>
                <c:pt idx="48891">
                  <c:v>-2.9757999999999998E-3</c:v>
                </c:pt>
                <c:pt idx="48892">
                  <c:v>-1.5031199999999999E-3</c:v>
                </c:pt>
                <c:pt idx="48893">
                  <c:v>-2.3242499999999999E-3</c:v>
                </c:pt>
                <c:pt idx="48894">
                  <c:v>-3.4946399999999998E-3</c:v>
                </c:pt>
                <c:pt idx="48895">
                  <c:v>-2.9881899999999999E-3</c:v>
                </c:pt>
                <c:pt idx="48896">
                  <c:v>-3.0051600000000002E-3</c:v>
                </c:pt>
                <c:pt idx="48897">
                  <c:v>-2.4652300000000001E-3</c:v>
                </c:pt>
                <c:pt idx="48898">
                  <c:v>-2.2653600000000001E-3</c:v>
                </c:pt>
                <c:pt idx="48899">
                  <c:v>-1.8412400000000001E-3</c:v>
                </c:pt>
                <c:pt idx="48900">
                  <c:v>-1.9352E-3</c:v>
                </c:pt>
                <c:pt idx="48901">
                  <c:v>-2.6322099999999998E-3</c:v>
                </c:pt>
                <c:pt idx="48902">
                  <c:v>-2.5172800000000002E-3</c:v>
                </c:pt>
                <c:pt idx="48903">
                  <c:v>-3.2560699999999998E-3</c:v>
                </c:pt>
                <c:pt idx="48904">
                  <c:v>-2.39383E-3</c:v>
                </c:pt>
                <c:pt idx="48905">
                  <c:v>-1.2286300000000001E-3</c:v>
                </c:pt>
                <c:pt idx="48906">
                  <c:v>-1.4410099999999999E-3</c:v>
                </c:pt>
                <c:pt idx="48907">
                  <c:v>8.7772999999999996E-4</c:v>
                </c:pt>
                <c:pt idx="48908">
                  <c:v>2.14101E-3</c:v>
                </c:pt>
                <c:pt idx="48909">
                  <c:v>2.4693499999999999E-3</c:v>
                </c:pt>
                <c:pt idx="48910">
                  <c:v>4.8187799999999999E-3</c:v>
                </c:pt>
                <c:pt idx="48911">
                  <c:v>3.9159800000000003E-3</c:v>
                </c:pt>
                <c:pt idx="48912">
                  <c:v>1.48537E-3</c:v>
                </c:pt>
                <c:pt idx="48913">
                  <c:v>-1.3754399999999999E-3</c:v>
                </c:pt>
                <c:pt idx="48914">
                  <c:v>-3.28261E-3</c:v>
                </c:pt>
                <c:pt idx="48915">
                  <c:v>-4.7029999999999997E-3</c:v>
                </c:pt>
                <c:pt idx="48916">
                  <c:v>-5.4832300000000004E-3</c:v>
                </c:pt>
                <c:pt idx="48917">
                  <c:v>-4.5153299999999997E-3</c:v>
                </c:pt>
                <c:pt idx="48918">
                  <c:v>-4.4989299999999999E-3</c:v>
                </c:pt>
                <c:pt idx="48919">
                  <c:v>-2.2901200000000001E-3</c:v>
                </c:pt>
                <c:pt idx="48920">
                  <c:v>-1.68213E-3</c:v>
                </c:pt>
                <c:pt idx="48921">
                  <c:v>-2.24836E-3</c:v>
                </c:pt>
                <c:pt idx="48922">
                  <c:v>3.2079999999999999E-4</c:v>
                </c:pt>
                <c:pt idx="48923">
                  <c:v>2.0419100000000001E-3</c:v>
                </c:pt>
                <c:pt idx="48924">
                  <c:v>3.3456800000000002E-3</c:v>
                </c:pt>
                <c:pt idx="48925">
                  <c:v>4.0120099999999999E-3</c:v>
                </c:pt>
                <c:pt idx="48926">
                  <c:v>3.2830099999999998E-3</c:v>
                </c:pt>
                <c:pt idx="48927">
                  <c:v>1.3473300000000001E-3</c:v>
                </c:pt>
                <c:pt idx="48928">
                  <c:v>-7.3797000000000001E-4</c:v>
                </c:pt>
                <c:pt idx="48929">
                  <c:v>-2.8278499999999998E-3</c:v>
                </c:pt>
                <c:pt idx="48930">
                  <c:v>-4.5416399999999996E-3</c:v>
                </c:pt>
                <c:pt idx="48931">
                  <c:v>-5.5809099999999997E-3</c:v>
                </c:pt>
                <c:pt idx="48932">
                  <c:v>-3.2896800000000001E-3</c:v>
                </c:pt>
                <c:pt idx="48933">
                  <c:v>-2.8107200000000001E-3</c:v>
                </c:pt>
                <c:pt idx="48934">
                  <c:v>-4.4152100000000001E-3</c:v>
                </c:pt>
                <c:pt idx="48935">
                  <c:v>-3.3131800000000002E-3</c:v>
                </c:pt>
                <c:pt idx="48936">
                  <c:v>-4.1263599999999999E-3</c:v>
                </c:pt>
                <c:pt idx="48937">
                  <c:v>-4.4508000000000004E-3</c:v>
                </c:pt>
                <c:pt idx="48938">
                  <c:v>-2.9333800000000002E-3</c:v>
                </c:pt>
                <c:pt idx="48939">
                  <c:v>-3.3824100000000002E-3</c:v>
                </c:pt>
                <c:pt idx="48940">
                  <c:v>-2.8315300000000001E-3</c:v>
                </c:pt>
                <c:pt idx="48941">
                  <c:v>-2.8789200000000001E-3</c:v>
                </c:pt>
                <c:pt idx="48942">
                  <c:v>-2.3087099999999998E-3</c:v>
                </c:pt>
                <c:pt idx="48943" formatCode="0.00E+00">
                  <c:v>-7.3040000000000005E-5</c:v>
                </c:pt>
                <c:pt idx="48944">
                  <c:v>2.8163799999999998E-3</c:v>
                </c:pt>
                <c:pt idx="48945">
                  <c:v>5.6116899999999999E-3</c:v>
                </c:pt>
                <c:pt idx="48946">
                  <c:v>6.0086699999999998E-3</c:v>
                </c:pt>
                <c:pt idx="48947">
                  <c:v>5.9909400000000002E-3</c:v>
                </c:pt>
                <c:pt idx="48948">
                  <c:v>4.1609100000000003E-3</c:v>
                </c:pt>
                <c:pt idx="48949">
                  <c:v>4.1982499999999997E-3</c:v>
                </c:pt>
                <c:pt idx="48950">
                  <c:v>4.49059E-3</c:v>
                </c:pt>
                <c:pt idx="48951">
                  <c:v>3.32819E-3</c:v>
                </c:pt>
                <c:pt idx="48952">
                  <c:v>4.4292899999999998E-3</c:v>
                </c:pt>
                <c:pt idx="48953">
                  <c:v>2.9070900000000002E-3</c:v>
                </c:pt>
                <c:pt idx="48954">
                  <c:v>3.6118500000000002E-3</c:v>
                </c:pt>
                <c:pt idx="48955">
                  <c:v>4.0425399999999998E-3</c:v>
                </c:pt>
                <c:pt idx="48956">
                  <c:v>3.6503899999999999E-3</c:v>
                </c:pt>
                <c:pt idx="48957">
                  <c:v>5.05361E-3</c:v>
                </c:pt>
                <c:pt idx="48958">
                  <c:v>5.0213699999999998E-3</c:v>
                </c:pt>
                <c:pt idx="48959">
                  <c:v>3.6009000000000002E-3</c:v>
                </c:pt>
                <c:pt idx="48960">
                  <c:v>4.0988200000000004E-3</c:v>
                </c:pt>
                <c:pt idx="48961">
                  <c:v>2.74216E-3</c:v>
                </c:pt>
                <c:pt idx="48962">
                  <c:v>1.5882699999999999E-3</c:v>
                </c:pt>
                <c:pt idx="48963">
                  <c:v>-8.9599999999999999E-4</c:v>
                </c:pt>
                <c:pt idx="48964">
                  <c:v>-3.7169600000000001E-3</c:v>
                </c:pt>
                <c:pt idx="48965">
                  <c:v>-3.0576800000000001E-3</c:v>
                </c:pt>
                <c:pt idx="48966">
                  <c:v>-4.3040999999999999E-3</c:v>
                </c:pt>
                <c:pt idx="48967">
                  <c:v>-4.1806500000000002E-3</c:v>
                </c:pt>
                <c:pt idx="48968">
                  <c:v>-1.24609E-3</c:v>
                </c:pt>
                <c:pt idx="48969">
                  <c:v>1.8220300000000001E-3</c:v>
                </c:pt>
                <c:pt idx="48970">
                  <c:v>4.56026E-3</c:v>
                </c:pt>
                <c:pt idx="48971">
                  <c:v>6.4567100000000001E-3</c:v>
                </c:pt>
                <c:pt idx="48972">
                  <c:v>7.07918E-3</c:v>
                </c:pt>
                <c:pt idx="48973">
                  <c:v>5.7397400000000001E-3</c:v>
                </c:pt>
                <c:pt idx="48974">
                  <c:v>5.5292099999999997E-3</c:v>
                </c:pt>
                <c:pt idx="48975">
                  <c:v>5.0321200000000002E-3</c:v>
                </c:pt>
                <c:pt idx="48976">
                  <c:v>4.9033899999999997E-3</c:v>
                </c:pt>
                <c:pt idx="48977">
                  <c:v>5.2621100000000004E-3</c:v>
                </c:pt>
                <c:pt idx="48978">
                  <c:v>4.1753999999999999E-4</c:v>
                </c:pt>
                <c:pt idx="48979">
                  <c:v>-2.9638300000000002E-3</c:v>
                </c:pt>
                <c:pt idx="48980">
                  <c:v>-4.74546E-3</c:v>
                </c:pt>
                <c:pt idx="48981">
                  <c:v>-4.8970300000000001E-3</c:v>
                </c:pt>
                <c:pt idx="48982">
                  <c:v>-4.1528600000000004E-3</c:v>
                </c:pt>
                <c:pt idx="48983">
                  <c:v>-2.9097799999999998E-3</c:v>
                </c:pt>
                <c:pt idx="48984">
                  <c:v>1.1911700000000001E-3</c:v>
                </c:pt>
                <c:pt idx="48985">
                  <c:v>3.1250000000000002E-3</c:v>
                </c:pt>
                <c:pt idx="48986">
                  <c:v>6.2080599999999996E-3</c:v>
                </c:pt>
                <c:pt idx="48987">
                  <c:v>6.6151400000000003E-3</c:v>
                </c:pt>
                <c:pt idx="48988">
                  <c:v>6.0920699999999998E-3</c:v>
                </c:pt>
                <c:pt idx="48989">
                  <c:v>4.3495900000000004E-3</c:v>
                </c:pt>
                <c:pt idx="48990">
                  <c:v>4.0668600000000003E-3</c:v>
                </c:pt>
                <c:pt idx="48991">
                  <c:v>4.3269700000000003E-3</c:v>
                </c:pt>
                <c:pt idx="48992">
                  <c:v>3.2067599999999999E-3</c:v>
                </c:pt>
                <c:pt idx="48993">
                  <c:v>4.89281E-3</c:v>
                </c:pt>
                <c:pt idx="48994">
                  <c:v>5.3339700000000004E-3</c:v>
                </c:pt>
                <c:pt idx="48995">
                  <c:v>5.61621E-3</c:v>
                </c:pt>
                <c:pt idx="48996">
                  <c:v>4.96833E-3</c:v>
                </c:pt>
                <c:pt idx="48997">
                  <c:v>3.4604700000000002E-3</c:v>
                </c:pt>
                <c:pt idx="48998">
                  <c:v>2.2241299999999999E-3</c:v>
                </c:pt>
                <c:pt idx="48999">
                  <c:v>-1.50278E-3</c:v>
                </c:pt>
                <c:pt idx="49000">
                  <c:v>-4.3219E-3</c:v>
                </c:pt>
                <c:pt idx="49001">
                  <c:v>-6.4713000000000001E-3</c:v>
                </c:pt>
                <c:pt idx="49002">
                  <c:v>-6.8323799999999999E-3</c:v>
                </c:pt>
                <c:pt idx="49003">
                  <c:v>-5.3494600000000003E-3</c:v>
                </c:pt>
                <c:pt idx="49004">
                  <c:v>-5.0127100000000001E-3</c:v>
                </c:pt>
                <c:pt idx="49005">
                  <c:v>-4.3200699999999996E-3</c:v>
                </c:pt>
                <c:pt idx="49006">
                  <c:v>-4.5887100000000002E-3</c:v>
                </c:pt>
                <c:pt idx="49007">
                  <c:v>-5.6503400000000002E-3</c:v>
                </c:pt>
                <c:pt idx="49008">
                  <c:v>-4.9218200000000004E-3</c:v>
                </c:pt>
                <c:pt idx="49009">
                  <c:v>-6.0976900000000002E-3</c:v>
                </c:pt>
                <c:pt idx="49010">
                  <c:v>-5.1542200000000002E-3</c:v>
                </c:pt>
                <c:pt idx="49011">
                  <c:v>-3.77473E-3</c:v>
                </c:pt>
                <c:pt idx="49012">
                  <c:v>-3.9513999999999999E-3</c:v>
                </c:pt>
                <c:pt idx="49013">
                  <c:v>-1.3544099999999999E-3</c:v>
                </c:pt>
                <c:pt idx="49014">
                  <c:v>1.23945E-3</c:v>
                </c:pt>
                <c:pt idx="49015">
                  <c:v>3.78525E-3</c:v>
                </c:pt>
                <c:pt idx="49016">
                  <c:v>5.0954499999999996E-3</c:v>
                </c:pt>
                <c:pt idx="49017">
                  <c:v>4.11379E-3</c:v>
                </c:pt>
                <c:pt idx="49018">
                  <c:v>2.7637500000000001E-3</c:v>
                </c:pt>
                <c:pt idx="49019">
                  <c:v>-1.33694E-3</c:v>
                </c:pt>
                <c:pt idx="49020">
                  <c:v>-3.2207300000000002E-3</c:v>
                </c:pt>
                <c:pt idx="49021">
                  <c:v>-2.33176E-3</c:v>
                </c:pt>
                <c:pt idx="49022">
                  <c:v>-3.7491600000000001E-3</c:v>
                </c:pt>
                <c:pt idx="49023">
                  <c:v>-3.9527900000000003E-3</c:v>
                </c:pt>
                <c:pt idx="49024">
                  <c:v>-1.0485E-3</c:v>
                </c:pt>
                <c:pt idx="49025">
                  <c:v>2.5476499999999998E-3</c:v>
                </c:pt>
                <c:pt idx="49026">
                  <c:v>5.1426199999999997E-3</c:v>
                </c:pt>
                <c:pt idx="49027">
                  <c:v>7.3733499999999999E-3</c:v>
                </c:pt>
                <c:pt idx="49028">
                  <c:v>8.4073099999999994E-3</c:v>
                </c:pt>
                <c:pt idx="49029">
                  <c:v>5.6880799999999999E-3</c:v>
                </c:pt>
                <c:pt idx="49030">
                  <c:v>4.4397999999999998E-3</c:v>
                </c:pt>
                <c:pt idx="49031">
                  <c:v>6.0486300000000002E-3</c:v>
                </c:pt>
                <c:pt idx="49032">
                  <c:v>5.4452199999999997E-3</c:v>
                </c:pt>
                <c:pt idx="49033">
                  <c:v>3.2651099999999999E-3</c:v>
                </c:pt>
                <c:pt idx="49034">
                  <c:v>1.27024E-3</c:v>
                </c:pt>
                <c:pt idx="49035">
                  <c:v>-2.6158399999999999E-3</c:v>
                </c:pt>
                <c:pt idx="49036">
                  <c:v>-4.3553000000000003E-3</c:v>
                </c:pt>
                <c:pt idx="49037">
                  <c:v>-5.0259299999999996E-3</c:v>
                </c:pt>
                <c:pt idx="49038">
                  <c:v>-5.6712000000000004E-3</c:v>
                </c:pt>
                <c:pt idx="49039">
                  <c:v>-2.54835E-3</c:v>
                </c:pt>
                <c:pt idx="49040">
                  <c:v>9.6832000000000005E-4</c:v>
                </c:pt>
                <c:pt idx="49041">
                  <c:v>3.8284600000000001E-3</c:v>
                </c:pt>
                <c:pt idx="49042">
                  <c:v>7.3379999999999999E-3</c:v>
                </c:pt>
                <c:pt idx="49043">
                  <c:v>7.7821599999999998E-3</c:v>
                </c:pt>
                <c:pt idx="49044">
                  <c:v>6.1101999999999997E-3</c:v>
                </c:pt>
                <c:pt idx="49045">
                  <c:v>4.82066E-3</c:v>
                </c:pt>
                <c:pt idx="49046">
                  <c:v>4.9791899999999997E-3</c:v>
                </c:pt>
                <c:pt idx="49047">
                  <c:v>6.2118499999999997E-3</c:v>
                </c:pt>
                <c:pt idx="49048">
                  <c:v>5.7206699999999997E-3</c:v>
                </c:pt>
                <c:pt idx="49049">
                  <c:v>4.6485900000000002E-3</c:v>
                </c:pt>
                <c:pt idx="49050">
                  <c:v>6.1334600000000003E-3</c:v>
                </c:pt>
                <c:pt idx="49051">
                  <c:v>6.4120100000000001E-3</c:v>
                </c:pt>
                <c:pt idx="49052">
                  <c:v>4.4339000000000002E-3</c:v>
                </c:pt>
                <c:pt idx="49053">
                  <c:v>4.3993599999999997E-3</c:v>
                </c:pt>
                <c:pt idx="49054">
                  <c:v>1.7154799999999999E-3</c:v>
                </c:pt>
                <c:pt idx="49055">
                  <c:v>-1.7069800000000001E-3</c:v>
                </c:pt>
                <c:pt idx="49056">
                  <c:v>-3.1214799999999998E-3</c:v>
                </c:pt>
                <c:pt idx="49057">
                  <c:v>-6.0878599999999996E-3</c:v>
                </c:pt>
                <c:pt idx="49058">
                  <c:v>-7.3286499999999999E-3</c:v>
                </c:pt>
                <c:pt idx="49059">
                  <c:v>-7.5584800000000002E-3</c:v>
                </c:pt>
                <c:pt idx="49060">
                  <c:v>-4.7648100000000004E-3</c:v>
                </c:pt>
                <c:pt idx="49061">
                  <c:v>-4.9193300000000004E-3</c:v>
                </c:pt>
                <c:pt idx="49062">
                  <c:v>-5.6427999999999999E-3</c:v>
                </c:pt>
                <c:pt idx="49063">
                  <c:v>-5.8646100000000001E-3</c:v>
                </c:pt>
                <c:pt idx="49064">
                  <c:v>-5.6254E-3</c:v>
                </c:pt>
                <c:pt idx="49065">
                  <c:v>-5.2791699999999997E-3</c:v>
                </c:pt>
                <c:pt idx="49066">
                  <c:v>-4.7289899999999998E-3</c:v>
                </c:pt>
                <c:pt idx="49067">
                  <c:v>-4.5499099999999999E-3</c:v>
                </c:pt>
                <c:pt idx="49068">
                  <c:v>-6.69142E-3</c:v>
                </c:pt>
                <c:pt idx="49069">
                  <c:v>-5.7808399999999998E-3</c:v>
                </c:pt>
                <c:pt idx="49070">
                  <c:v>-5.0598400000000003E-3</c:v>
                </c:pt>
                <c:pt idx="49071">
                  <c:v>-6.4412999999999996E-3</c:v>
                </c:pt>
                <c:pt idx="49072">
                  <c:v>-5.6764900000000002E-3</c:v>
                </c:pt>
                <c:pt idx="49073">
                  <c:v>-3.93137E-3</c:v>
                </c:pt>
                <c:pt idx="49074">
                  <c:v>-3.52966E-3</c:v>
                </c:pt>
                <c:pt idx="49075">
                  <c:v>-5.2117000000000005E-4</c:v>
                </c:pt>
                <c:pt idx="49076">
                  <c:v>3.5464799999999999E-3</c:v>
                </c:pt>
                <c:pt idx="49077">
                  <c:v>5.4628400000000001E-3</c:v>
                </c:pt>
                <c:pt idx="49078">
                  <c:v>4.6706600000000001E-3</c:v>
                </c:pt>
                <c:pt idx="49079">
                  <c:v>2.66746E-3</c:v>
                </c:pt>
                <c:pt idx="49080">
                  <c:v>2.2081700000000002E-3</c:v>
                </c:pt>
                <c:pt idx="49081">
                  <c:v>-6.9277E-4</c:v>
                </c:pt>
                <c:pt idx="49082">
                  <c:v>-5.2264900000000003E-3</c:v>
                </c:pt>
                <c:pt idx="49083">
                  <c:v>-8.6005999999999999E-3</c:v>
                </c:pt>
                <c:pt idx="49084">
                  <c:v>-8.7232000000000004E-3</c:v>
                </c:pt>
                <c:pt idx="49085">
                  <c:v>-5.9130800000000002E-3</c:v>
                </c:pt>
                <c:pt idx="49086">
                  <c:v>-6.2114800000000001E-3</c:v>
                </c:pt>
                <c:pt idx="49087">
                  <c:v>-5.8617399999999998E-3</c:v>
                </c:pt>
                <c:pt idx="49088">
                  <c:v>-3.07646E-3</c:v>
                </c:pt>
                <c:pt idx="49089">
                  <c:v>-2.9753100000000001E-3</c:v>
                </c:pt>
                <c:pt idx="49090" formatCode="0.00E+00">
                  <c:v>2.6469999999999999E-5</c:v>
                </c:pt>
                <c:pt idx="49091">
                  <c:v>2.9436800000000002E-3</c:v>
                </c:pt>
                <c:pt idx="49092">
                  <c:v>3.52104E-3</c:v>
                </c:pt>
                <c:pt idx="49093">
                  <c:v>5.3733699999999997E-3</c:v>
                </c:pt>
                <c:pt idx="49094">
                  <c:v>5.0737300000000003E-3</c:v>
                </c:pt>
                <c:pt idx="49095">
                  <c:v>2.2482000000000001E-3</c:v>
                </c:pt>
                <c:pt idx="49096" formatCode="0.00E+00">
                  <c:v>-3.5259999999999998E-5</c:v>
                </c:pt>
                <c:pt idx="49097">
                  <c:v>-4.0983800000000004E-3</c:v>
                </c:pt>
                <c:pt idx="49098">
                  <c:v>-7.5185399999999998E-3</c:v>
                </c:pt>
                <c:pt idx="49099">
                  <c:v>-8.9052300000000001E-3</c:v>
                </c:pt>
                <c:pt idx="49100">
                  <c:v>-7.4158999999999996E-3</c:v>
                </c:pt>
                <c:pt idx="49101">
                  <c:v>-6.1490900000000003E-3</c:v>
                </c:pt>
                <c:pt idx="49102">
                  <c:v>-5.3781899999999997E-3</c:v>
                </c:pt>
                <c:pt idx="49103">
                  <c:v>-5.6387599999999996E-3</c:v>
                </c:pt>
                <c:pt idx="49104">
                  <c:v>-6.7964799999999997E-3</c:v>
                </c:pt>
                <c:pt idx="49105">
                  <c:v>-6.1723500000000001E-3</c:v>
                </c:pt>
                <c:pt idx="49106">
                  <c:v>-6.43393E-3</c:v>
                </c:pt>
                <c:pt idx="49107">
                  <c:v>-7.0122800000000001E-3</c:v>
                </c:pt>
                <c:pt idx="49108">
                  <c:v>-4.79146E-3</c:v>
                </c:pt>
                <c:pt idx="49109">
                  <c:v>-3.6678000000000001E-3</c:v>
                </c:pt>
                <c:pt idx="49110">
                  <c:v>-1.1536199999999999E-3</c:v>
                </c:pt>
                <c:pt idx="49111">
                  <c:v>2.2056300000000001E-3</c:v>
                </c:pt>
                <c:pt idx="49112">
                  <c:v>3.356E-3</c:v>
                </c:pt>
                <c:pt idx="49113">
                  <c:v>7.0844699999999998E-3</c:v>
                </c:pt>
                <c:pt idx="49114">
                  <c:v>7.7958699999999999E-3</c:v>
                </c:pt>
                <c:pt idx="49115">
                  <c:v>6.7176099999999997E-3</c:v>
                </c:pt>
                <c:pt idx="49116">
                  <c:v>7.2672199999999996E-3</c:v>
                </c:pt>
                <c:pt idx="49117">
                  <c:v>5.47541E-3</c:v>
                </c:pt>
                <c:pt idx="49118">
                  <c:v>6.13614E-3</c:v>
                </c:pt>
                <c:pt idx="49119">
                  <c:v>7.2972799999999997E-3</c:v>
                </c:pt>
                <c:pt idx="49120">
                  <c:v>6.7651300000000003E-3</c:v>
                </c:pt>
                <c:pt idx="49121">
                  <c:v>5.64979E-3</c:v>
                </c:pt>
                <c:pt idx="49122">
                  <c:v>5.3828699999999997E-3</c:v>
                </c:pt>
                <c:pt idx="49123">
                  <c:v>5.7394899999999999E-3</c:v>
                </c:pt>
                <c:pt idx="49124">
                  <c:v>3.5888000000000001E-3</c:v>
                </c:pt>
                <c:pt idx="49125">
                  <c:v>2.3653099999999998E-3</c:v>
                </c:pt>
                <c:pt idx="49126" formatCode="0.00E+00">
                  <c:v>3.2060000000000001E-5</c:v>
                </c:pt>
                <c:pt idx="49127">
                  <c:v>-4.13482E-3</c:v>
                </c:pt>
                <c:pt idx="49128">
                  <c:v>-3.2341700000000002E-3</c:v>
                </c:pt>
                <c:pt idx="49129">
                  <c:v>-4.0238699999999997E-3</c:v>
                </c:pt>
                <c:pt idx="49130">
                  <c:v>-3.5755700000000001E-3</c:v>
                </c:pt>
                <c:pt idx="49131">
                  <c:v>5.9679999999999998E-4</c:v>
                </c:pt>
                <c:pt idx="49132">
                  <c:v>2.7033000000000001E-3</c:v>
                </c:pt>
                <c:pt idx="49133">
                  <c:v>5.65388E-3</c:v>
                </c:pt>
                <c:pt idx="49134">
                  <c:v>6.7660699999999999E-3</c:v>
                </c:pt>
                <c:pt idx="49135">
                  <c:v>4.4905600000000002E-3</c:v>
                </c:pt>
                <c:pt idx="49136">
                  <c:v>2.14525E-3</c:v>
                </c:pt>
                <c:pt idx="49137">
                  <c:v>-1.40014E-3</c:v>
                </c:pt>
                <c:pt idx="49138">
                  <c:v>-5.1625899999999999E-3</c:v>
                </c:pt>
                <c:pt idx="49139">
                  <c:v>-7.5456400000000002E-3</c:v>
                </c:pt>
                <c:pt idx="49140">
                  <c:v>-6.9974399999999997E-3</c:v>
                </c:pt>
                <c:pt idx="49141">
                  <c:v>-7.3595400000000004E-3</c:v>
                </c:pt>
                <c:pt idx="49142">
                  <c:v>-7.2378499999999997E-3</c:v>
                </c:pt>
                <c:pt idx="49143">
                  <c:v>-5.3194399999999999E-3</c:v>
                </c:pt>
                <c:pt idx="49144">
                  <c:v>-4.8612500000000001E-3</c:v>
                </c:pt>
                <c:pt idx="49145">
                  <c:v>-2.23632E-3</c:v>
                </c:pt>
                <c:pt idx="49146" formatCode="0.00E+00">
                  <c:v>5.787E-5</c:v>
                </c:pt>
                <c:pt idx="49147">
                  <c:v>2.3673399999999999E-3</c:v>
                </c:pt>
                <c:pt idx="49148">
                  <c:v>5.8737900000000003E-3</c:v>
                </c:pt>
                <c:pt idx="49149">
                  <c:v>4.9688199999999997E-3</c:v>
                </c:pt>
                <c:pt idx="49150">
                  <c:v>4.4553500000000003E-3</c:v>
                </c:pt>
                <c:pt idx="49151">
                  <c:v>2.7367200000000002E-3</c:v>
                </c:pt>
                <c:pt idx="49152">
                  <c:v>-1.2970200000000001E-3</c:v>
                </c:pt>
                <c:pt idx="49153">
                  <c:v>-4.6618400000000004E-3</c:v>
                </c:pt>
                <c:pt idx="49154">
                  <c:v>-7.2148100000000003E-3</c:v>
                </c:pt>
                <c:pt idx="49155">
                  <c:v>-7.6053800000000001E-3</c:v>
                </c:pt>
                <c:pt idx="49156">
                  <c:v>-8.3058300000000002E-3</c:v>
                </c:pt>
                <c:pt idx="49157">
                  <c:v>-7.3772500000000001E-3</c:v>
                </c:pt>
                <c:pt idx="49158">
                  <c:v>-7.2755700000000003E-3</c:v>
                </c:pt>
                <c:pt idx="49159">
                  <c:v>-7.5305900000000002E-3</c:v>
                </c:pt>
                <c:pt idx="49160">
                  <c:v>-6.1998699999999997E-3</c:v>
                </c:pt>
                <c:pt idx="49161">
                  <c:v>-6.7884E-3</c:v>
                </c:pt>
                <c:pt idx="49162">
                  <c:v>-6.7454300000000002E-3</c:v>
                </c:pt>
                <c:pt idx="49163">
                  <c:v>-5.99753E-3</c:v>
                </c:pt>
                <c:pt idx="49164">
                  <c:v>-5.1771600000000001E-3</c:v>
                </c:pt>
                <c:pt idx="49165">
                  <c:v>-4.9921699999999998E-3</c:v>
                </c:pt>
                <c:pt idx="49166">
                  <c:v>-2.20295E-3</c:v>
                </c:pt>
                <c:pt idx="49167">
                  <c:v>1.8136300000000001E-3</c:v>
                </c:pt>
                <c:pt idx="49168">
                  <c:v>4.4234599999999997E-3</c:v>
                </c:pt>
                <c:pt idx="49169">
                  <c:v>6.3645000000000004E-3</c:v>
                </c:pt>
                <c:pt idx="49170">
                  <c:v>7.9893099999999995E-3</c:v>
                </c:pt>
                <c:pt idx="49171">
                  <c:v>7.81133E-3</c:v>
                </c:pt>
                <c:pt idx="49172">
                  <c:v>7.5602999999999998E-3</c:v>
                </c:pt>
                <c:pt idx="49173">
                  <c:v>8.3460800000000005E-3</c:v>
                </c:pt>
                <c:pt idx="49174">
                  <c:v>6.6706999999999999E-3</c:v>
                </c:pt>
                <c:pt idx="49175">
                  <c:v>6.0111299999999999E-3</c:v>
                </c:pt>
                <c:pt idx="49176">
                  <c:v>6.5125199999999999E-3</c:v>
                </c:pt>
                <c:pt idx="49177">
                  <c:v>5.6474000000000003E-3</c:v>
                </c:pt>
                <c:pt idx="49178">
                  <c:v>5.5560200000000001E-3</c:v>
                </c:pt>
                <c:pt idx="49179">
                  <c:v>6.2036699999999997E-3</c:v>
                </c:pt>
                <c:pt idx="49180">
                  <c:v>7.5098099999999996E-3</c:v>
                </c:pt>
                <c:pt idx="49181">
                  <c:v>7.1616600000000002E-3</c:v>
                </c:pt>
                <c:pt idx="49182">
                  <c:v>6.6960500000000003E-3</c:v>
                </c:pt>
                <c:pt idx="49183">
                  <c:v>5.8982799999999997E-3</c:v>
                </c:pt>
                <c:pt idx="49184">
                  <c:v>6.2860700000000004E-3</c:v>
                </c:pt>
                <c:pt idx="49185">
                  <c:v>5.5663300000000004E-3</c:v>
                </c:pt>
                <c:pt idx="49186">
                  <c:v>3.1336699999999999E-3</c:v>
                </c:pt>
                <c:pt idx="49187">
                  <c:v>-1.25153E-3</c:v>
                </c:pt>
                <c:pt idx="49188">
                  <c:v>-4.33198E-3</c:v>
                </c:pt>
                <c:pt idx="49189">
                  <c:v>-4.6389400000000003E-3</c:v>
                </c:pt>
                <c:pt idx="49190">
                  <c:v>-4.1134600000000002E-3</c:v>
                </c:pt>
                <c:pt idx="49191">
                  <c:v>-2.8736299999999998E-3</c:v>
                </c:pt>
                <c:pt idx="49192">
                  <c:v>-7.9122999999999997E-4</c:v>
                </c:pt>
                <c:pt idx="49193">
                  <c:v>2.66884E-3</c:v>
                </c:pt>
                <c:pt idx="49194">
                  <c:v>4.76722E-3</c:v>
                </c:pt>
                <c:pt idx="49195">
                  <c:v>8.5624299999999993E-3</c:v>
                </c:pt>
                <c:pt idx="49196">
                  <c:v>8.6642200000000003E-3</c:v>
                </c:pt>
                <c:pt idx="49197">
                  <c:v>6.4239800000000001E-3</c:v>
                </c:pt>
                <c:pt idx="49198">
                  <c:v>7.56013E-3</c:v>
                </c:pt>
                <c:pt idx="49199">
                  <c:v>6.5137800000000003E-3</c:v>
                </c:pt>
                <c:pt idx="49200">
                  <c:v>5.6832899999999997E-3</c:v>
                </c:pt>
                <c:pt idx="49201">
                  <c:v>3.04207E-3</c:v>
                </c:pt>
                <c:pt idx="49202">
                  <c:v>2.0628000000000001E-4</c:v>
                </c:pt>
                <c:pt idx="49203">
                  <c:v>-2.98672E-3</c:v>
                </c:pt>
                <c:pt idx="49204">
                  <c:v>-5.5227899999999996E-3</c:v>
                </c:pt>
                <c:pt idx="49205">
                  <c:v>-5.1039199999999996E-3</c:v>
                </c:pt>
                <c:pt idx="49206">
                  <c:v>-5.5484699999999998E-3</c:v>
                </c:pt>
                <c:pt idx="49207">
                  <c:v>-2.65168E-3</c:v>
                </c:pt>
                <c:pt idx="49208">
                  <c:v>1.4625700000000001E-3</c:v>
                </c:pt>
                <c:pt idx="49209">
                  <c:v>4.3312699999999999E-3</c:v>
                </c:pt>
                <c:pt idx="49210">
                  <c:v>8.1732799999999998E-3</c:v>
                </c:pt>
                <c:pt idx="49211">
                  <c:v>8.0257499999999999E-3</c:v>
                </c:pt>
                <c:pt idx="49212">
                  <c:v>7.6021700000000001E-3</c:v>
                </c:pt>
                <c:pt idx="49213">
                  <c:v>7.8128899999999994E-3</c:v>
                </c:pt>
                <c:pt idx="49214">
                  <c:v>7.3340300000000001E-3</c:v>
                </c:pt>
                <c:pt idx="49215">
                  <c:v>6.62132E-3</c:v>
                </c:pt>
                <c:pt idx="49216">
                  <c:v>6.9438199999999999E-3</c:v>
                </c:pt>
                <c:pt idx="49217">
                  <c:v>7.7777100000000002E-3</c:v>
                </c:pt>
                <c:pt idx="49218">
                  <c:v>7.1723200000000003E-3</c:v>
                </c:pt>
                <c:pt idx="49219">
                  <c:v>7.4464400000000004E-3</c:v>
                </c:pt>
                <c:pt idx="49220">
                  <c:v>5.9523199999999997E-3</c:v>
                </c:pt>
                <c:pt idx="49221">
                  <c:v>3.6446999999999998E-3</c:v>
                </c:pt>
                <c:pt idx="49222">
                  <c:v>3.1480599999999998E-3</c:v>
                </c:pt>
                <c:pt idx="49223">
                  <c:v>-1.2819400000000001E-3</c:v>
                </c:pt>
                <c:pt idx="49224">
                  <c:v>-4.3890500000000002E-3</c:v>
                </c:pt>
                <c:pt idx="49225">
                  <c:v>-6.4836099999999999E-3</c:v>
                </c:pt>
                <c:pt idx="49226">
                  <c:v>-9.4766899999999994E-3</c:v>
                </c:pt>
                <c:pt idx="49227">
                  <c:v>-7.9212199999999997E-3</c:v>
                </c:pt>
                <c:pt idx="49228">
                  <c:v>-7.1787500000000002E-3</c:v>
                </c:pt>
                <c:pt idx="49229">
                  <c:v>-7.4067999999999998E-3</c:v>
                </c:pt>
                <c:pt idx="49230">
                  <c:v>-5.0040199999999996E-3</c:v>
                </c:pt>
                <c:pt idx="49231">
                  <c:v>-6.7445200000000004E-3</c:v>
                </c:pt>
                <c:pt idx="49232">
                  <c:v>-8.8069600000000008E-3</c:v>
                </c:pt>
                <c:pt idx="49233">
                  <c:v>-5.9811200000000004E-3</c:v>
                </c:pt>
                <c:pt idx="49234">
                  <c:v>-6.0663799999999997E-3</c:v>
                </c:pt>
                <c:pt idx="49235">
                  <c:v>-7.4114999999999997E-3</c:v>
                </c:pt>
                <c:pt idx="49236">
                  <c:v>-6.86128E-3</c:v>
                </c:pt>
                <c:pt idx="49237">
                  <c:v>-6.5331299999999998E-3</c:v>
                </c:pt>
                <c:pt idx="49238">
                  <c:v>-5.8710100000000003E-3</c:v>
                </c:pt>
                <c:pt idx="49239">
                  <c:v>-6.9603299999999998E-3</c:v>
                </c:pt>
                <c:pt idx="49240">
                  <c:v>-5.2789999999999998E-3</c:v>
                </c:pt>
                <c:pt idx="49241">
                  <c:v>-3.9886100000000001E-3</c:v>
                </c:pt>
                <c:pt idx="49242">
                  <c:v>-3.6644400000000001E-3</c:v>
                </c:pt>
                <c:pt idx="49243">
                  <c:v>1.40216E-3</c:v>
                </c:pt>
                <c:pt idx="49244">
                  <c:v>3.5060299999999998E-3</c:v>
                </c:pt>
                <c:pt idx="49245">
                  <c:v>4.8287399999999998E-3</c:v>
                </c:pt>
                <c:pt idx="49246">
                  <c:v>5.91707E-3</c:v>
                </c:pt>
                <c:pt idx="49247">
                  <c:v>3.3663199999999999E-3</c:v>
                </c:pt>
                <c:pt idx="49248">
                  <c:v>2.1265799999999999E-3</c:v>
                </c:pt>
                <c:pt idx="49249">
                  <c:v>-1.5623200000000001E-3</c:v>
                </c:pt>
                <c:pt idx="49250">
                  <c:v>-5.1566199999999998E-3</c:v>
                </c:pt>
                <c:pt idx="49251">
                  <c:v>-7.2020599999999997E-3</c:v>
                </c:pt>
                <c:pt idx="49252">
                  <c:v>-9.0671899999999993E-3</c:v>
                </c:pt>
                <c:pt idx="49253">
                  <c:v>-7.5032500000000004E-3</c:v>
                </c:pt>
                <c:pt idx="49254">
                  <c:v>-6.6180700000000002E-3</c:v>
                </c:pt>
                <c:pt idx="49255">
                  <c:v>-7.5205300000000001E-3</c:v>
                </c:pt>
                <c:pt idx="49256">
                  <c:v>-5.2743299999999998E-3</c:v>
                </c:pt>
                <c:pt idx="49257">
                  <c:v>-2.9931300000000001E-3</c:v>
                </c:pt>
                <c:pt idx="49258">
                  <c:v>2.0139999999999999E-4</c:v>
                </c:pt>
                <c:pt idx="49259">
                  <c:v>3.8356699999999998E-3</c:v>
                </c:pt>
                <c:pt idx="49260">
                  <c:v>5.3073699999999996E-3</c:v>
                </c:pt>
                <c:pt idx="49261">
                  <c:v>5.6831099999999999E-3</c:v>
                </c:pt>
                <c:pt idx="49262">
                  <c:v>3.21142E-3</c:v>
                </c:pt>
                <c:pt idx="49263">
                  <c:v>9.9276000000000008E-4</c:v>
                </c:pt>
                <c:pt idx="49264">
                  <c:v>1.3477000000000001E-4</c:v>
                </c:pt>
                <c:pt idx="49265">
                  <c:v>-4.0889799999999999E-3</c:v>
                </c:pt>
                <c:pt idx="49266">
                  <c:v>-6.7614600000000004E-3</c:v>
                </c:pt>
                <c:pt idx="49267">
                  <c:v>-7.4065299999999997E-3</c:v>
                </c:pt>
                <c:pt idx="49268">
                  <c:v>-7.2327399999999997E-3</c:v>
                </c:pt>
                <c:pt idx="49269">
                  <c:v>-7.7329399999999998E-3</c:v>
                </c:pt>
                <c:pt idx="49270">
                  <c:v>-7.8611099999999993E-3</c:v>
                </c:pt>
                <c:pt idx="49271">
                  <c:v>-7.4751100000000001E-3</c:v>
                </c:pt>
                <c:pt idx="49272">
                  <c:v>-7.0506500000000003E-3</c:v>
                </c:pt>
                <c:pt idx="49273">
                  <c:v>-7.2717700000000003E-3</c:v>
                </c:pt>
                <c:pt idx="49274">
                  <c:v>-7.8353499999999996E-3</c:v>
                </c:pt>
                <c:pt idx="49275">
                  <c:v>-6.6778100000000002E-3</c:v>
                </c:pt>
                <c:pt idx="49276">
                  <c:v>-5.8380100000000002E-3</c:v>
                </c:pt>
                <c:pt idx="49277">
                  <c:v>-3.9354500000000001E-3</c:v>
                </c:pt>
                <c:pt idx="49278">
                  <c:v>-1.7148700000000001E-3</c:v>
                </c:pt>
                <c:pt idx="49279">
                  <c:v>2.2507600000000001E-3</c:v>
                </c:pt>
                <c:pt idx="49280">
                  <c:v>4.4811199999999999E-3</c:v>
                </c:pt>
                <c:pt idx="49281">
                  <c:v>4.6065400000000001E-3</c:v>
                </c:pt>
                <c:pt idx="49282">
                  <c:v>7.5180000000000004E-3</c:v>
                </c:pt>
                <c:pt idx="49283">
                  <c:v>7.1846899999999997E-3</c:v>
                </c:pt>
                <c:pt idx="49284">
                  <c:v>7.2362700000000004E-3</c:v>
                </c:pt>
                <c:pt idx="49285">
                  <c:v>8.5888500000000003E-3</c:v>
                </c:pt>
                <c:pt idx="49286">
                  <c:v>8.0138799999999993E-3</c:v>
                </c:pt>
                <c:pt idx="49287">
                  <c:v>7.0184799999999997E-3</c:v>
                </c:pt>
                <c:pt idx="49288">
                  <c:v>7.0900700000000004E-3</c:v>
                </c:pt>
                <c:pt idx="49289">
                  <c:v>7.6571299999999998E-3</c:v>
                </c:pt>
                <c:pt idx="49290">
                  <c:v>7.3846399999999996E-3</c:v>
                </c:pt>
                <c:pt idx="49291">
                  <c:v>5.74691E-3</c:v>
                </c:pt>
                <c:pt idx="49292">
                  <c:v>4.0727699999999999E-3</c:v>
                </c:pt>
                <c:pt idx="49293">
                  <c:v>2.5371700000000001E-3</c:v>
                </c:pt>
                <c:pt idx="49294">
                  <c:v>-3.7329000000000003E-4</c:v>
                </c:pt>
                <c:pt idx="49295">
                  <c:v>-4.2384199999999997E-3</c:v>
                </c:pt>
                <c:pt idx="49296">
                  <c:v>-4.6437700000000002E-3</c:v>
                </c:pt>
                <c:pt idx="49297">
                  <c:v>-4.59444E-3</c:v>
                </c:pt>
                <c:pt idx="49298">
                  <c:v>-3.32687E-3</c:v>
                </c:pt>
                <c:pt idx="49299" formatCode="0.00E+00">
                  <c:v>-6.2500000000000001E-5</c:v>
                </c:pt>
                <c:pt idx="49300">
                  <c:v>1.37229E-3</c:v>
                </c:pt>
                <c:pt idx="49301">
                  <c:v>4.5208999999999996E-3</c:v>
                </c:pt>
                <c:pt idx="49302">
                  <c:v>4.4253900000000004E-3</c:v>
                </c:pt>
                <c:pt idx="49303">
                  <c:v>3.53345E-3</c:v>
                </c:pt>
                <c:pt idx="49304">
                  <c:v>1.8114100000000001E-3</c:v>
                </c:pt>
                <c:pt idx="49305">
                  <c:v>-2.9352800000000002E-3</c:v>
                </c:pt>
                <c:pt idx="49306">
                  <c:v>-4.0359100000000002E-3</c:v>
                </c:pt>
                <c:pt idx="49307">
                  <c:v>-6.4010200000000003E-3</c:v>
                </c:pt>
                <c:pt idx="49308">
                  <c:v>-7.8179900000000004E-3</c:v>
                </c:pt>
                <c:pt idx="49309">
                  <c:v>-8.0985999999999992E-3</c:v>
                </c:pt>
                <c:pt idx="49310">
                  <c:v>-8.24831E-3</c:v>
                </c:pt>
                <c:pt idx="49311">
                  <c:v>-6.5515E-3</c:v>
                </c:pt>
                <c:pt idx="49312">
                  <c:v>-5.7537700000000001E-3</c:v>
                </c:pt>
                <c:pt idx="49313">
                  <c:v>-3.7594099999999999E-3</c:v>
                </c:pt>
                <c:pt idx="49314">
                  <c:v>1.8137800000000001E-3</c:v>
                </c:pt>
                <c:pt idx="49315">
                  <c:v>2.7856000000000001E-3</c:v>
                </c:pt>
                <c:pt idx="49316">
                  <c:v>3.04982E-3</c:v>
                </c:pt>
                <c:pt idx="49317">
                  <c:v>4.55588E-3</c:v>
                </c:pt>
                <c:pt idx="49318">
                  <c:v>2.7805099999999999E-3</c:v>
                </c:pt>
                <c:pt idx="49319">
                  <c:v>1.2508599999999999E-3</c:v>
                </c:pt>
                <c:pt idx="49320">
                  <c:v>-1.3356399999999999E-3</c:v>
                </c:pt>
                <c:pt idx="49321">
                  <c:v>-4.5062799999999997E-3</c:v>
                </c:pt>
                <c:pt idx="49322">
                  <c:v>-6.7558599999999998E-3</c:v>
                </c:pt>
                <c:pt idx="49323">
                  <c:v>-7.5901099999999997E-3</c:v>
                </c:pt>
                <c:pt idx="49324">
                  <c:v>-7.44679E-3</c:v>
                </c:pt>
                <c:pt idx="49325">
                  <c:v>-7.3605399999999996E-3</c:v>
                </c:pt>
                <c:pt idx="49326">
                  <c:v>-6.5185199999999999E-3</c:v>
                </c:pt>
                <c:pt idx="49327">
                  <c:v>-6.3251899999999996E-3</c:v>
                </c:pt>
                <c:pt idx="49328">
                  <c:v>-6.6783600000000004E-3</c:v>
                </c:pt>
                <c:pt idx="49329">
                  <c:v>-8.4001300000000004E-3</c:v>
                </c:pt>
                <c:pt idx="49330">
                  <c:v>-8.1208099999999991E-3</c:v>
                </c:pt>
                <c:pt idx="49331">
                  <c:v>-6.5901299999999996E-3</c:v>
                </c:pt>
                <c:pt idx="49332">
                  <c:v>-6.4212499999999999E-3</c:v>
                </c:pt>
                <c:pt idx="49333">
                  <c:v>-3.5222600000000001E-3</c:v>
                </c:pt>
                <c:pt idx="49334">
                  <c:v>-1.1708999999999999E-3</c:v>
                </c:pt>
                <c:pt idx="49335">
                  <c:v>1.3218E-4</c:v>
                </c:pt>
                <c:pt idx="49336">
                  <c:v>3.7015199999999998E-3</c:v>
                </c:pt>
                <c:pt idx="49337">
                  <c:v>6.2786400000000003E-3</c:v>
                </c:pt>
                <c:pt idx="49338">
                  <c:v>6.7517000000000002E-3</c:v>
                </c:pt>
                <c:pt idx="49339">
                  <c:v>6.8636900000000004E-3</c:v>
                </c:pt>
                <c:pt idx="49340">
                  <c:v>7.24948E-3</c:v>
                </c:pt>
                <c:pt idx="49341">
                  <c:v>6.9428099999999998E-3</c:v>
                </c:pt>
                <c:pt idx="49342">
                  <c:v>7.0252300000000004E-3</c:v>
                </c:pt>
                <c:pt idx="49343">
                  <c:v>5.7730899999999998E-3</c:v>
                </c:pt>
                <c:pt idx="49344">
                  <c:v>6.03303E-3</c:v>
                </c:pt>
                <c:pt idx="49345">
                  <c:v>7.1077099999999997E-3</c:v>
                </c:pt>
                <c:pt idx="49346">
                  <c:v>6.6146699999999996E-3</c:v>
                </c:pt>
                <c:pt idx="49347">
                  <c:v>6.2712000000000002E-3</c:v>
                </c:pt>
                <c:pt idx="49348">
                  <c:v>6.7631499999999999E-3</c:v>
                </c:pt>
                <c:pt idx="49349">
                  <c:v>7.6070199999999999E-3</c:v>
                </c:pt>
                <c:pt idx="49350">
                  <c:v>6.9852899999999999E-3</c:v>
                </c:pt>
                <c:pt idx="49351">
                  <c:v>6.6287999999999998E-3</c:v>
                </c:pt>
                <c:pt idx="49352">
                  <c:v>6.1633499999999997E-3</c:v>
                </c:pt>
                <c:pt idx="49353">
                  <c:v>4.44138E-3</c:v>
                </c:pt>
                <c:pt idx="49354">
                  <c:v>2.7275400000000001E-3</c:v>
                </c:pt>
                <c:pt idx="49355">
                  <c:v>-6.5961000000000004E-4</c:v>
                </c:pt>
                <c:pt idx="49356">
                  <c:v>-4.1480400000000004E-3</c:v>
                </c:pt>
                <c:pt idx="49357">
                  <c:v>-4.2551200000000003E-3</c:v>
                </c:pt>
                <c:pt idx="49358">
                  <c:v>-3.4455900000000001E-3</c:v>
                </c:pt>
                <c:pt idx="49359">
                  <c:v>-4.0271200000000004E-3</c:v>
                </c:pt>
                <c:pt idx="49360">
                  <c:v>-3.5628999999999999E-4</c:v>
                </c:pt>
                <c:pt idx="49361">
                  <c:v>1.99607E-3</c:v>
                </c:pt>
                <c:pt idx="49362">
                  <c:v>4.2523200000000004E-3</c:v>
                </c:pt>
                <c:pt idx="49363">
                  <c:v>7.4109199999999997E-3</c:v>
                </c:pt>
                <c:pt idx="49364">
                  <c:v>7.6299100000000002E-3</c:v>
                </c:pt>
                <c:pt idx="49365">
                  <c:v>7.1641700000000001E-3</c:v>
                </c:pt>
                <c:pt idx="49366">
                  <c:v>7.2930900000000003E-3</c:v>
                </c:pt>
                <c:pt idx="49367">
                  <c:v>6.0350600000000001E-3</c:v>
                </c:pt>
                <c:pt idx="49368">
                  <c:v>4.0565000000000002E-3</c:v>
                </c:pt>
                <c:pt idx="49369">
                  <c:v>3.3224299999999999E-3</c:v>
                </c:pt>
                <c:pt idx="49370">
                  <c:v>1.40537E-3</c:v>
                </c:pt>
                <c:pt idx="49371">
                  <c:v>-3.0866399999999999E-3</c:v>
                </c:pt>
                <c:pt idx="49372">
                  <c:v>-4.3992399999999996E-3</c:v>
                </c:pt>
                <c:pt idx="49373">
                  <c:v>-3.9582699999999998E-3</c:v>
                </c:pt>
                <c:pt idx="49374">
                  <c:v>-3.89069E-3</c:v>
                </c:pt>
                <c:pt idx="49375">
                  <c:v>-2.3728400000000002E-3</c:v>
                </c:pt>
                <c:pt idx="49376">
                  <c:v>5.8673999999999998E-4</c:v>
                </c:pt>
                <c:pt idx="49377">
                  <c:v>4.1446299999999998E-3</c:v>
                </c:pt>
                <c:pt idx="49378">
                  <c:v>5.3201200000000002E-3</c:v>
                </c:pt>
                <c:pt idx="49379">
                  <c:v>7.1005199999999999E-3</c:v>
                </c:pt>
                <c:pt idx="49380">
                  <c:v>7.4042600000000002E-3</c:v>
                </c:pt>
                <c:pt idx="49381">
                  <c:v>6.1637300000000001E-3</c:v>
                </c:pt>
                <c:pt idx="49382">
                  <c:v>6.9494500000000002E-3</c:v>
                </c:pt>
                <c:pt idx="49383">
                  <c:v>6.5273299999999996E-3</c:v>
                </c:pt>
                <c:pt idx="49384">
                  <c:v>6.36996E-3</c:v>
                </c:pt>
                <c:pt idx="49385">
                  <c:v>6.1813900000000001E-3</c:v>
                </c:pt>
                <c:pt idx="49386">
                  <c:v>6.9604899999999997E-3</c:v>
                </c:pt>
                <c:pt idx="49387">
                  <c:v>6.7569199999999996E-3</c:v>
                </c:pt>
                <c:pt idx="49388">
                  <c:v>5.2877699999999998E-3</c:v>
                </c:pt>
                <c:pt idx="49389">
                  <c:v>4.7573199999999998E-3</c:v>
                </c:pt>
                <c:pt idx="49390">
                  <c:v>2.2949200000000002E-3</c:v>
                </c:pt>
                <c:pt idx="49391">
                  <c:v>-8.9537000000000004E-4</c:v>
                </c:pt>
                <c:pt idx="49392">
                  <c:v>-3.7150600000000001E-3</c:v>
                </c:pt>
                <c:pt idx="49393">
                  <c:v>-6.47979E-3</c:v>
                </c:pt>
                <c:pt idx="49394">
                  <c:v>-6.9505499999999998E-3</c:v>
                </c:pt>
                <c:pt idx="49395">
                  <c:v>-6.6076900000000003E-3</c:v>
                </c:pt>
                <c:pt idx="49396">
                  <c:v>-6.0275299999999997E-3</c:v>
                </c:pt>
                <c:pt idx="49397">
                  <c:v>-6.2723700000000002E-3</c:v>
                </c:pt>
                <c:pt idx="49398">
                  <c:v>-6.8583000000000003E-3</c:v>
                </c:pt>
                <c:pt idx="49399">
                  <c:v>-7.0915700000000002E-3</c:v>
                </c:pt>
                <c:pt idx="49400">
                  <c:v>-6.4197999999999998E-3</c:v>
                </c:pt>
                <c:pt idx="49401">
                  <c:v>-6.7276799999999998E-3</c:v>
                </c:pt>
                <c:pt idx="49402">
                  <c:v>-6.6097500000000002E-3</c:v>
                </c:pt>
                <c:pt idx="49403">
                  <c:v>-6.7175000000000004E-3</c:v>
                </c:pt>
                <c:pt idx="49404">
                  <c:v>-8.0921900000000008E-3</c:v>
                </c:pt>
                <c:pt idx="49405">
                  <c:v>-6.8840300000000002E-3</c:v>
                </c:pt>
                <c:pt idx="49406">
                  <c:v>-6.2311399999999996E-3</c:v>
                </c:pt>
                <c:pt idx="49407">
                  <c:v>-7.3067000000000002E-3</c:v>
                </c:pt>
                <c:pt idx="49408">
                  <c:v>-5.4552300000000001E-3</c:v>
                </c:pt>
                <c:pt idx="49409">
                  <c:v>-4.5069999999999997E-3</c:v>
                </c:pt>
                <c:pt idx="49410">
                  <c:v>-2.67878E-3</c:v>
                </c:pt>
                <c:pt idx="49411">
                  <c:v>7.6022000000000004E-4</c:v>
                </c:pt>
                <c:pt idx="49412">
                  <c:v>2.4711400000000001E-3</c:v>
                </c:pt>
                <c:pt idx="49413">
                  <c:v>3.0804299999999999E-3</c:v>
                </c:pt>
                <c:pt idx="49414">
                  <c:v>4.1434699999999998E-3</c:v>
                </c:pt>
                <c:pt idx="49415">
                  <c:v>2.9271700000000002E-3</c:v>
                </c:pt>
                <c:pt idx="49416" formatCode="0.00E+00">
                  <c:v>4.2979999999999998E-5</c:v>
                </c:pt>
                <c:pt idx="49417">
                  <c:v>-1.80361E-3</c:v>
                </c:pt>
                <c:pt idx="49418">
                  <c:v>-4.3865900000000001E-3</c:v>
                </c:pt>
                <c:pt idx="49419">
                  <c:v>-5.2664599999999997E-3</c:v>
                </c:pt>
                <c:pt idx="49420">
                  <c:v>-7.6166000000000003E-3</c:v>
                </c:pt>
                <c:pt idx="49421">
                  <c:v>-8.1036300000000006E-3</c:v>
                </c:pt>
                <c:pt idx="49422">
                  <c:v>-7.3867200000000003E-3</c:v>
                </c:pt>
                <c:pt idx="49423">
                  <c:v>-6.9456600000000002E-3</c:v>
                </c:pt>
                <c:pt idx="49424">
                  <c:v>-4.3056500000000003E-3</c:v>
                </c:pt>
                <c:pt idx="49425">
                  <c:v>-2.9686999999999999E-3</c:v>
                </c:pt>
                <c:pt idx="49426">
                  <c:v>3.6183E-4</c:v>
                </c:pt>
                <c:pt idx="49427">
                  <c:v>1.6409899999999999E-3</c:v>
                </c:pt>
                <c:pt idx="49428">
                  <c:v>2.7983800000000001E-3</c:v>
                </c:pt>
                <c:pt idx="49429">
                  <c:v>3.9100699999999999E-3</c:v>
                </c:pt>
                <c:pt idx="49430">
                  <c:v>3.2874100000000002E-3</c:v>
                </c:pt>
                <c:pt idx="49431">
                  <c:v>1.67179E-3</c:v>
                </c:pt>
                <c:pt idx="49432">
                  <c:v>-1.1518500000000001E-3</c:v>
                </c:pt>
                <c:pt idx="49433">
                  <c:v>-3.3419500000000002E-3</c:v>
                </c:pt>
                <c:pt idx="49434">
                  <c:v>-5.2936700000000003E-3</c:v>
                </c:pt>
                <c:pt idx="49435">
                  <c:v>-6.9076299999999997E-3</c:v>
                </c:pt>
                <c:pt idx="49436">
                  <c:v>-6.17279E-3</c:v>
                </c:pt>
                <c:pt idx="49437">
                  <c:v>-5.4847100000000003E-3</c:v>
                </c:pt>
                <c:pt idx="49438">
                  <c:v>-6.7346699999999999E-3</c:v>
                </c:pt>
                <c:pt idx="49439">
                  <c:v>-6.3676000000000002E-3</c:v>
                </c:pt>
                <c:pt idx="49440">
                  <c:v>-6.2114500000000003E-3</c:v>
                </c:pt>
                <c:pt idx="49441">
                  <c:v>-6.88392E-3</c:v>
                </c:pt>
                <c:pt idx="49442">
                  <c:v>-5.4776199999999999E-3</c:v>
                </c:pt>
                <c:pt idx="49443">
                  <c:v>-5.6224700000000001E-3</c:v>
                </c:pt>
                <c:pt idx="49444">
                  <c:v>-4.4575099999999996E-3</c:v>
                </c:pt>
                <c:pt idx="49445">
                  <c:v>-3.748E-3</c:v>
                </c:pt>
                <c:pt idx="49446">
                  <c:v>-3.2255500000000002E-3</c:v>
                </c:pt>
                <c:pt idx="49447">
                  <c:v>-5.1130999999999995E-4</c:v>
                </c:pt>
                <c:pt idx="49448">
                  <c:v>2.5314700000000001E-3</c:v>
                </c:pt>
                <c:pt idx="49449">
                  <c:v>4.7229100000000003E-3</c:v>
                </c:pt>
                <c:pt idx="49450">
                  <c:v>6.8093900000000002E-3</c:v>
                </c:pt>
                <c:pt idx="49451">
                  <c:v>7.14622E-3</c:v>
                </c:pt>
                <c:pt idx="49452">
                  <c:v>6.1948000000000003E-3</c:v>
                </c:pt>
                <c:pt idx="49453">
                  <c:v>6.4608E-3</c:v>
                </c:pt>
                <c:pt idx="49454">
                  <c:v>7.2311099999999998E-3</c:v>
                </c:pt>
                <c:pt idx="49455">
                  <c:v>7.0777499999999998E-3</c:v>
                </c:pt>
                <c:pt idx="49456">
                  <c:v>6.9905599999999998E-3</c:v>
                </c:pt>
                <c:pt idx="49457">
                  <c:v>6.20669E-3</c:v>
                </c:pt>
                <c:pt idx="49458">
                  <c:v>5.83718E-3</c:v>
                </c:pt>
                <c:pt idx="49459">
                  <c:v>5.5743600000000004E-3</c:v>
                </c:pt>
                <c:pt idx="49460">
                  <c:v>4.2937599999999998E-3</c:v>
                </c:pt>
                <c:pt idx="49461">
                  <c:v>1.6533400000000001E-3</c:v>
                </c:pt>
                <c:pt idx="49462">
                  <c:v>-8.1112000000000003E-4</c:v>
                </c:pt>
                <c:pt idx="49463">
                  <c:v>-2.0330299999999999E-3</c:v>
                </c:pt>
                <c:pt idx="49464">
                  <c:v>-4.0447699999999996E-3</c:v>
                </c:pt>
                <c:pt idx="49465">
                  <c:v>-2.9975800000000001E-3</c:v>
                </c:pt>
                <c:pt idx="49466">
                  <c:v>-1.9763300000000001E-3</c:v>
                </c:pt>
                <c:pt idx="49467">
                  <c:v>-5.4536000000000005E-4</c:v>
                </c:pt>
                <c:pt idx="49468">
                  <c:v>2.1247000000000002E-3</c:v>
                </c:pt>
                <c:pt idx="49469">
                  <c:v>1.56935E-3</c:v>
                </c:pt>
                <c:pt idx="49470">
                  <c:v>4.6630700000000001E-3</c:v>
                </c:pt>
                <c:pt idx="49471">
                  <c:v>3.23961E-3</c:v>
                </c:pt>
                <c:pt idx="49472">
                  <c:v>-1.11597E-3</c:v>
                </c:pt>
                <c:pt idx="49473">
                  <c:v>-8.6974000000000003E-4</c:v>
                </c:pt>
                <c:pt idx="49474">
                  <c:v>-3.2346100000000002E-3</c:v>
                </c:pt>
                <c:pt idx="49475">
                  <c:v>-5.9240500000000001E-3</c:v>
                </c:pt>
                <c:pt idx="49476">
                  <c:v>-7.18785E-3</c:v>
                </c:pt>
                <c:pt idx="49477">
                  <c:v>-7.4685799999999998E-3</c:v>
                </c:pt>
                <c:pt idx="49478">
                  <c:v>-6.0969400000000003E-3</c:v>
                </c:pt>
                <c:pt idx="49479">
                  <c:v>-4.7802499999999998E-3</c:v>
                </c:pt>
                <c:pt idx="49480">
                  <c:v>-4.0750400000000003E-3</c:v>
                </c:pt>
                <c:pt idx="49481">
                  <c:v>-2.9521999999999999E-3</c:v>
                </c:pt>
                <c:pt idx="49482">
                  <c:v>1.1432700000000001E-3</c:v>
                </c:pt>
                <c:pt idx="49483">
                  <c:v>2.1811000000000001E-3</c:v>
                </c:pt>
                <c:pt idx="49484">
                  <c:v>2.9259799999999999E-3</c:v>
                </c:pt>
                <c:pt idx="49485">
                  <c:v>4.0012199999999998E-3</c:v>
                </c:pt>
                <c:pt idx="49486">
                  <c:v>2.1201599999999998E-3</c:v>
                </c:pt>
                <c:pt idx="49487">
                  <c:v>1.5284000000000001E-3</c:v>
                </c:pt>
                <c:pt idx="49488">
                  <c:v>-8.4895999999999995E-4</c:v>
                </c:pt>
                <c:pt idx="49489">
                  <c:v>-2.2592699999999999E-3</c:v>
                </c:pt>
                <c:pt idx="49490">
                  <c:v>-3.1616999999999999E-3</c:v>
                </c:pt>
                <c:pt idx="49491">
                  <c:v>-6.2950200000000001E-3</c:v>
                </c:pt>
                <c:pt idx="49492">
                  <c:v>-5.8731699999999996E-3</c:v>
                </c:pt>
                <c:pt idx="49493">
                  <c:v>-5.1139100000000002E-3</c:v>
                </c:pt>
                <c:pt idx="49494">
                  <c:v>-5.7754E-3</c:v>
                </c:pt>
                <c:pt idx="49495">
                  <c:v>-6.3676399999999999E-3</c:v>
                </c:pt>
                <c:pt idx="49496">
                  <c:v>-5.3031399999999996E-3</c:v>
                </c:pt>
                <c:pt idx="49497">
                  <c:v>-5.3870100000000002E-3</c:v>
                </c:pt>
                <c:pt idx="49498">
                  <c:v>-5.1044799999999998E-3</c:v>
                </c:pt>
                <c:pt idx="49499">
                  <c:v>-5.0285299999999998E-3</c:v>
                </c:pt>
                <c:pt idx="49500">
                  <c:v>-4.9843600000000002E-3</c:v>
                </c:pt>
                <c:pt idx="49501">
                  <c:v>-2.8257E-3</c:v>
                </c:pt>
                <c:pt idx="49502">
                  <c:v>-1.63204E-3</c:v>
                </c:pt>
                <c:pt idx="49503">
                  <c:v>4.9700999999999999E-4</c:v>
                </c:pt>
                <c:pt idx="49504">
                  <c:v>2.2344299999999999E-3</c:v>
                </c:pt>
                <c:pt idx="49505">
                  <c:v>3.9330900000000002E-3</c:v>
                </c:pt>
                <c:pt idx="49506">
                  <c:v>4.9899499999999999E-3</c:v>
                </c:pt>
                <c:pt idx="49507">
                  <c:v>5.4056900000000003E-3</c:v>
                </c:pt>
                <c:pt idx="49508">
                  <c:v>7.62643E-3</c:v>
                </c:pt>
                <c:pt idx="49509">
                  <c:v>6.5634400000000002E-3</c:v>
                </c:pt>
                <c:pt idx="49510">
                  <c:v>4.9603900000000003E-3</c:v>
                </c:pt>
                <c:pt idx="49511">
                  <c:v>5.0194000000000003E-3</c:v>
                </c:pt>
                <c:pt idx="49512">
                  <c:v>6.0213599999999999E-3</c:v>
                </c:pt>
                <c:pt idx="49513">
                  <c:v>5.8735200000000001E-3</c:v>
                </c:pt>
                <c:pt idx="49514">
                  <c:v>5.3739399999999998E-3</c:v>
                </c:pt>
                <c:pt idx="49515">
                  <c:v>5.1762300000000004E-3</c:v>
                </c:pt>
                <c:pt idx="49516">
                  <c:v>4.33915E-3</c:v>
                </c:pt>
                <c:pt idx="49517">
                  <c:v>1.22416E-3</c:v>
                </c:pt>
                <c:pt idx="49518">
                  <c:v>-2.1516999999999999E-4</c:v>
                </c:pt>
                <c:pt idx="49519" formatCode="0.00E+00">
                  <c:v>6.7160000000000001E-5</c:v>
                </c:pt>
                <c:pt idx="49520">
                  <c:v>-3.1689999999999999E-3</c:v>
                </c:pt>
                <c:pt idx="49521">
                  <c:v>-2.41858E-3</c:v>
                </c:pt>
                <c:pt idx="49522">
                  <c:v>-9.4693000000000002E-4</c:v>
                </c:pt>
                <c:pt idx="49523">
                  <c:v>-1.3820600000000001E-3</c:v>
                </c:pt>
                <c:pt idx="49524">
                  <c:v>7.6836999999999999E-4</c:v>
                </c:pt>
                <c:pt idx="49525">
                  <c:v>1.9898099999999998E-3</c:v>
                </c:pt>
                <c:pt idx="49526">
                  <c:v>2.7658299999999999E-3</c:v>
                </c:pt>
                <c:pt idx="49527">
                  <c:v>2.67535E-3</c:v>
                </c:pt>
                <c:pt idx="49528">
                  <c:v>1.2517E-4</c:v>
                </c:pt>
                <c:pt idx="49529">
                  <c:v>-1.5236900000000001E-3</c:v>
                </c:pt>
                <c:pt idx="49530">
                  <c:v>-1.5088199999999999E-3</c:v>
                </c:pt>
                <c:pt idx="49531">
                  <c:v>-4.2810399999999998E-3</c:v>
                </c:pt>
                <c:pt idx="49532">
                  <c:v>-3.6321700000000001E-3</c:v>
                </c:pt>
                <c:pt idx="49533">
                  <c:v>-4.4481700000000004E-3</c:v>
                </c:pt>
                <c:pt idx="49534">
                  <c:v>-6.8781199999999997E-3</c:v>
                </c:pt>
                <c:pt idx="49535">
                  <c:v>-4.1095200000000002E-3</c:v>
                </c:pt>
                <c:pt idx="49536">
                  <c:v>-2.9799800000000001E-3</c:v>
                </c:pt>
                <c:pt idx="49537">
                  <c:v>-1.90219E-3</c:v>
                </c:pt>
                <c:pt idx="49538" formatCode="0.00E+00">
                  <c:v>6.5300000000000002E-5</c:v>
                </c:pt>
                <c:pt idx="49539">
                  <c:v>6.4932E-4</c:v>
                </c:pt>
                <c:pt idx="49540">
                  <c:v>1.28049E-3</c:v>
                </c:pt>
                <c:pt idx="49541">
                  <c:v>2.3810900000000002E-3</c:v>
                </c:pt>
                <c:pt idx="49542">
                  <c:v>2.3578700000000002E-3</c:v>
                </c:pt>
                <c:pt idx="49543">
                  <c:v>2.8232000000000002E-4</c:v>
                </c:pt>
                <c:pt idx="49544">
                  <c:v>-1.2300000000000001E-4</c:v>
                </c:pt>
                <c:pt idx="49545">
                  <c:v>-2.35469E-3</c:v>
                </c:pt>
                <c:pt idx="49546">
                  <c:v>-4.3458899999999998E-3</c:v>
                </c:pt>
                <c:pt idx="49547">
                  <c:v>-4.5364300000000001E-3</c:v>
                </c:pt>
                <c:pt idx="49548">
                  <c:v>-4.3254599999999997E-3</c:v>
                </c:pt>
                <c:pt idx="49549">
                  <c:v>-4.8542400000000001E-3</c:v>
                </c:pt>
                <c:pt idx="49550">
                  <c:v>-5.7210400000000002E-3</c:v>
                </c:pt>
                <c:pt idx="49551">
                  <c:v>-4.79029E-3</c:v>
                </c:pt>
                <c:pt idx="49552">
                  <c:v>-5.2296399999999998E-3</c:v>
                </c:pt>
                <c:pt idx="49553">
                  <c:v>-5.6054399999999997E-3</c:v>
                </c:pt>
                <c:pt idx="49554">
                  <c:v>-4.3379999999999998E-3</c:v>
                </c:pt>
                <c:pt idx="49555">
                  <c:v>-4.5084000000000001E-3</c:v>
                </c:pt>
                <c:pt idx="49556">
                  <c:v>-2.14459E-3</c:v>
                </c:pt>
                <c:pt idx="49557">
                  <c:v>-1.82771E-3</c:v>
                </c:pt>
                <c:pt idx="49558">
                  <c:v>-2.1934900000000002E-3</c:v>
                </c:pt>
                <c:pt idx="49559">
                  <c:v>1.2047500000000001E-3</c:v>
                </c:pt>
                <c:pt idx="49560">
                  <c:v>1.46458E-3</c:v>
                </c:pt>
                <c:pt idx="49561">
                  <c:v>2.7259900000000002E-3</c:v>
                </c:pt>
                <c:pt idx="49562">
                  <c:v>4.7524999999999998E-3</c:v>
                </c:pt>
                <c:pt idx="49563">
                  <c:v>4.1944499999999997E-3</c:v>
                </c:pt>
                <c:pt idx="49564">
                  <c:v>4.9298700000000003E-3</c:v>
                </c:pt>
                <c:pt idx="49565">
                  <c:v>4.56786E-3</c:v>
                </c:pt>
                <c:pt idx="49566">
                  <c:v>4.2131399999999998E-3</c:v>
                </c:pt>
                <c:pt idx="49567">
                  <c:v>4.3069099999999997E-3</c:v>
                </c:pt>
                <c:pt idx="49568">
                  <c:v>4.7999000000000002E-3</c:v>
                </c:pt>
                <c:pt idx="49569">
                  <c:v>4.2201299999999999E-3</c:v>
                </c:pt>
                <c:pt idx="49570">
                  <c:v>4.1905099999999997E-3</c:v>
                </c:pt>
                <c:pt idx="49571">
                  <c:v>3.7809200000000001E-3</c:v>
                </c:pt>
                <c:pt idx="49572">
                  <c:v>2.14628E-3</c:v>
                </c:pt>
                <c:pt idx="49573">
                  <c:v>1.3357600000000001E-3</c:v>
                </c:pt>
                <c:pt idx="49574">
                  <c:v>1.3082999999999999E-4</c:v>
                </c:pt>
                <c:pt idx="49575">
                  <c:v>-1.7271000000000001E-3</c:v>
                </c:pt>
                <c:pt idx="49576">
                  <c:v>-2.3796999999999998E-3</c:v>
                </c:pt>
                <c:pt idx="49577">
                  <c:v>-1.58103E-3</c:v>
                </c:pt>
                <c:pt idx="49578">
                  <c:v>-2.5869000000000001E-4</c:v>
                </c:pt>
                <c:pt idx="49579">
                  <c:v>-5.3819000000000002E-4</c:v>
                </c:pt>
                <c:pt idx="49580">
                  <c:v>7.4096000000000003E-4</c:v>
                </c:pt>
                <c:pt idx="49581">
                  <c:v>1.54507E-3</c:v>
                </c:pt>
                <c:pt idx="49582">
                  <c:v>1.2221000000000001E-3</c:v>
                </c:pt>
                <c:pt idx="49583">
                  <c:v>1.1698500000000001E-3</c:v>
                </c:pt>
                <c:pt idx="49584">
                  <c:v>-1.2302299999999999E-3</c:v>
                </c:pt>
                <c:pt idx="49585">
                  <c:v>-8.4088999999999995E-4</c:v>
                </c:pt>
                <c:pt idx="49586">
                  <c:v>-7.0447999999999995E-4</c:v>
                </c:pt>
                <c:pt idx="49587">
                  <c:v>-2.4262699999999999E-3</c:v>
                </c:pt>
                <c:pt idx="49588">
                  <c:v>-4.56216E-3</c:v>
                </c:pt>
                <c:pt idx="49589">
                  <c:v>-5.3312799999999999E-3</c:v>
                </c:pt>
                <c:pt idx="49590">
                  <c:v>-3.2730599999999999E-3</c:v>
                </c:pt>
                <c:pt idx="49591">
                  <c:v>-3.1388900000000001E-3</c:v>
                </c:pt>
                <c:pt idx="49592">
                  <c:v>-2.16695E-3</c:v>
                </c:pt>
                <c:pt idx="49593">
                  <c:v>-1.12925E-3</c:v>
                </c:pt>
                <c:pt idx="49594">
                  <c:v>2.7846000000000001E-4</c:v>
                </c:pt>
                <c:pt idx="49595">
                  <c:v>9.7577000000000004E-4</c:v>
                </c:pt>
                <c:pt idx="49596">
                  <c:v>9.6876999999999998E-4</c:v>
                </c:pt>
                <c:pt idx="49597">
                  <c:v>9.6869999999999996E-4</c:v>
                </c:pt>
                <c:pt idx="49598">
                  <c:v>5.4483000000000005E-4</c:v>
                </c:pt>
                <c:pt idx="49599" formatCode="0.00E+00">
                  <c:v>-9.5610000000000001E-5</c:v>
                </c:pt>
                <c:pt idx="49600" formatCode="0.00E+00">
                  <c:v>7.8709999999999997E-5</c:v>
                </c:pt>
                <c:pt idx="49601">
                  <c:v>-6.4152999999999996E-4</c:v>
                </c:pt>
                <c:pt idx="49602">
                  <c:v>-1.5910799999999999E-3</c:v>
                </c:pt>
                <c:pt idx="49603">
                  <c:v>-2.6769599999999999E-3</c:v>
                </c:pt>
                <c:pt idx="49604">
                  <c:v>-3.9583600000000002E-3</c:v>
                </c:pt>
                <c:pt idx="49605">
                  <c:v>-3.8353699999999998E-3</c:v>
                </c:pt>
                <c:pt idx="49606">
                  <c:v>-3.4270699999999999E-3</c:v>
                </c:pt>
                <c:pt idx="49607">
                  <c:v>-2.8021700000000001E-3</c:v>
                </c:pt>
                <c:pt idx="49608">
                  <c:v>-4.2428600000000002E-3</c:v>
                </c:pt>
                <c:pt idx="49609">
                  <c:v>-4.0229599999999999E-3</c:v>
                </c:pt>
                <c:pt idx="49610">
                  <c:v>-1.6243399999999999E-3</c:v>
                </c:pt>
                <c:pt idx="49611">
                  <c:v>-3.17344E-3</c:v>
                </c:pt>
                <c:pt idx="49612">
                  <c:v>-2.8064000000000001E-3</c:v>
                </c:pt>
                <c:pt idx="49613">
                  <c:v>-1.74315E-3</c:v>
                </c:pt>
                <c:pt idx="49614">
                  <c:v>-1.1098099999999999E-3</c:v>
                </c:pt>
                <c:pt idx="49615">
                  <c:v>1.86235E-3</c:v>
                </c:pt>
                <c:pt idx="49616">
                  <c:v>9.6562999999999998E-4</c:v>
                </c:pt>
                <c:pt idx="49617">
                  <c:v>4.8545000000000001E-4</c:v>
                </c:pt>
                <c:pt idx="49618">
                  <c:v>3.5110300000000001E-3</c:v>
                </c:pt>
                <c:pt idx="49619">
                  <c:v>2.0474600000000001E-3</c:v>
                </c:pt>
                <c:pt idx="49620">
                  <c:v>2.7978E-3</c:v>
                </c:pt>
                <c:pt idx="49621">
                  <c:v>4.2040300000000001E-3</c:v>
                </c:pt>
                <c:pt idx="49622">
                  <c:v>3.42202E-3</c:v>
                </c:pt>
                <c:pt idx="49623">
                  <c:v>3.1300999999999998E-3</c:v>
                </c:pt>
                <c:pt idx="49624">
                  <c:v>3.2637399999999998E-3</c:v>
                </c:pt>
                <c:pt idx="49625">
                  <c:v>3.1680900000000001E-3</c:v>
                </c:pt>
                <c:pt idx="49626">
                  <c:v>2.5759799999999998E-3</c:v>
                </c:pt>
                <c:pt idx="49627">
                  <c:v>1.39343E-3</c:v>
                </c:pt>
                <c:pt idx="49628">
                  <c:v>9.8200000000000002E-4</c:v>
                </c:pt>
                <c:pt idx="49629">
                  <c:v>1.4984499999999999E-3</c:v>
                </c:pt>
                <c:pt idx="49630">
                  <c:v>-5.2720000000000002E-4</c:v>
                </c:pt>
                <c:pt idx="49631">
                  <c:v>-5.1245000000000001E-4</c:v>
                </c:pt>
                <c:pt idx="49632" formatCode="0.00E+00">
                  <c:v>7.8399999999999995E-6</c:v>
                </c:pt>
                <c:pt idx="49633">
                  <c:v>-3.9826E-4</c:v>
                </c:pt>
                <c:pt idx="49634">
                  <c:v>-2.4761999999999999E-4</c:v>
                </c:pt>
                <c:pt idx="49635">
                  <c:v>-3.2824999999999998E-4</c:v>
                </c:pt>
                <c:pt idx="49636">
                  <c:v>3.524E-4</c:v>
                </c:pt>
                <c:pt idx="49637">
                  <c:v>-8.9024000000000004E-4</c:v>
                </c:pt>
                <c:pt idx="49638">
                  <c:v>-2.9838E-4</c:v>
                </c:pt>
                <c:pt idx="49639">
                  <c:v>1.5956E-4</c:v>
                </c:pt>
                <c:pt idx="49640">
                  <c:v>-5.8553000000000001E-4</c:v>
                </c:pt>
                <c:pt idx="49641">
                  <c:v>-1.7584999999999999E-4</c:v>
                </c:pt>
                <c:pt idx="49642">
                  <c:v>7.5146999999999996E-4</c:v>
                </c:pt>
                <c:pt idx="49643">
                  <c:v>-1.78433E-3</c:v>
                </c:pt>
                <c:pt idx="49644">
                  <c:v>-3.4393200000000001E-3</c:v>
                </c:pt>
                <c:pt idx="49645">
                  <c:v>-3.99373E-3</c:v>
                </c:pt>
                <c:pt idx="49646">
                  <c:v>-3.4044700000000002E-3</c:v>
                </c:pt>
                <c:pt idx="49647">
                  <c:v>-1.98189E-3</c:v>
                </c:pt>
                <c:pt idx="49648">
                  <c:v>-2.6608199999999999E-3</c:v>
                </c:pt>
                <c:pt idx="49649">
                  <c:v>-5.1701999999999998E-4</c:v>
                </c:pt>
                <c:pt idx="49650">
                  <c:v>8.9694000000000004E-4</c:v>
                </c:pt>
                <c:pt idx="49651">
                  <c:v>-5.1654999999999995E-4</c:v>
                </c:pt>
                <c:pt idx="49652" formatCode="0.00E+00">
                  <c:v>4.8890000000000001E-5</c:v>
                </c:pt>
                <c:pt idx="49653">
                  <c:v>5.1741000000000005E-4</c:v>
                </c:pt>
                <c:pt idx="49654">
                  <c:v>1.05985E-3</c:v>
                </c:pt>
                <c:pt idx="49655" formatCode="0.00E+00">
                  <c:v>4.3619999999999999E-5</c:v>
                </c:pt>
                <c:pt idx="49656">
                  <c:v>9.9682000000000004E-4</c:v>
                </c:pt>
                <c:pt idx="49657" formatCode="0.00E+00">
                  <c:v>7.0320000000000004E-5</c:v>
                </c:pt>
                <c:pt idx="49658">
                  <c:v>-2.10735E-3</c:v>
                </c:pt>
                <c:pt idx="49659">
                  <c:v>-1.0635499999999999E-3</c:v>
                </c:pt>
                <c:pt idx="49660">
                  <c:v>-2.01973E-3</c:v>
                </c:pt>
                <c:pt idx="49661">
                  <c:v>-2.2409700000000001E-3</c:v>
                </c:pt>
                <c:pt idx="49662">
                  <c:v>-3.6380700000000002E-3</c:v>
                </c:pt>
                <c:pt idx="49663">
                  <c:v>-3.0140000000000002E-3</c:v>
                </c:pt>
                <c:pt idx="49664">
                  <c:v>-1.18823E-3</c:v>
                </c:pt>
                <c:pt idx="49665">
                  <c:v>-1.6851399999999999E-3</c:v>
                </c:pt>
                <c:pt idx="49666">
                  <c:v>-4.0072500000000004E-3</c:v>
                </c:pt>
                <c:pt idx="49667">
                  <c:v>-2.9241599999999999E-3</c:v>
                </c:pt>
                <c:pt idx="49668">
                  <c:v>-8.9382999999999997E-4</c:v>
                </c:pt>
                <c:pt idx="49669">
                  <c:v>-1.7123100000000001E-3</c:v>
                </c:pt>
                <c:pt idx="49670">
                  <c:v>1.5171200000000001E-3</c:v>
                </c:pt>
                <c:pt idx="49671">
                  <c:v>6.6458999999999995E-4</c:v>
                </c:pt>
                <c:pt idx="49672">
                  <c:v>-2.2048E-4</c:v>
                </c:pt>
                <c:pt idx="49673">
                  <c:v>2.8612E-4</c:v>
                </c:pt>
                <c:pt idx="49674">
                  <c:v>-9.7303999999999999E-4</c:v>
                </c:pt>
                <c:pt idx="49675">
                  <c:v>1.90357E-3</c:v>
                </c:pt>
                <c:pt idx="49676">
                  <c:v>3.7364E-3</c:v>
                </c:pt>
                <c:pt idx="49677">
                  <c:v>2.46174E-3</c:v>
                </c:pt>
                <c:pt idx="49678">
                  <c:v>3.2533200000000001E-3</c:v>
                </c:pt>
                <c:pt idx="49679">
                  <c:v>2.33213E-3</c:v>
                </c:pt>
                <c:pt idx="49680">
                  <c:v>2.5439500000000001E-3</c:v>
                </c:pt>
                <c:pt idx="49681">
                  <c:v>2.8821699999999999E-3</c:v>
                </c:pt>
                <c:pt idx="49682">
                  <c:v>7.8094999999999998E-4</c:v>
                </c:pt>
                <c:pt idx="49683">
                  <c:v>1.22324E-3</c:v>
                </c:pt>
                <c:pt idx="49684">
                  <c:v>1.78801E-3</c:v>
                </c:pt>
                <c:pt idx="49685">
                  <c:v>-4.8897999999999997E-4</c:v>
                </c:pt>
                <c:pt idx="49686">
                  <c:v>-6.3422000000000001E-4</c:v>
                </c:pt>
                <c:pt idx="49687">
                  <c:v>5.6453000000000004E-4</c:v>
                </c:pt>
                <c:pt idx="49688" formatCode="0.00E+00">
                  <c:v>6.4239999999999995E-5</c:v>
                </c:pt>
                <c:pt idx="49689">
                  <c:v>6.6374000000000001E-4</c:v>
                </c:pt>
                <c:pt idx="49690">
                  <c:v>-1.6111000000000001E-4</c:v>
                </c:pt>
                <c:pt idx="49691">
                  <c:v>-1.037E-4</c:v>
                </c:pt>
                <c:pt idx="49692" formatCode="0.00E+00">
                  <c:v>-1.5E-6</c:v>
                </c:pt>
                <c:pt idx="49693">
                  <c:v>-1.6811599999999999E-3</c:v>
                </c:pt>
                <c:pt idx="49694">
                  <c:v>-5.9887999999999999E-4</c:v>
                </c:pt>
                <c:pt idx="49695">
                  <c:v>-7.5783000000000003E-4</c:v>
                </c:pt>
                <c:pt idx="49696">
                  <c:v>-4.7846999999999999E-4</c:v>
                </c:pt>
                <c:pt idx="49697">
                  <c:v>4.3071E-4</c:v>
                </c:pt>
                <c:pt idx="49698">
                  <c:v>9.3610000000000004E-4</c:v>
                </c:pt>
                <c:pt idx="49699">
                  <c:v>7.5588000000000001E-4</c:v>
                </c:pt>
                <c:pt idx="49700">
                  <c:v>-6.1861000000000001E-4</c:v>
                </c:pt>
                <c:pt idx="49701">
                  <c:v>-2.5560700000000001E-3</c:v>
                </c:pt>
                <c:pt idx="49702">
                  <c:v>-2.2414900000000001E-3</c:v>
                </c:pt>
                <c:pt idx="49703">
                  <c:v>-1.48456E-3</c:v>
                </c:pt>
                <c:pt idx="49704">
                  <c:v>-4.6428000000000002E-4</c:v>
                </c:pt>
                <c:pt idx="49705">
                  <c:v>6.2390999999999998E-4</c:v>
                </c:pt>
                <c:pt idx="49706">
                  <c:v>2.0387000000000001E-4</c:v>
                </c:pt>
                <c:pt idx="49707">
                  <c:v>3.1215000000000003E-4</c:v>
                </c:pt>
                <c:pt idx="49708">
                  <c:v>-1.0591800000000001E-3</c:v>
                </c:pt>
                <c:pt idx="49709">
                  <c:v>-6.7148999999999996E-4</c:v>
                </c:pt>
                <c:pt idx="49710">
                  <c:v>-1.6888E-4</c:v>
                </c:pt>
                <c:pt idx="49711">
                  <c:v>-1.38864E-3</c:v>
                </c:pt>
                <c:pt idx="49712">
                  <c:v>3.8876999999999998E-4</c:v>
                </c:pt>
                <c:pt idx="49713">
                  <c:v>4.6266999999999999E-4</c:v>
                </c:pt>
                <c:pt idx="49714">
                  <c:v>-1.0419800000000001E-3</c:v>
                </c:pt>
                <c:pt idx="49715">
                  <c:v>-3.8894999999999999E-4</c:v>
                </c:pt>
                <c:pt idx="49716">
                  <c:v>-3.4735000000000001E-4</c:v>
                </c:pt>
                <c:pt idx="49717">
                  <c:v>-2.21894E-3</c:v>
                </c:pt>
                <c:pt idx="49718">
                  <c:v>-2.7330399999999999E-3</c:v>
                </c:pt>
                <c:pt idx="49719">
                  <c:v>-2.7839800000000001E-3</c:v>
                </c:pt>
                <c:pt idx="49720">
                  <c:v>-8.0141000000000001E-4</c:v>
                </c:pt>
                <c:pt idx="49721">
                  <c:v>-9.0897000000000005E-4</c:v>
                </c:pt>
                <c:pt idx="49722">
                  <c:v>-1.43413E-3</c:v>
                </c:pt>
                <c:pt idx="49723">
                  <c:v>-7.4047000000000002E-4</c:v>
                </c:pt>
                <c:pt idx="49724" formatCode="0.00E+00">
                  <c:v>4.6470000000000001E-5</c:v>
                </c:pt>
                <c:pt idx="49725">
                  <c:v>6.7630000000000001E-4</c:v>
                </c:pt>
                <c:pt idx="49726">
                  <c:v>-2.8457999999999999E-4</c:v>
                </c:pt>
                <c:pt idx="49727">
                  <c:v>-3.2590000000000001E-4</c:v>
                </c:pt>
                <c:pt idx="49728">
                  <c:v>-1.34059E-3</c:v>
                </c:pt>
                <c:pt idx="49729">
                  <c:v>-2.6267299999999999E-3</c:v>
                </c:pt>
                <c:pt idx="49730">
                  <c:v>-1.1176599999999999E-3</c:v>
                </c:pt>
                <c:pt idx="49731">
                  <c:v>8.3947000000000004E-4</c:v>
                </c:pt>
                <c:pt idx="49732">
                  <c:v>7.7152000000000004E-4</c:v>
                </c:pt>
                <c:pt idx="49733">
                  <c:v>1.14996E-3</c:v>
                </c:pt>
                <c:pt idx="49734">
                  <c:v>1.54276E-3</c:v>
                </c:pt>
                <c:pt idx="49735">
                  <c:v>4.9983000000000004E-4</c:v>
                </c:pt>
                <c:pt idx="49736">
                  <c:v>6.7431999999999995E-4</c:v>
                </c:pt>
                <c:pt idx="49737">
                  <c:v>7.6146000000000004E-4</c:v>
                </c:pt>
                <c:pt idx="49738">
                  <c:v>1.1271499999999999E-3</c:v>
                </c:pt>
                <c:pt idx="49739">
                  <c:v>7.3643999999999999E-4</c:v>
                </c:pt>
                <c:pt idx="49740">
                  <c:v>-3.5823000000000002E-4</c:v>
                </c:pt>
                <c:pt idx="49741">
                  <c:v>4.4618000000000001E-4</c:v>
                </c:pt>
                <c:pt idx="49742">
                  <c:v>1.26439E-3</c:v>
                </c:pt>
                <c:pt idx="49743">
                  <c:v>1.25238E-3</c:v>
                </c:pt>
                <c:pt idx="49744">
                  <c:v>4.2653999999999999E-4</c:v>
                </c:pt>
                <c:pt idx="49745">
                  <c:v>2.8578000000000002E-4</c:v>
                </c:pt>
                <c:pt idx="49746">
                  <c:v>7.0934000000000004E-4</c:v>
                </c:pt>
                <c:pt idx="49747">
                  <c:v>2.8077000000000001E-4</c:v>
                </c:pt>
                <c:pt idx="49748">
                  <c:v>1.11316E-3</c:v>
                </c:pt>
                <c:pt idx="49749">
                  <c:v>9.6895E-4</c:v>
                </c:pt>
                <c:pt idx="49750">
                  <c:v>1.80449E-3</c:v>
                </c:pt>
                <c:pt idx="49751">
                  <c:v>1.1610399999999999E-3</c:v>
                </c:pt>
                <c:pt idx="49752">
                  <c:v>1.4414000000000001E-4</c:v>
                </c:pt>
                <c:pt idx="49753">
                  <c:v>-8.8411000000000002E-4</c:v>
                </c:pt>
                <c:pt idx="49754">
                  <c:v>-2.7586899999999998E-3</c:v>
                </c:pt>
                <c:pt idx="49755">
                  <c:v>-7.7636999999999997E-4</c:v>
                </c:pt>
                <c:pt idx="49756">
                  <c:v>-1.0422700000000001E-3</c:v>
                </c:pt>
                <c:pt idx="49757">
                  <c:v>-1.7825E-3</c:v>
                </c:pt>
                <c:pt idx="49758">
                  <c:v>6.6089999999999996E-4</c:v>
                </c:pt>
                <c:pt idx="49759" formatCode="0.00E+00">
                  <c:v>5.677E-5</c:v>
                </c:pt>
                <c:pt idx="49760" formatCode="0.00E+00">
                  <c:v>4.9300000000000002E-6</c:v>
                </c:pt>
                <c:pt idx="49761">
                  <c:v>-2.0900000000000001E-4</c:v>
                </c:pt>
                <c:pt idx="49762" formatCode="0.00E+00">
                  <c:v>8.8570000000000001E-5</c:v>
                </c:pt>
                <c:pt idx="49763">
                  <c:v>8.1497000000000004E-4</c:v>
                </c:pt>
                <c:pt idx="49764">
                  <c:v>7.1725999999999995E-4</c:v>
                </c:pt>
                <c:pt idx="49765">
                  <c:v>1.18924E-3</c:v>
                </c:pt>
                <c:pt idx="49766">
                  <c:v>1.20444E-3</c:v>
                </c:pt>
                <c:pt idx="49767">
                  <c:v>2.6207999999999998E-4</c:v>
                </c:pt>
                <c:pt idx="49768">
                  <c:v>-1.7966099999999999E-3</c:v>
                </c:pt>
                <c:pt idx="49769">
                  <c:v>-2.3863399999999998E-3</c:v>
                </c:pt>
                <c:pt idx="49770">
                  <c:v>-6.4921E-4</c:v>
                </c:pt>
                <c:pt idx="49771">
                  <c:v>-1.3883400000000001E-3</c:v>
                </c:pt>
                <c:pt idx="49772">
                  <c:v>-9.7614999999999996E-4</c:v>
                </c:pt>
                <c:pt idx="49773">
                  <c:v>8.6894000000000001E-4</c:v>
                </c:pt>
                <c:pt idx="49774">
                  <c:v>-8.5492999999999995E-4</c:v>
                </c:pt>
                <c:pt idx="49775">
                  <c:v>-1.3286800000000001E-3</c:v>
                </c:pt>
                <c:pt idx="49776">
                  <c:v>-1.01728E-3</c:v>
                </c:pt>
                <c:pt idx="49777">
                  <c:v>-9.0121000000000005E-4</c:v>
                </c:pt>
                <c:pt idx="49778">
                  <c:v>-1.1444E-4</c:v>
                </c:pt>
                <c:pt idx="49779">
                  <c:v>-8.3253000000000005E-4</c:v>
                </c:pt>
                <c:pt idx="49780">
                  <c:v>-1.03118E-3</c:v>
                </c:pt>
                <c:pt idx="49781">
                  <c:v>-1.16916E-3</c:v>
                </c:pt>
                <c:pt idx="49782">
                  <c:v>-5.9150999999999995E-4</c:v>
                </c:pt>
                <c:pt idx="49783">
                  <c:v>3.1021999999999999E-4</c:v>
                </c:pt>
                <c:pt idx="49784">
                  <c:v>1.3670900000000001E-3</c:v>
                </c:pt>
                <c:pt idx="49785">
                  <c:v>2.1311099999999999E-3</c:v>
                </c:pt>
                <c:pt idx="49786">
                  <c:v>1.56661E-3</c:v>
                </c:pt>
                <c:pt idx="49787">
                  <c:v>6.2817000000000005E-4</c:v>
                </c:pt>
                <c:pt idx="49788">
                  <c:v>1.5636E-4</c:v>
                </c:pt>
                <c:pt idx="49789">
                  <c:v>3.0435999999999999E-4</c:v>
                </c:pt>
                <c:pt idx="49790">
                  <c:v>1.1788899999999999E-3</c:v>
                </c:pt>
                <c:pt idx="49791">
                  <c:v>5.7238000000000005E-4</c:v>
                </c:pt>
                <c:pt idx="49792">
                  <c:v>7.9832000000000004E-4</c:v>
                </c:pt>
                <c:pt idx="49793">
                  <c:v>6.1866999999999998E-4</c:v>
                </c:pt>
                <c:pt idx="49794">
                  <c:v>8.0856999999999999E-4</c:v>
                </c:pt>
                <c:pt idx="49795">
                  <c:v>9.655E-4</c:v>
                </c:pt>
                <c:pt idx="49796">
                  <c:v>9.0008999999999998E-4</c:v>
                </c:pt>
                <c:pt idx="49797">
                  <c:v>1.13952E-3</c:v>
                </c:pt>
                <c:pt idx="49798">
                  <c:v>5.7861000000000002E-4</c:v>
                </c:pt>
                <c:pt idx="49799">
                  <c:v>1.1597999999999999E-3</c:v>
                </c:pt>
                <c:pt idx="49800">
                  <c:v>1.93162E-3</c:v>
                </c:pt>
                <c:pt idx="49801">
                  <c:v>1.1878500000000001E-3</c:v>
                </c:pt>
                <c:pt idx="49802">
                  <c:v>6.3884E-4</c:v>
                </c:pt>
                <c:pt idx="49803">
                  <c:v>-8.5242E-4</c:v>
                </c:pt>
                <c:pt idx="49804">
                  <c:v>-2.2579399999999999E-3</c:v>
                </c:pt>
                <c:pt idx="49805">
                  <c:v>-2.4950800000000002E-3</c:v>
                </c:pt>
                <c:pt idx="49806">
                  <c:v>-2.1727600000000001E-3</c:v>
                </c:pt>
                <c:pt idx="49807">
                  <c:v>-1.3355999999999999E-3</c:v>
                </c:pt>
                <c:pt idx="49808">
                  <c:v>4.7978000000000002E-4</c:v>
                </c:pt>
                <c:pt idx="49809">
                  <c:v>1.4661699999999999E-3</c:v>
                </c:pt>
                <c:pt idx="49810">
                  <c:v>2.0609199999999999E-3</c:v>
                </c:pt>
                <c:pt idx="49811">
                  <c:v>1.8225400000000001E-3</c:v>
                </c:pt>
                <c:pt idx="49812">
                  <c:v>1.98431E-3</c:v>
                </c:pt>
                <c:pt idx="49813">
                  <c:v>1.49704E-3</c:v>
                </c:pt>
                <c:pt idx="49814" formatCode="0.00E+00">
                  <c:v>2.0020000000000001E-5</c:v>
                </c:pt>
                <c:pt idx="49815">
                  <c:v>5.9343999999999998E-4</c:v>
                </c:pt>
                <c:pt idx="49816">
                  <c:v>6.2434999999999997E-4</c:v>
                </c:pt>
                <c:pt idx="49817">
                  <c:v>9.3302000000000001E-4</c:v>
                </c:pt>
                <c:pt idx="49818">
                  <c:v>8.3264000000000005E-4</c:v>
                </c:pt>
                <c:pt idx="49819">
                  <c:v>-1.30036E-3</c:v>
                </c:pt>
                <c:pt idx="49820">
                  <c:v>-1.2430399999999999E-3</c:v>
                </c:pt>
                <c:pt idx="49821">
                  <c:v>-2.08779E-3</c:v>
                </c:pt>
                <c:pt idx="49822">
                  <c:v>-2.9935199999999999E-3</c:v>
                </c:pt>
                <c:pt idx="49823">
                  <c:v>-6.5443999999999995E-4</c:v>
                </c:pt>
                <c:pt idx="49824">
                  <c:v>7.9418999999999996E-4</c:v>
                </c:pt>
                <c:pt idx="49825">
                  <c:v>1.8691999999999999E-3</c:v>
                </c:pt>
                <c:pt idx="49826">
                  <c:v>3.0913E-3</c:v>
                </c:pt>
                <c:pt idx="49827">
                  <c:v>2.9221400000000002E-3</c:v>
                </c:pt>
                <c:pt idx="49828">
                  <c:v>2.2959E-3</c:v>
                </c:pt>
                <c:pt idx="49829">
                  <c:v>1.3323E-3</c:v>
                </c:pt>
                <c:pt idx="49830">
                  <c:v>1.5317799999999999E-3</c:v>
                </c:pt>
                <c:pt idx="49831">
                  <c:v>5.7003000000000002E-4</c:v>
                </c:pt>
                <c:pt idx="49832">
                  <c:v>1.8052999999999999E-3</c:v>
                </c:pt>
                <c:pt idx="49833">
                  <c:v>2.5593399999999998E-3</c:v>
                </c:pt>
                <c:pt idx="49834">
                  <c:v>3.6291999999999997E-4</c:v>
                </c:pt>
                <c:pt idx="49835">
                  <c:v>1.47354E-3</c:v>
                </c:pt>
                <c:pt idx="49836">
                  <c:v>2.7794299999999998E-3</c:v>
                </c:pt>
                <c:pt idx="49837">
                  <c:v>1.50687E-3</c:v>
                </c:pt>
                <c:pt idx="49838">
                  <c:v>9.4286000000000001E-4</c:v>
                </c:pt>
                <c:pt idx="49839">
                  <c:v>-2.4855E-4</c:v>
                </c:pt>
                <c:pt idx="49840">
                  <c:v>-2.05287E-3</c:v>
                </c:pt>
                <c:pt idx="49841">
                  <c:v>-3.5153300000000001E-3</c:v>
                </c:pt>
                <c:pt idx="49842">
                  <c:v>-3.3287E-3</c:v>
                </c:pt>
                <c:pt idx="49843">
                  <c:v>-1.95357E-3</c:v>
                </c:pt>
                <c:pt idx="49844">
                  <c:v>-1.6584E-3</c:v>
                </c:pt>
                <c:pt idx="49845">
                  <c:v>-1.28169E-3</c:v>
                </c:pt>
                <c:pt idx="49846">
                  <c:v>-1.5420099999999999E-3</c:v>
                </c:pt>
                <c:pt idx="49847">
                  <c:v>-2.07843E-3</c:v>
                </c:pt>
                <c:pt idx="49848">
                  <c:v>-1.2129199999999999E-3</c:v>
                </c:pt>
                <c:pt idx="49849">
                  <c:v>-1.6303999999999999E-3</c:v>
                </c:pt>
                <c:pt idx="49850">
                  <c:v>-2.4135099999999998E-3</c:v>
                </c:pt>
                <c:pt idx="49851">
                  <c:v>-9.1825000000000001E-4</c:v>
                </c:pt>
                <c:pt idx="49852">
                  <c:v>-8.3929999999999996E-4</c:v>
                </c:pt>
                <c:pt idx="49853">
                  <c:v>-1.7050699999999999E-3</c:v>
                </c:pt>
                <c:pt idx="49854">
                  <c:v>1.0137900000000001E-3</c:v>
                </c:pt>
                <c:pt idx="49855">
                  <c:v>2.09128E-3</c:v>
                </c:pt>
                <c:pt idx="49856">
                  <c:v>2.6481899999999999E-3</c:v>
                </c:pt>
                <c:pt idx="49857">
                  <c:v>4.1146300000000002E-3</c:v>
                </c:pt>
                <c:pt idx="49858">
                  <c:v>3.3635499999999999E-3</c:v>
                </c:pt>
                <c:pt idx="49859">
                  <c:v>-1.0302E-4</c:v>
                </c:pt>
                <c:pt idx="49860">
                  <c:v>-1.83048E-3</c:v>
                </c:pt>
                <c:pt idx="49861">
                  <c:v>-1.5079099999999999E-3</c:v>
                </c:pt>
                <c:pt idx="49862">
                  <c:v>-3.2652699999999998E-3</c:v>
                </c:pt>
                <c:pt idx="49863">
                  <c:v>-3.3325999999999998E-3</c:v>
                </c:pt>
                <c:pt idx="49864">
                  <c:v>-3.2914000000000001E-4</c:v>
                </c:pt>
                <c:pt idx="49865">
                  <c:v>5.3939999999999999E-4</c:v>
                </c:pt>
                <c:pt idx="49866">
                  <c:v>2.8065400000000002E-3</c:v>
                </c:pt>
                <c:pt idx="49867">
                  <c:v>4.3099999999999996E-3</c:v>
                </c:pt>
                <c:pt idx="49868">
                  <c:v>2.9266800000000001E-3</c:v>
                </c:pt>
                <c:pt idx="49869">
                  <c:v>2.8794300000000001E-3</c:v>
                </c:pt>
                <c:pt idx="49870">
                  <c:v>2.1872100000000002E-3</c:v>
                </c:pt>
                <c:pt idx="49871">
                  <c:v>1.5111499999999999E-3</c:v>
                </c:pt>
                <c:pt idx="49872">
                  <c:v>3.09195E-3</c:v>
                </c:pt>
                <c:pt idx="49873">
                  <c:v>1.48982E-3</c:v>
                </c:pt>
                <c:pt idx="49874">
                  <c:v>2.0625E-4</c:v>
                </c:pt>
                <c:pt idx="49875">
                  <c:v>-2.1356000000000001E-4</c:v>
                </c:pt>
                <c:pt idx="49876">
                  <c:v>-2.9502600000000001E-3</c:v>
                </c:pt>
                <c:pt idx="49877">
                  <c:v>-3.6583700000000002E-3</c:v>
                </c:pt>
                <c:pt idx="49878">
                  <c:v>-2.41756E-3</c:v>
                </c:pt>
                <c:pt idx="49879">
                  <c:v>-1.07401E-3</c:v>
                </c:pt>
                <c:pt idx="49880">
                  <c:v>4.5927000000000001E-4</c:v>
                </c:pt>
                <c:pt idx="49881">
                  <c:v>2.1775800000000001E-3</c:v>
                </c:pt>
                <c:pt idx="49882">
                  <c:v>3.8060899999999998E-3</c:v>
                </c:pt>
                <c:pt idx="49883">
                  <c:v>5.8411899999999996E-3</c:v>
                </c:pt>
                <c:pt idx="49884">
                  <c:v>4.3621800000000002E-3</c:v>
                </c:pt>
                <c:pt idx="49885">
                  <c:v>1.2249400000000001E-3</c:v>
                </c:pt>
                <c:pt idx="49886">
                  <c:v>2.6426100000000001E-3</c:v>
                </c:pt>
                <c:pt idx="49887">
                  <c:v>3.2686299999999998E-3</c:v>
                </c:pt>
                <c:pt idx="49888">
                  <c:v>2.9446400000000001E-3</c:v>
                </c:pt>
                <c:pt idx="49889">
                  <c:v>1.9076200000000001E-3</c:v>
                </c:pt>
                <c:pt idx="49890">
                  <c:v>2.7443099999999998E-3</c:v>
                </c:pt>
                <c:pt idx="49891">
                  <c:v>3.7141100000000001E-3</c:v>
                </c:pt>
                <c:pt idx="49892">
                  <c:v>2.04097E-3</c:v>
                </c:pt>
                <c:pt idx="49893">
                  <c:v>2.8207599999999998E-3</c:v>
                </c:pt>
                <c:pt idx="49894">
                  <c:v>1.8299099999999999E-3</c:v>
                </c:pt>
                <c:pt idx="49895">
                  <c:v>-9.7024999999999998E-4</c:v>
                </c:pt>
                <c:pt idx="49896">
                  <c:v>-2.27691E-3</c:v>
                </c:pt>
                <c:pt idx="49897">
                  <c:v>-4.6300600000000001E-3</c:v>
                </c:pt>
                <c:pt idx="49898">
                  <c:v>-5.2221400000000001E-3</c:v>
                </c:pt>
                <c:pt idx="49899">
                  <c:v>-4.4480099999999996E-3</c:v>
                </c:pt>
                <c:pt idx="49900">
                  <c:v>-2.4907900000000001E-3</c:v>
                </c:pt>
                <c:pt idx="49901">
                  <c:v>-2.23974E-3</c:v>
                </c:pt>
                <c:pt idx="49902">
                  <c:v>-2.1108199999999998E-3</c:v>
                </c:pt>
                <c:pt idx="49903">
                  <c:v>-1.5953300000000001E-3</c:v>
                </c:pt>
                <c:pt idx="49904">
                  <c:v>-2.2971200000000002E-3</c:v>
                </c:pt>
                <c:pt idx="49905">
                  <c:v>-4.0154800000000001E-3</c:v>
                </c:pt>
                <c:pt idx="49906">
                  <c:v>-2.5325500000000002E-3</c:v>
                </c:pt>
                <c:pt idx="49907">
                  <c:v>-2.78809E-3</c:v>
                </c:pt>
                <c:pt idx="49908">
                  <c:v>-2.7544499999999999E-3</c:v>
                </c:pt>
                <c:pt idx="49909">
                  <c:v>-2.4144999999999999E-4</c:v>
                </c:pt>
                <c:pt idx="49910">
                  <c:v>-1.2217E-4</c:v>
                </c:pt>
                <c:pt idx="49911">
                  <c:v>3.63014E-3</c:v>
                </c:pt>
                <c:pt idx="49912">
                  <c:v>4.4356300000000003E-3</c:v>
                </c:pt>
                <c:pt idx="49913">
                  <c:v>2.6299800000000001E-3</c:v>
                </c:pt>
                <c:pt idx="49914">
                  <c:v>1.9853800000000001E-3</c:v>
                </c:pt>
                <c:pt idx="49915">
                  <c:v>-7.7229999999999996E-4</c:v>
                </c:pt>
                <c:pt idx="49916">
                  <c:v>-3.1307700000000002E-3</c:v>
                </c:pt>
                <c:pt idx="49917">
                  <c:v>-3.2761499999999998E-3</c:v>
                </c:pt>
                <c:pt idx="49918">
                  <c:v>-3.5416599999999999E-3</c:v>
                </c:pt>
                <c:pt idx="49919">
                  <c:v>-4.3288299999999997E-3</c:v>
                </c:pt>
                <c:pt idx="49920">
                  <c:v>-2.3280999999999999E-4</c:v>
                </c:pt>
                <c:pt idx="49921">
                  <c:v>2.2091599999999999E-3</c:v>
                </c:pt>
                <c:pt idx="49922">
                  <c:v>2.8365700000000001E-3</c:v>
                </c:pt>
                <c:pt idx="49923">
                  <c:v>5.8976699999999998E-3</c:v>
                </c:pt>
                <c:pt idx="49924">
                  <c:v>5.1145499999999998E-3</c:v>
                </c:pt>
                <c:pt idx="49925">
                  <c:v>3.5609000000000001E-3</c:v>
                </c:pt>
                <c:pt idx="49926">
                  <c:v>3.8372499999999999E-3</c:v>
                </c:pt>
                <c:pt idx="49927">
                  <c:v>2.7615700000000001E-3</c:v>
                </c:pt>
                <c:pt idx="49928">
                  <c:v>2.8939899999999999E-3</c:v>
                </c:pt>
                <c:pt idx="49929">
                  <c:v>1.5705000000000001E-3</c:v>
                </c:pt>
                <c:pt idx="49930">
                  <c:v>1.2773400000000001E-3</c:v>
                </c:pt>
                <c:pt idx="49931">
                  <c:v>-1.37773E-3</c:v>
                </c:pt>
                <c:pt idx="49932">
                  <c:v>-4.4750299999999996E-3</c:v>
                </c:pt>
                <c:pt idx="49933">
                  <c:v>-2.2890699999999998E-3</c:v>
                </c:pt>
                <c:pt idx="49934">
                  <c:v>-2.6165300000000002E-3</c:v>
                </c:pt>
                <c:pt idx="49935">
                  <c:v>-1.6050299999999999E-3</c:v>
                </c:pt>
                <c:pt idx="49936">
                  <c:v>9.8339999999999994E-4</c:v>
                </c:pt>
                <c:pt idx="49937">
                  <c:v>2.5933100000000001E-3</c:v>
                </c:pt>
                <c:pt idx="49938">
                  <c:v>5.3352E-3</c:v>
                </c:pt>
                <c:pt idx="49939">
                  <c:v>5.55544E-3</c:v>
                </c:pt>
                <c:pt idx="49940">
                  <c:v>4.8301000000000004E-3</c:v>
                </c:pt>
                <c:pt idx="49941">
                  <c:v>3.4203300000000001E-3</c:v>
                </c:pt>
                <c:pt idx="49942">
                  <c:v>3.6395500000000001E-3</c:v>
                </c:pt>
                <c:pt idx="49943">
                  <c:v>4.0266900000000003E-3</c:v>
                </c:pt>
                <c:pt idx="49944">
                  <c:v>3.4681E-3</c:v>
                </c:pt>
                <c:pt idx="49945">
                  <c:v>2.4321400000000002E-3</c:v>
                </c:pt>
                <c:pt idx="49946">
                  <c:v>2.9611400000000001E-3</c:v>
                </c:pt>
                <c:pt idx="49947">
                  <c:v>4.1338E-3</c:v>
                </c:pt>
                <c:pt idx="49948">
                  <c:v>3.34316E-3</c:v>
                </c:pt>
                <c:pt idx="49949">
                  <c:v>3.52476E-3</c:v>
                </c:pt>
                <c:pt idx="49950">
                  <c:v>2.5141600000000001E-3</c:v>
                </c:pt>
                <c:pt idx="49951">
                  <c:v>-6.3617999999999997E-4</c:v>
                </c:pt>
                <c:pt idx="49952">
                  <c:v>-3.1958300000000002E-3</c:v>
                </c:pt>
                <c:pt idx="49953">
                  <c:v>-5.0093300000000002E-3</c:v>
                </c:pt>
                <c:pt idx="49954">
                  <c:v>-5.5791299999999999E-3</c:v>
                </c:pt>
                <c:pt idx="49955">
                  <c:v>-3.6838299999999999E-3</c:v>
                </c:pt>
                <c:pt idx="49956">
                  <c:v>-3.1427400000000002E-3</c:v>
                </c:pt>
                <c:pt idx="49957">
                  <c:v>-3.7991499999999998E-3</c:v>
                </c:pt>
                <c:pt idx="49958">
                  <c:v>-2.63481E-3</c:v>
                </c:pt>
                <c:pt idx="49959">
                  <c:v>-3.77861E-3</c:v>
                </c:pt>
                <c:pt idx="49960">
                  <c:v>-5.03141E-3</c:v>
                </c:pt>
                <c:pt idx="49961">
                  <c:v>-3.9129100000000003E-3</c:v>
                </c:pt>
                <c:pt idx="49962">
                  <c:v>-4.19323E-3</c:v>
                </c:pt>
                <c:pt idx="49963">
                  <c:v>-4.9222299999999997E-3</c:v>
                </c:pt>
                <c:pt idx="49964">
                  <c:v>-3.77027E-3</c:v>
                </c:pt>
                <c:pt idx="49965">
                  <c:v>-5.1413400000000003E-3</c:v>
                </c:pt>
                <c:pt idx="49966">
                  <c:v>-4.3356000000000002E-3</c:v>
                </c:pt>
                <c:pt idx="49967">
                  <c:v>-3.0358999999999998E-3</c:v>
                </c:pt>
                <c:pt idx="49968">
                  <c:v>-4.4708200000000003E-3</c:v>
                </c:pt>
                <c:pt idx="49969">
                  <c:v>-2.2289800000000002E-3</c:v>
                </c:pt>
                <c:pt idx="49970">
                  <c:v>-1.1992699999999999E-3</c:v>
                </c:pt>
                <c:pt idx="49971">
                  <c:v>-9.1111999999999996E-4</c:v>
                </c:pt>
                <c:pt idx="49972">
                  <c:v>2.0317899999999999E-3</c:v>
                </c:pt>
                <c:pt idx="49973">
                  <c:v>3.0922599999999999E-3</c:v>
                </c:pt>
                <c:pt idx="49974">
                  <c:v>3.339E-3</c:v>
                </c:pt>
                <c:pt idx="49975">
                  <c:v>2.79313E-3</c:v>
                </c:pt>
                <c:pt idx="49976">
                  <c:v>7.7923000000000001E-4</c:v>
                </c:pt>
                <c:pt idx="49977">
                  <c:v>-2.1620599999999999E-3</c:v>
                </c:pt>
                <c:pt idx="49978">
                  <c:v>-3.59027E-3</c:v>
                </c:pt>
                <c:pt idx="49979">
                  <c:v>-5.0916599999999996E-3</c:v>
                </c:pt>
                <c:pt idx="49980">
                  <c:v>-6.4427299999999998E-3</c:v>
                </c:pt>
                <c:pt idx="49981">
                  <c:v>-4.9569200000000001E-3</c:v>
                </c:pt>
                <c:pt idx="49982">
                  <c:v>-4.7019999999999996E-3</c:v>
                </c:pt>
                <c:pt idx="49983">
                  <c:v>-5.1662100000000001E-3</c:v>
                </c:pt>
                <c:pt idx="49984">
                  <c:v>-3.2030800000000001E-3</c:v>
                </c:pt>
                <c:pt idx="49985">
                  <c:v>-3.0457100000000001E-3</c:v>
                </c:pt>
                <c:pt idx="49986">
                  <c:v>2.4967000000000001E-4</c:v>
                </c:pt>
                <c:pt idx="49987">
                  <c:v>3.4918000000000002E-3</c:v>
                </c:pt>
                <c:pt idx="49988">
                  <c:v>3.8351800000000001E-3</c:v>
                </c:pt>
                <c:pt idx="49989">
                  <c:v>4.0515500000000001E-3</c:v>
                </c:pt>
                <c:pt idx="49990">
                  <c:v>3.9322300000000001E-3</c:v>
                </c:pt>
                <c:pt idx="49991">
                  <c:v>1.00562E-3</c:v>
                </c:pt>
                <c:pt idx="49992">
                  <c:v>-8.0035999999999996E-4</c:v>
                </c:pt>
                <c:pt idx="49993">
                  <c:v>-2.4928200000000002E-3</c:v>
                </c:pt>
                <c:pt idx="49994">
                  <c:v>-5.8033299999999998E-3</c:v>
                </c:pt>
                <c:pt idx="49995">
                  <c:v>-4.4550900000000001E-3</c:v>
                </c:pt>
                <c:pt idx="49996">
                  <c:v>-5.5536800000000001E-3</c:v>
                </c:pt>
                <c:pt idx="49997">
                  <c:v>-4.8175099999999997E-3</c:v>
                </c:pt>
                <c:pt idx="49998">
                  <c:v>-2.7045200000000002E-3</c:v>
                </c:pt>
                <c:pt idx="49999">
                  <c:v>-5.4914600000000001E-3</c:v>
                </c:pt>
                <c:pt idx="50000">
                  <c:v>-4.9895800000000004E-3</c:v>
                </c:pt>
                <c:pt idx="50001">
                  <c:v>-3.6035199999999998E-3</c:v>
                </c:pt>
                <c:pt idx="50002">
                  <c:v>-4.4327200000000002E-3</c:v>
                </c:pt>
                <c:pt idx="50003">
                  <c:v>-5.4356400000000003E-3</c:v>
                </c:pt>
                <c:pt idx="50004">
                  <c:v>-3.9387900000000002E-3</c:v>
                </c:pt>
                <c:pt idx="50005">
                  <c:v>-3.2028999999999998E-3</c:v>
                </c:pt>
                <c:pt idx="50006">
                  <c:v>-2.92508E-3</c:v>
                </c:pt>
                <c:pt idx="50007">
                  <c:v>6.0061000000000001E-4</c:v>
                </c:pt>
                <c:pt idx="50008">
                  <c:v>2.9854399999999998E-3</c:v>
                </c:pt>
                <c:pt idx="50009">
                  <c:v>4.7650899999999996E-3</c:v>
                </c:pt>
                <c:pt idx="50010">
                  <c:v>6.4753299999999996E-3</c:v>
                </c:pt>
                <c:pt idx="50011">
                  <c:v>4.9458899999999997E-3</c:v>
                </c:pt>
                <c:pt idx="50012">
                  <c:v>4.8736300000000003E-3</c:v>
                </c:pt>
                <c:pt idx="50013">
                  <c:v>4.3934200000000003E-3</c:v>
                </c:pt>
                <c:pt idx="50014">
                  <c:v>4.3066500000000004E-3</c:v>
                </c:pt>
                <c:pt idx="50015">
                  <c:v>4.7006599999999997E-3</c:v>
                </c:pt>
                <c:pt idx="50016">
                  <c:v>4.9821400000000004E-3</c:v>
                </c:pt>
                <c:pt idx="50017">
                  <c:v>4.7863000000000003E-3</c:v>
                </c:pt>
                <c:pt idx="50018">
                  <c:v>4.8461800000000003E-3</c:v>
                </c:pt>
                <c:pt idx="50019">
                  <c:v>5.0208600000000003E-3</c:v>
                </c:pt>
                <c:pt idx="50020">
                  <c:v>3.3380699999999998E-3</c:v>
                </c:pt>
                <c:pt idx="50021">
                  <c:v>4.7045899999999998E-3</c:v>
                </c:pt>
                <c:pt idx="50022">
                  <c:v>5.5807299999999999E-3</c:v>
                </c:pt>
                <c:pt idx="50023">
                  <c:v>4.2966200000000001E-3</c:v>
                </c:pt>
                <c:pt idx="50024">
                  <c:v>5.4526100000000001E-3</c:v>
                </c:pt>
                <c:pt idx="50025">
                  <c:v>3.5035700000000001E-3</c:v>
                </c:pt>
                <c:pt idx="50026">
                  <c:v>1.55685E-3</c:v>
                </c:pt>
                <c:pt idx="50027">
                  <c:v>-1.8195E-4</c:v>
                </c:pt>
                <c:pt idx="50028">
                  <c:v>-4.1556099999999997E-3</c:v>
                </c:pt>
                <c:pt idx="50029">
                  <c:v>-4.8746299999999996E-3</c:v>
                </c:pt>
                <c:pt idx="50030">
                  <c:v>-4.5078200000000001E-3</c:v>
                </c:pt>
                <c:pt idx="50031">
                  <c:v>-4.5703300000000001E-3</c:v>
                </c:pt>
                <c:pt idx="50032">
                  <c:v>-1.7010899999999999E-3</c:v>
                </c:pt>
                <c:pt idx="50033">
                  <c:v>2.3090200000000002E-3</c:v>
                </c:pt>
                <c:pt idx="50034">
                  <c:v>4.2890999999999997E-3</c:v>
                </c:pt>
                <c:pt idx="50035">
                  <c:v>6.6126500000000003E-3</c:v>
                </c:pt>
                <c:pt idx="50036">
                  <c:v>6.8115800000000002E-3</c:v>
                </c:pt>
                <c:pt idx="50037">
                  <c:v>5.6377500000000004E-3</c:v>
                </c:pt>
                <c:pt idx="50038">
                  <c:v>5.5285300000000002E-3</c:v>
                </c:pt>
                <c:pt idx="50039">
                  <c:v>4.9376300000000001E-3</c:v>
                </c:pt>
                <c:pt idx="50040">
                  <c:v>5.4304599999999998E-3</c:v>
                </c:pt>
                <c:pt idx="50041">
                  <c:v>3.1934300000000001E-3</c:v>
                </c:pt>
                <c:pt idx="50042">
                  <c:v>6.6940999999999995E-4</c:v>
                </c:pt>
                <c:pt idx="50043">
                  <c:v>-1.69341E-3</c:v>
                </c:pt>
                <c:pt idx="50044">
                  <c:v>-5.6420200000000002E-3</c:v>
                </c:pt>
                <c:pt idx="50045">
                  <c:v>-4.2233000000000001E-3</c:v>
                </c:pt>
                <c:pt idx="50046">
                  <c:v>-3.1728899999999998E-3</c:v>
                </c:pt>
                <c:pt idx="50047">
                  <c:v>-2.67133E-3</c:v>
                </c:pt>
                <c:pt idx="50048">
                  <c:v>9.1095E-4</c:v>
                </c:pt>
                <c:pt idx="50049">
                  <c:v>3.45524E-3</c:v>
                </c:pt>
                <c:pt idx="50050">
                  <c:v>7.14461E-3</c:v>
                </c:pt>
                <c:pt idx="50051">
                  <c:v>7.1146500000000001E-3</c:v>
                </c:pt>
                <c:pt idx="50052">
                  <c:v>5.2575800000000004E-3</c:v>
                </c:pt>
                <c:pt idx="50053">
                  <c:v>5.6654000000000001E-3</c:v>
                </c:pt>
                <c:pt idx="50054">
                  <c:v>6.0743899999999998E-3</c:v>
                </c:pt>
                <c:pt idx="50055">
                  <c:v>5.0527599999999999E-3</c:v>
                </c:pt>
                <c:pt idx="50056">
                  <c:v>4.2272999999999998E-3</c:v>
                </c:pt>
                <c:pt idx="50057">
                  <c:v>6.3783800000000003E-3</c:v>
                </c:pt>
                <c:pt idx="50058">
                  <c:v>6.8875899999999999E-3</c:v>
                </c:pt>
                <c:pt idx="50059">
                  <c:v>4.6984399999999999E-3</c:v>
                </c:pt>
                <c:pt idx="50060">
                  <c:v>4.3868199999999996E-3</c:v>
                </c:pt>
                <c:pt idx="50061">
                  <c:v>3.85104E-3</c:v>
                </c:pt>
                <c:pt idx="50062">
                  <c:v>2.6798299999999998E-3</c:v>
                </c:pt>
                <c:pt idx="50063">
                  <c:v>-1.7489000000000001E-3</c:v>
                </c:pt>
                <c:pt idx="50064">
                  <c:v>-4.4798099999999999E-3</c:v>
                </c:pt>
                <c:pt idx="50065">
                  <c:v>-5.4991500000000004E-3</c:v>
                </c:pt>
                <c:pt idx="50066">
                  <c:v>-6.5421000000000003E-3</c:v>
                </c:pt>
                <c:pt idx="50067">
                  <c:v>-6.3758499999999997E-3</c:v>
                </c:pt>
                <c:pt idx="50068">
                  <c:v>-5.5693399999999999E-3</c:v>
                </c:pt>
                <c:pt idx="50069">
                  <c:v>-5.0688699999999996E-3</c:v>
                </c:pt>
                <c:pt idx="50070">
                  <c:v>-5.26583E-3</c:v>
                </c:pt>
                <c:pt idx="50071">
                  <c:v>-4.5970300000000002E-3</c:v>
                </c:pt>
                <c:pt idx="50072">
                  <c:v>-5.5825600000000003E-3</c:v>
                </c:pt>
                <c:pt idx="50073">
                  <c:v>-5.2466300000000004E-3</c:v>
                </c:pt>
                <c:pt idx="50074">
                  <c:v>-4.7437599999999996E-3</c:v>
                </c:pt>
                <c:pt idx="50075">
                  <c:v>-5.6808099999999997E-3</c:v>
                </c:pt>
                <c:pt idx="50076">
                  <c:v>-3.4034500000000001E-3</c:v>
                </c:pt>
                <c:pt idx="50077">
                  <c:v>-2.1652500000000001E-3</c:v>
                </c:pt>
                <c:pt idx="50078">
                  <c:v>2.4140000000000001E-4</c:v>
                </c:pt>
                <c:pt idx="50079">
                  <c:v>4.0317399999999998E-3</c:v>
                </c:pt>
                <c:pt idx="50080">
                  <c:v>4.8540700000000003E-3</c:v>
                </c:pt>
                <c:pt idx="50081">
                  <c:v>3.8611399999999999E-3</c:v>
                </c:pt>
                <c:pt idx="50082">
                  <c:v>2.9610399999999999E-3</c:v>
                </c:pt>
                <c:pt idx="50083" formatCode="0.00E+00">
                  <c:v>-6.7470000000000003E-5</c:v>
                </c:pt>
                <c:pt idx="50084">
                  <c:v>-3.258E-3</c:v>
                </c:pt>
                <c:pt idx="50085">
                  <c:v>-5.2002400000000001E-3</c:v>
                </c:pt>
                <c:pt idx="50086">
                  <c:v>-5.8692500000000003E-3</c:v>
                </c:pt>
                <c:pt idx="50087">
                  <c:v>-4.3392099999999996E-3</c:v>
                </c:pt>
                <c:pt idx="50088">
                  <c:v>-1.83235E-3</c:v>
                </c:pt>
                <c:pt idx="50089">
                  <c:v>2.3472599999999999E-3</c:v>
                </c:pt>
                <c:pt idx="50090">
                  <c:v>5.3255999999999998E-3</c:v>
                </c:pt>
                <c:pt idx="50091">
                  <c:v>6.3568499999999998E-3</c:v>
                </c:pt>
                <c:pt idx="50092">
                  <c:v>7.6976700000000002E-3</c:v>
                </c:pt>
                <c:pt idx="50093">
                  <c:v>6.7147099999999996E-3</c:v>
                </c:pt>
                <c:pt idx="50094">
                  <c:v>5.5444700000000001E-3</c:v>
                </c:pt>
                <c:pt idx="50095">
                  <c:v>4.7668199999999997E-3</c:v>
                </c:pt>
                <c:pt idx="50096">
                  <c:v>4.95168E-3</c:v>
                </c:pt>
                <c:pt idx="50097">
                  <c:v>3.7757899999999998E-3</c:v>
                </c:pt>
                <c:pt idx="50098">
                  <c:v>3.4361999999999999E-4</c:v>
                </c:pt>
                <c:pt idx="50099">
                  <c:v>-1.8099100000000001E-3</c:v>
                </c:pt>
                <c:pt idx="50100">
                  <c:v>-5.5911499999999996E-3</c:v>
                </c:pt>
                <c:pt idx="50101">
                  <c:v>-5.92715E-3</c:v>
                </c:pt>
                <c:pt idx="50102">
                  <c:v>-4.5769900000000004E-3</c:v>
                </c:pt>
                <c:pt idx="50103">
                  <c:v>-4.0223799999999999E-3</c:v>
                </c:pt>
                <c:pt idx="50104">
                  <c:v>9.1547999999999998E-4</c:v>
                </c:pt>
                <c:pt idx="50105">
                  <c:v>4.6564400000000004E-3</c:v>
                </c:pt>
                <c:pt idx="50106">
                  <c:v>7.3326099999999998E-3</c:v>
                </c:pt>
                <c:pt idx="50107">
                  <c:v>6.7337500000000002E-3</c:v>
                </c:pt>
                <c:pt idx="50108">
                  <c:v>5.7291299999999998E-3</c:v>
                </c:pt>
                <c:pt idx="50109">
                  <c:v>6.5630999999999997E-3</c:v>
                </c:pt>
                <c:pt idx="50110">
                  <c:v>6.2316200000000002E-3</c:v>
                </c:pt>
                <c:pt idx="50111">
                  <c:v>5.7763800000000002E-3</c:v>
                </c:pt>
                <c:pt idx="50112">
                  <c:v>5.3104700000000003E-3</c:v>
                </c:pt>
                <c:pt idx="50113">
                  <c:v>6.7069499999999997E-3</c:v>
                </c:pt>
                <c:pt idx="50114">
                  <c:v>6.0851899999999999E-3</c:v>
                </c:pt>
                <c:pt idx="50115">
                  <c:v>5.83908E-3</c:v>
                </c:pt>
                <c:pt idx="50116">
                  <c:v>6.1299299999999996E-3</c:v>
                </c:pt>
                <c:pt idx="50117">
                  <c:v>3.1092899999999998E-3</c:v>
                </c:pt>
                <c:pt idx="50118">
                  <c:v>1.69863E-3</c:v>
                </c:pt>
                <c:pt idx="50119">
                  <c:v>-1.07551E-3</c:v>
                </c:pt>
                <c:pt idx="50120">
                  <c:v>-4.5521800000000003E-3</c:v>
                </c:pt>
                <c:pt idx="50121">
                  <c:v>-7.2057900000000001E-3</c:v>
                </c:pt>
                <c:pt idx="50122">
                  <c:v>-8.0411000000000007E-3</c:v>
                </c:pt>
                <c:pt idx="50123">
                  <c:v>-6.58714E-3</c:v>
                </c:pt>
                <c:pt idx="50124">
                  <c:v>-5.1823800000000003E-3</c:v>
                </c:pt>
                <c:pt idx="50125">
                  <c:v>-5.5738999999999997E-3</c:v>
                </c:pt>
                <c:pt idx="50126">
                  <c:v>-6.9053200000000004E-3</c:v>
                </c:pt>
                <c:pt idx="50127">
                  <c:v>-6.2558199999999996E-3</c:v>
                </c:pt>
                <c:pt idx="50128">
                  <c:v>-5.0448300000000001E-3</c:v>
                </c:pt>
                <c:pt idx="50129">
                  <c:v>-6.3965599999999999E-3</c:v>
                </c:pt>
                <c:pt idx="50130">
                  <c:v>-7.6260499999999997E-3</c:v>
                </c:pt>
                <c:pt idx="50131">
                  <c:v>-6.9923199999999998E-3</c:v>
                </c:pt>
                <c:pt idx="50132">
                  <c:v>-6.5774199999999996E-3</c:v>
                </c:pt>
                <c:pt idx="50133">
                  <c:v>-6.8418300000000001E-3</c:v>
                </c:pt>
                <c:pt idx="50134">
                  <c:v>-6.3327499999999998E-3</c:v>
                </c:pt>
                <c:pt idx="50135">
                  <c:v>-6.6696300000000002E-3</c:v>
                </c:pt>
                <c:pt idx="50136">
                  <c:v>-6.1156400000000003E-3</c:v>
                </c:pt>
                <c:pt idx="50137">
                  <c:v>-4.4520000000000002E-3</c:v>
                </c:pt>
                <c:pt idx="50138">
                  <c:v>-2.1559700000000001E-3</c:v>
                </c:pt>
                <c:pt idx="50139">
                  <c:v>8.6280999999999999E-4</c:v>
                </c:pt>
                <c:pt idx="50140">
                  <c:v>4.3376200000000004E-3</c:v>
                </c:pt>
                <c:pt idx="50141">
                  <c:v>5.1101000000000002E-3</c:v>
                </c:pt>
                <c:pt idx="50142">
                  <c:v>4.8418999999999997E-3</c:v>
                </c:pt>
                <c:pt idx="50143">
                  <c:v>5.3082199999999998E-3</c:v>
                </c:pt>
                <c:pt idx="50144">
                  <c:v>1.9882400000000001E-3</c:v>
                </c:pt>
                <c:pt idx="50145">
                  <c:v>-2.3760399999999998E-3</c:v>
                </c:pt>
                <c:pt idx="50146">
                  <c:v>-4.1305999999999999E-3</c:v>
                </c:pt>
                <c:pt idx="50147">
                  <c:v>-7.9364399999999995E-3</c:v>
                </c:pt>
                <c:pt idx="50148">
                  <c:v>-8.1768399999999995E-3</c:v>
                </c:pt>
                <c:pt idx="50149">
                  <c:v>-7.5259300000000001E-3</c:v>
                </c:pt>
                <c:pt idx="50150">
                  <c:v>-7.8775200000000007E-3</c:v>
                </c:pt>
                <c:pt idx="50151">
                  <c:v>-5.4123399999999999E-3</c:v>
                </c:pt>
                <c:pt idx="50152">
                  <c:v>-4.2347799999999996E-3</c:v>
                </c:pt>
                <c:pt idx="50153">
                  <c:v>-2.5067499999999999E-3</c:v>
                </c:pt>
                <c:pt idx="50154">
                  <c:v>3.8714000000000001E-4</c:v>
                </c:pt>
                <c:pt idx="50155">
                  <c:v>3.6172399999999999E-3</c:v>
                </c:pt>
                <c:pt idx="50156">
                  <c:v>6.0745199999999999E-3</c:v>
                </c:pt>
                <c:pt idx="50157">
                  <c:v>4.7366700000000001E-3</c:v>
                </c:pt>
                <c:pt idx="50158">
                  <c:v>3.5471999999999999E-3</c:v>
                </c:pt>
                <c:pt idx="50159">
                  <c:v>2.4203900000000001E-3</c:v>
                </c:pt>
                <c:pt idx="50160">
                  <c:v>-1.6563400000000001E-3</c:v>
                </c:pt>
                <c:pt idx="50161">
                  <c:v>-4.47001E-3</c:v>
                </c:pt>
                <c:pt idx="50162">
                  <c:v>-7.5468599999999999E-3</c:v>
                </c:pt>
                <c:pt idx="50163">
                  <c:v>-8.33244E-3</c:v>
                </c:pt>
                <c:pt idx="50164">
                  <c:v>-6.9137000000000001E-3</c:v>
                </c:pt>
                <c:pt idx="50165">
                  <c:v>-7.2527700000000004E-3</c:v>
                </c:pt>
                <c:pt idx="50166">
                  <c:v>-7.7300099999999998E-3</c:v>
                </c:pt>
                <c:pt idx="50167">
                  <c:v>-7.4829199999999997E-3</c:v>
                </c:pt>
                <c:pt idx="50168">
                  <c:v>-6.2696499999999999E-3</c:v>
                </c:pt>
                <c:pt idx="50169">
                  <c:v>-6.8958999999999999E-3</c:v>
                </c:pt>
                <c:pt idx="50170">
                  <c:v>-6.4504300000000001E-3</c:v>
                </c:pt>
                <c:pt idx="50171">
                  <c:v>-6.3526800000000003E-3</c:v>
                </c:pt>
                <c:pt idx="50172">
                  <c:v>-4.9700500000000002E-3</c:v>
                </c:pt>
                <c:pt idx="50173">
                  <c:v>-4.1620499999999996E-3</c:v>
                </c:pt>
                <c:pt idx="50174">
                  <c:v>-3.1586399999999999E-3</c:v>
                </c:pt>
                <c:pt idx="50175">
                  <c:v>1.51947E-3</c:v>
                </c:pt>
                <c:pt idx="50176">
                  <c:v>4.5026600000000003E-3</c:v>
                </c:pt>
                <c:pt idx="50177">
                  <c:v>7.36164E-3</c:v>
                </c:pt>
                <c:pt idx="50178">
                  <c:v>8.8494799999999998E-3</c:v>
                </c:pt>
                <c:pt idx="50179">
                  <c:v>7.6964900000000003E-3</c:v>
                </c:pt>
                <c:pt idx="50180">
                  <c:v>8.0148700000000003E-3</c:v>
                </c:pt>
                <c:pt idx="50181">
                  <c:v>7.2147799999999996E-3</c:v>
                </c:pt>
                <c:pt idx="50182">
                  <c:v>6.6305899999999996E-3</c:v>
                </c:pt>
                <c:pt idx="50183">
                  <c:v>7.0240299999999997E-3</c:v>
                </c:pt>
                <c:pt idx="50184">
                  <c:v>7.1376800000000004E-3</c:v>
                </c:pt>
                <c:pt idx="50185">
                  <c:v>5.9577600000000003E-3</c:v>
                </c:pt>
                <c:pt idx="50186">
                  <c:v>6.0095000000000001E-3</c:v>
                </c:pt>
                <c:pt idx="50187">
                  <c:v>5.6753899999999998E-3</c:v>
                </c:pt>
                <c:pt idx="50188">
                  <c:v>4.6603199999999999E-3</c:v>
                </c:pt>
                <c:pt idx="50189">
                  <c:v>2.6606199999999998E-3</c:v>
                </c:pt>
                <c:pt idx="50190">
                  <c:v>-2.0606800000000001E-3</c:v>
                </c:pt>
                <c:pt idx="50191">
                  <c:v>-4.8902199999999998E-3</c:v>
                </c:pt>
                <c:pt idx="50192">
                  <c:v>-4.41392E-3</c:v>
                </c:pt>
                <c:pt idx="50193">
                  <c:v>-4.3171199999999998E-3</c:v>
                </c:pt>
                <c:pt idx="50194">
                  <c:v>-3.4773E-3</c:v>
                </c:pt>
                <c:pt idx="50195">
                  <c:v>-8.3823000000000003E-4</c:v>
                </c:pt>
                <c:pt idx="50196">
                  <c:v>3.1291800000000001E-3</c:v>
                </c:pt>
                <c:pt idx="50197">
                  <c:v>5.3261100000000002E-3</c:v>
                </c:pt>
                <c:pt idx="50198">
                  <c:v>4.7872399999999999E-3</c:v>
                </c:pt>
                <c:pt idx="50199">
                  <c:v>4.1212200000000001E-3</c:v>
                </c:pt>
                <c:pt idx="50200">
                  <c:v>1.2963600000000001E-3</c:v>
                </c:pt>
                <c:pt idx="50201">
                  <c:v>-2.29664E-3</c:v>
                </c:pt>
                <c:pt idx="50202">
                  <c:v>-5.0459800000000003E-3</c:v>
                </c:pt>
                <c:pt idx="50203">
                  <c:v>-6.8978199999999998E-3</c:v>
                </c:pt>
                <c:pt idx="50204">
                  <c:v>-8.7347499999999995E-3</c:v>
                </c:pt>
                <c:pt idx="50205">
                  <c:v>-9.0203200000000001E-3</c:v>
                </c:pt>
                <c:pt idx="50206">
                  <c:v>-7.2312100000000001E-3</c:v>
                </c:pt>
                <c:pt idx="50207">
                  <c:v>-6.7557800000000003E-3</c:v>
                </c:pt>
                <c:pt idx="50208">
                  <c:v>-5.5976400000000001E-3</c:v>
                </c:pt>
                <c:pt idx="50209">
                  <c:v>-4.9309100000000002E-3</c:v>
                </c:pt>
                <c:pt idx="50210">
                  <c:v>-1.0032400000000001E-3</c:v>
                </c:pt>
                <c:pt idx="50211">
                  <c:v>3.4380600000000002E-3</c:v>
                </c:pt>
                <c:pt idx="50212">
                  <c:v>4.8519599999999998E-3</c:v>
                </c:pt>
                <c:pt idx="50213">
                  <c:v>4.7423200000000004E-3</c:v>
                </c:pt>
                <c:pt idx="50214">
                  <c:v>3.11765E-3</c:v>
                </c:pt>
                <c:pt idx="50215">
                  <c:v>3.0689799999999998E-3</c:v>
                </c:pt>
                <c:pt idx="50216">
                  <c:v>-1.6890200000000001E-3</c:v>
                </c:pt>
                <c:pt idx="50217">
                  <c:v>-6.0216000000000002E-3</c:v>
                </c:pt>
                <c:pt idx="50218">
                  <c:v>-6.0417600000000002E-3</c:v>
                </c:pt>
                <c:pt idx="50219">
                  <c:v>-8.7565799999999999E-3</c:v>
                </c:pt>
                <c:pt idx="50220">
                  <c:v>-8.4423299999999996E-3</c:v>
                </c:pt>
                <c:pt idx="50221">
                  <c:v>-7.0579199999999996E-3</c:v>
                </c:pt>
                <c:pt idx="50222">
                  <c:v>-6.96555E-3</c:v>
                </c:pt>
                <c:pt idx="50223">
                  <c:v>-6.8823599999999997E-3</c:v>
                </c:pt>
                <c:pt idx="50224">
                  <c:v>-6.6849199999999996E-3</c:v>
                </c:pt>
                <c:pt idx="50225">
                  <c:v>-7.9238899999999994E-3</c:v>
                </c:pt>
                <c:pt idx="50226">
                  <c:v>-8.4544800000000003E-3</c:v>
                </c:pt>
                <c:pt idx="50227">
                  <c:v>-7.4677399999999996E-3</c:v>
                </c:pt>
                <c:pt idx="50228">
                  <c:v>-6.8626399999999997E-3</c:v>
                </c:pt>
                <c:pt idx="50229">
                  <c:v>-5.4141399999999996E-3</c:v>
                </c:pt>
                <c:pt idx="50230">
                  <c:v>-2.3400600000000001E-3</c:v>
                </c:pt>
                <c:pt idx="50231">
                  <c:v>1.0274500000000001E-3</c:v>
                </c:pt>
                <c:pt idx="50232">
                  <c:v>3.7019499999999999E-3</c:v>
                </c:pt>
                <c:pt idx="50233">
                  <c:v>6.35594E-3</c:v>
                </c:pt>
                <c:pt idx="50234">
                  <c:v>7.3779800000000001E-3</c:v>
                </c:pt>
                <c:pt idx="50235">
                  <c:v>8.0686999999999998E-3</c:v>
                </c:pt>
                <c:pt idx="50236">
                  <c:v>8.1571400000000002E-3</c:v>
                </c:pt>
                <c:pt idx="50237">
                  <c:v>6.7267000000000004E-3</c:v>
                </c:pt>
                <c:pt idx="50238">
                  <c:v>6.2267099999999999E-3</c:v>
                </c:pt>
                <c:pt idx="50239">
                  <c:v>6.7780399999999999E-3</c:v>
                </c:pt>
                <c:pt idx="50240">
                  <c:v>7.2327199999999998E-3</c:v>
                </c:pt>
                <c:pt idx="50241">
                  <c:v>6.3347400000000002E-3</c:v>
                </c:pt>
                <c:pt idx="50242">
                  <c:v>6.9116000000000004E-3</c:v>
                </c:pt>
                <c:pt idx="50243">
                  <c:v>7.6995700000000002E-3</c:v>
                </c:pt>
                <c:pt idx="50244">
                  <c:v>6.9356799999999996E-3</c:v>
                </c:pt>
                <c:pt idx="50245">
                  <c:v>7.2245E-3</c:v>
                </c:pt>
                <c:pt idx="50246">
                  <c:v>7.5310500000000001E-3</c:v>
                </c:pt>
                <c:pt idx="50247">
                  <c:v>7.3618299999999998E-3</c:v>
                </c:pt>
                <c:pt idx="50248">
                  <c:v>7.7721099999999996E-3</c:v>
                </c:pt>
                <c:pt idx="50249">
                  <c:v>4.7617500000000004E-3</c:v>
                </c:pt>
                <c:pt idx="50250">
                  <c:v>2.4367E-3</c:v>
                </c:pt>
                <c:pt idx="50251">
                  <c:v>2.4803999999999999E-4</c:v>
                </c:pt>
                <c:pt idx="50252">
                  <c:v>-4.1636900000000003E-3</c:v>
                </c:pt>
                <c:pt idx="50253">
                  <c:v>-6.0250299999999998E-3</c:v>
                </c:pt>
                <c:pt idx="50254">
                  <c:v>-4.7585600000000002E-3</c:v>
                </c:pt>
                <c:pt idx="50255">
                  <c:v>-4.3898799999999997E-3</c:v>
                </c:pt>
                <c:pt idx="50256">
                  <c:v>-1.774E-3</c:v>
                </c:pt>
                <c:pt idx="50257">
                  <c:v>2.3726699999999999E-3</c:v>
                </c:pt>
                <c:pt idx="50258">
                  <c:v>4.8679600000000002E-3</c:v>
                </c:pt>
                <c:pt idx="50259">
                  <c:v>7.4335499999999997E-3</c:v>
                </c:pt>
                <c:pt idx="50260">
                  <c:v>8.0554600000000004E-3</c:v>
                </c:pt>
                <c:pt idx="50261">
                  <c:v>7.7145499999999997E-3</c:v>
                </c:pt>
                <c:pt idx="50262">
                  <c:v>8.3225199999999999E-3</c:v>
                </c:pt>
                <c:pt idx="50263">
                  <c:v>5.93021E-3</c:v>
                </c:pt>
                <c:pt idx="50264">
                  <c:v>4.4103299999999996E-3</c:v>
                </c:pt>
                <c:pt idx="50265">
                  <c:v>3.6706899999999999E-3</c:v>
                </c:pt>
                <c:pt idx="50266">
                  <c:v>8.3305E-4</c:v>
                </c:pt>
                <c:pt idx="50267">
                  <c:v>-3.1109699999999998E-3</c:v>
                </c:pt>
                <c:pt idx="50268">
                  <c:v>-5.30365E-3</c:v>
                </c:pt>
                <c:pt idx="50269">
                  <c:v>-4.8880599999999996E-3</c:v>
                </c:pt>
                <c:pt idx="50270">
                  <c:v>-3.9887999999999998E-3</c:v>
                </c:pt>
                <c:pt idx="50271">
                  <c:v>-1.96357E-3</c:v>
                </c:pt>
                <c:pt idx="50272">
                  <c:v>1.06938E-3</c:v>
                </c:pt>
                <c:pt idx="50273">
                  <c:v>4.46737E-3</c:v>
                </c:pt>
                <c:pt idx="50274">
                  <c:v>6.4680900000000001E-3</c:v>
                </c:pt>
                <c:pt idx="50275">
                  <c:v>7.3031800000000003E-3</c:v>
                </c:pt>
                <c:pt idx="50276">
                  <c:v>8.0604700000000001E-3</c:v>
                </c:pt>
                <c:pt idx="50277">
                  <c:v>7.3569999999999998E-3</c:v>
                </c:pt>
                <c:pt idx="50278">
                  <c:v>7.3172699999999999E-3</c:v>
                </c:pt>
                <c:pt idx="50279">
                  <c:v>7.1180699999999998E-3</c:v>
                </c:pt>
                <c:pt idx="50280">
                  <c:v>6.9390600000000004E-3</c:v>
                </c:pt>
                <c:pt idx="50281">
                  <c:v>7.7979700000000004E-3</c:v>
                </c:pt>
                <c:pt idx="50282">
                  <c:v>7.2260099999999997E-3</c:v>
                </c:pt>
                <c:pt idx="50283">
                  <c:v>7.4538399999999998E-3</c:v>
                </c:pt>
                <c:pt idx="50284">
                  <c:v>6.8737399999999997E-3</c:v>
                </c:pt>
                <c:pt idx="50285">
                  <c:v>4.1859799999999997E-3</c:v>
                </c:pt>
                <c:pt idx="50286">
                  <c:v>2.7476499999999999E-3</c:v>
                </c:pt>
                <c:pt idx="50287">
                  <c:v>-9.9537999999999992E-4</c:v>
                </c:pt>
                <c:pt idx="50288">
                  <c:v>-4.60525E-3</c:v>
                </c:pt>
                <c:pt idx="50289">
                  <c:v>-5.1989499999999999E-3</c:v>
                </c:pt>
                <c:pt idx="50290">
                  <c:v>-8.7007999999999999E-3</c:v>
                </c:pt>
                <c:pt idx="50291">
                  <c:v>-8.0780499999999998E-3</c:v>
                </c:pt>
                <c:pt idx="50292">
                  <c:v>-5.86011E-3</c:v>
                </c:pt>
                <c:pt idx="50293">
                  <c:v>-7.6621900000000001E-3</c:v>
                </c:pt>
                <c:pt idx="50294">
                  <c:v>-7.2603199999999998E-3</c:v>
                </c:pt>
                <c:pt idx="50295">
                  <c:v>-7.1365500000000002E-3</c:v>
                </c:pt>
                <c:pt idx="50296">
                  <c:v>-7.0127699999999998E-3</c:v>
                </c:pt>
                <c:pt idx="50297">
                  <c:v>-7.6374299999999997E-3</c:v>
                </c:pt>
                <c:pt idx="50298">
                  <c:v>-6.8565800000000001E-3</c:v>
                </c:pt>
                <c:pt idx="50299">
                  <c:v>-5.7089599999999999E-3</c:v>
                </c:pt>
                <c:pt idx="50300">
                  <c:v>-3.5182099999999999E-3</c:v>
                </c:pt>
                <c:pt idx="50301">
                  <c:v>-1.6128900000000001E-3</c:v>
                </c:pt>
                <c:pt idx="50302">
                  <c:v>1.55222E-3</c:v>
                </c:pt>
                <c:pt idx="50303">
                  <c:v>5.3849199999999996E-3</c:v>
                </c:pt>
                <c:pt idx="50304">
                  <c:v>5.7167800000000003E-3</c:v>
                </c:pt>
                <c:pt idx="50305">
                  <c:v>3.8953899999999999E-3</c:v>
                </c:pt>
                <c:pt idx="50306">
                  <c:v>2.1473E-3</c:v>
                </c:pt>
                <c:pt idx="50307">
                  <c:v>4.8607000000000001E-4</c:v>
                </c:pt>
                <c:pt idx="50308">
                  <c:v>-2.0911900000000001E-3</c:v>
                </c:pt>
                <c:pt idx="50309">
                  <c:v>-5.3542299999999998E-3</c:v>
                </c:pt>
                <c:pt idx="50310">
                  <c:v>-4.9942299999999997E-3</c:v>
                </c:pt>
                <c:pt idx="50311">
                  <c:v>-3.0540400000000001E-3</c:v>
                </c:pt>
                <c:pt idx="50312">
                  <c:v>-1.5561100000000001E-3</c:v>
                </c:pt>
                <c:pt idx="50313">
                  <c:v>2.93254E-3</c:v>
                </c:pt>
                <c:pt idx="50314">
                  <c:v>4.6977099999999999E-3</c:v>
                </c:pt>
                <c:pt idx="50315">
                  <c:v>6.2927599999999997E-3</c:v>
                </c:pt>
                <c:pt idx="50316">
                  <c:v>8.3373400000000004E-3</c:v>
                </c:pt>
                <c:pt idx="50317">
                  <c:v>6.9495700000000004E-3</c:v>
                </c:pt>
                <c:pt idx="50318">
                  <c:v>7.2447800000000001E-3</c:v>
                </c:pt>
                <c:pt idx="50319">
                  <c:v>6.3491700000000003E-3</c:v>
                </c:pt>
                <c:pt idx="50320">
                  <c:v>5.13132E-3</c:v>
                </c:pt>
                <c:pt idx="50321">
                  <c:v>3.2360599999999998E-3</c:v>
                </c:pt>
                <c:pt idx="50322">
                  <c:v>-1.3180000000000001E-4</c:v>
                </c:pt>
                <c:pt idx="50323">
                  <c:v>-3.0349399999999999E-3</c:v>
                </c:pt>
                <c:pt idx="50324">
                  <c:v>-4.5647200000000004E-3</c:v>
                </c:pt>
                <c:pt idx="50325">
                  <c:v>-4.58904E-3</c:v>
                </c:pt>
                <c:pt idx="50326">
                  <c:v>-4.5948200000000003E-3</c:v>
                </c:pt>
                <c:pt idx="50327">
                  <c:v>-2.15219E-3</c:v>
                </c:pt>
                <c:pt idx="50328">
                  <c:v>1.19118E-3</c:v>
                </c:pt>
                <c:pt idx="50329">
                  <c:v>3.3826400000000001E-3</c:v>
                </c:pt>
                <c:pt idx="50330">
                  <c:v>6.9369699999999998E-3</c:v>
                </c:pt>
                <c:pt idx="50331">
                  <c:v>9.3721599999999992E-3</c:v>
                </c:pt>
                <c:pt idx="50332">
                  <c:v>8.4030500000000004E-3</c:v>
                </c:pt>
                <c:pt idx="50333">
                  <c:v>6.33768E-3</c:v>
                </c:pt>
                <c:pt idx="50334">
                  <c:v>7.1326999999999996E-3</c:v>
                </c:pt>
                <c:pt idx="50335">
                  <c:v>6.3050299999999997E-3</c:v>
                </c:pt>
                <c:pt idx="50336">
                  <c:v>7.2682800000000002E-3</c:v>
                </c:pt>
                <c:pt idx="50337">
                  <c:v>8.1659699999999998E-3</c:v>
                </c:pt>
                <c:pt idx="50338">
                  <c:v>7.0187399999999999E-3</c:v>
                </c:pt>
                <c:pt idx="50339">
                  <c:v>7.5896599999999998E-3</c:v>
                </c:pt>
                <c:pt idx="50340">
                  <c:v>6.7356999999999998E-3</c:v>
                </c:pt>
                <c:pt idx="50341">
                  <c:v>4.6574399999999997E-3</c:v>
                </c:pt>
                <c:pt idx="50342">
                  <c:v>2.01104E-3</c:v>
                </c:pt>
                <c:pt idx="50343">
                  <c:v>-1.7979199999999999E-3</c:v>
                </c:pt>
                <c:pt idx="50344">
                  <c:v>-3.7747200000000001E-3</c:v>
                </c:pt>
                <c:pt idx="50345">
                  <c:v>-4.6360200000000002E-3</c:v>
                </c:pt>
                <c:pt idx="50346">
                  <c:v>-7.9451599999999997E-3</c:v>
                </c:pt>
                <c:pt idx="50347">
                  <c:v>-7.6977399999999998E-3</c:v>
                </c:pt>
                <c:pt idx="50348">
                  <c:v>-5.8761100000000004E-3</c:v>
                </c:pt>
                <c:pt idx="50349">
                  <c:v>-6.6085299999999996E-3</c:v>
                </c:pt>
                <c:pt idx="50350">
                  <c:v>-7.5059599999999999E-3</c:v>
                </c:pt>
                <c:pt idx="50351">
                  <c:v>-6.6981499999999999E-3</c:v>
                </c:pt>
                <c:pt idx="50352">
                  <c:v>-6.4408399999999998E-3</c:v>
                </c:pt>
                <c:pt idx="50353">
                  <c:v>-8.8118799999999994E-3</c:v>
                </c:pt>
                <c:pt idx="50354">
                  <c:v>-6.90976E-3</c:v>
                </c:pt>
                <c:pt idx="50355">
                  <c:v>-5.3788500000000001E-3</c:v>
                </c:pt>
                <c:pt idx="50356">
                  <c:v>-3.53835E-3</c:v>
                </c:pt>
                <c:pt idx="50357">
                  <c:v>-1.2871600000000001E-3</c:v>
                </c:pt>
                <c:pt idx="50358">
                  <c:v>1.1227100000000001E-3</c:v>
                </c:pt>
                <c:pt idx="50359">
                  <c:v>4.0422000000000001E-3</c:v>
                </c:pt>
                <c:pt idx="50360">
                  <c:v>4.6361400000000004E-3</c:v>
                </c:pt>
                <c:pt idx="50361">
                  <c:v>4.2575099999999999E-3</c:v>
                </c:pt>
                <c:pt idx="50362">
                  <c:v>2.7138100000000001E-3</c:v>
                </c:pt>
                <c:pt idx="50363">
                  <c:v>-7.7276999999999999E-4</c:v>
                </c:pt>
                <c:pt idx="50364">
                  <c:v>-2.76421E-3</c:v>
                </c:pt>
                <c:pt idx="50365">
                  <c:v>-2.6619600000000001E-3</c:v>
                </c:pt>
                <c:pt idx="50366">
                  <c:v>-3.7026400000000001E-3</c:v>
                </c:pt>
                <c:pt idx="50367">
                  <c:v>-4.1366199999999997E-3</c:v>
                </c:pt>
                <c:pt idx="50368">
                  <c:v>-6.5505999999999995E-4</c:v>
                </c:pt>
                <c:pt idx="50369">
                  <c:v>2.7148900000000002E-3</c:v>
                </c:pt>
                <c:pt idx="50370">
                  <c:v>4.9042499999999998E-3</c:v>
                </c:pt>
                <c:pt idx="50371">
                  <c:v>7.4960299999999999E-3</c:v>
                </c:pt>
                <c:pt idx="50372">
                  <c:v>7.7821599999999998E-3</c:v>
                </c:pt>
                <c:pt idx="50373">
                  <c:v>7.9211999999999998E-3</c:v>
                </c:pt>
                <c:pt idx="50374">
                  <c:v>7.3793299999999999E-3</c:v>
                </c:pt>
                <c:pt idx="50375">
                  <c:v>6.5962E-3</c:v>
                </c:pt>
                <c:pt idx="50376">
                  <c:v>5.4089000000000003E-3</c:v>
                </c:pt>
                <c:pt idx="50377">
                  <c:v>2.7997299999999998E-3</c:v>
                </c:pt>
                <c:pt idx="50378">
                  <c:v>7.3671999999999995E-4</c:v>
                </c:pt>
                <c:pt idx="50379">
                  <c:v>-3.6542800000000002E-3</c:v>
                </c:pt>
                <c:pt idx="50380">
                  <c:v>-4.5845499999999997E-3</c:v>
                </c:pt>
                <c:pt idx="50381">
                  <c:v>-3.5297100000000001E-3</c:v>
                </c:pt>
                <c:pt idx="50382">
                  <c:v>-4.30322E-3</c:v>
                </c:pt>
                <c:pt idx="50383">
                  <c:v>-2.8310700000000002E-3</c:v>
                </c:pt>
                <c:pt idx="50384">
                  <c:v>4.7406999999999999E-4</c:v>
                </c:pt>
                <c:pt idx="50385">
                  <c:v>4.3187099999999999E-3</c:v>
                </c:pt>
                <c:pt idx="50386">
                  <c:v>5.7728700000000003E-3</c:v>
                </c:pt>
                <c:pt idx="50387">
                  <c:v>6.4536699999999999E-3</c:v>
                </c:pt>
                <c:pt idx="50388">
                  <c:v>7.8880700000000005E-3</c:v>
                </c:pt>
                <c:pt idx="50389">
                  <c:v>7.0399900000000003E-3</c:v>
                </c:pt>
                <c:pt idx="50390">
                  <c:v>6.3340899999999997E-3</c:v>
                </c:pt>
                <c:pt idx="50391">
                  <c:v>6.2134299999999998E-3</c:v>
                </c:pt>
                <c:pt idx="50392">
                  <c:v>6.7744800000000003E-3</c:v>
                </c:pt>
                <c:pt idx="50393">
                  <c:v>6.5152300000000003E-3</c:v>
                </c:pt>
                <c:pt idx="50394">
                  <c:v>7.05261E-3</c:v>
                </c:pt>
                <c:pt idx="50395">
                  <c:v>6.2608899999999999E-3</c:v>
                </c:pt>
                <c:pt idx="50396">
                  <c:v>5.5715799999999996E-3</c:v>
                </c:pt>
                <c:pt idx="50397">
                  <c:v>3.8144099999999998E-3</c:v>
                </c:pt>
                <c:pt idx="50398">
                  <c:v>2.07354E-3</c:v>
                </c:pt>
                <c:pt idx="50399">
                  <c:v>-8.2762000000000005E-4</c:v>
                </c:pt>
                <c:pt idx="50400">
                  <c:v>-4.8696E-3</c:v>
                </c:pt>
                <c:pt idx="50401">
                  <c:v>-5.1874699999999996E-3</c:v>
                </c:pt>
                <c:pt idx="50402">
                  <c:v>-6.0525300000000004E-3</c:v>
                </c:pt>
                <c:pt idx="50403">
                  <c:v>-6.6191699999999997E-3</c:v>
                </c:pt>
                <c:pt idx="50404">
                  <c:v>-6.3147999999999998E-3</c:v>
                </c:pt>
                <c:pt idx="50405">
                  <c:v>-6.5267900000000002E-3</c:v>
                </c:pt>
                <c:pt idx="50406">
                  <c:v>-5.9635299999999999E-3</c:v>
                </c:pt>
                <c:pt idx="50407">
                  <c:v>-6.2841399999999997E-3</c:v>
                </c:pt>
                <c:pt idx="50408">
                  <c:v>-7.6528500000000001E-3</c:v>
                </c:pt>
                <c:pt idx="50409">
                  <c:v>-6.7632600000000001E-3</c:v>
                </c:pt>
                <c:pt idx="50410">
                  <c:v>-5.9633500000000001E-3</c:v>
                </c:pt>
                <c:pt idx="50411">
                  <c:v>-6.2975799999999997E-3</c:v>
                </c:pt>
                <c:pt idx="50412">
                  <c:v>-5.9836999999999998E-3</c:v>
                </c:pt>
                <c:pt idx="50413">
                  <c:v>-6.9483100000000001E-3</c:v>
                </c:pt>
                <c:pt idx="50414">
                  <c:v>-6.4685200000000002E-3</c:v>
                </c:pt>
                <c:pt idx="50415">
                  <c:v>-6.0667300000000002E-3</c:v>
                </c:pt>
                <c:pt idx="50416">
                  <c:v>-5.4251100000000003E-3</c:v>
                </c:pt>
                <c:pt idx="50417">
                  <c:v>-5.0421600000000004E-3</c:v>
                </c:pt>
                <c:pt idx="50418">
                  <c:v>-2.8076099999999999E-3</c:v>
                </c:pt>
                <c:pt idx="50419">
                  <c:v>8.2784000000000004E-4</c:v>
                </c:pt>
                <c:pt idx="50420">
                  <c:v>2.02075E-3</c:v>
                </c:pt>
                <c:pt idx="50421">
                  <c:v>2.9332500000000001E-3</c:v>
                </c:pt>
                <c:pt idx="50422">
                  <c:v>3.0561500000000001E-3</c:v>
                </c:pt>
                <c:pt idx="50423">
                  <c:v>2.6716800000000001E-3</c:v>
                </c:pt>
                <c:pt idx="50424">
                  <c:v>1.3666800000000001E-3</c:v>
                </c:pt>
                <c:pt idx="50425">
                  <c:v>-1.35965E-3</c:v>
                </c:pt>
                <c:pt idx="50426">
                  <c:v>-4.0934200000000004E-3</c:v>
                </c:pt>
                <c:pt idx="50427">
                  <c:v>-5.3688499999999997E-3</c:v>
                </c:pt>
                <c:pt idx="50428">
                  <c:v>-6.5148200000000002E-3</c:v>
                </c:pt>
                <c:pt idx="50429">
                  <c:v>-7.8232000000000006E-3</c:v>
                </c:pt>
                <c:pt idx="50430">
                  <c:v>-6.5923900000000001E-3</c:v>
                </c:pt>
                <c:pt idx="50431">
                  <c:v>-6.79584E-3</c:v>
                </c:pt>
                <c:pt idx="50432">
                  <c:v>-4.5973100000000003E-3</c:v>
                </c:pt>
                <c:pt idx="50433">
                  <c:v>-1.5704899999999999E-3</c:v>
                </c:pt>
                <c:pt idx="50434">
                  <c:v>5.5201999999999996E-4</c:v>
                </c:pt>
                <c:pt idx="50435">
                  <c:v>1.59183E-3</c:v>
                </c:pt>
                <c:pt idx="50436">
                  <c:v>2.0436299999999998E-3</c:v>
                </c:pt>
                <c:pt idx="50437">
                  <c:v>3.1504599999999999E-3</c:v>
                </c:pt>
                <c:pt idx="50438">
                  <c:v>2.3227600000000001E-3</c:v>
                </c:pt>
                <c:pt idx="50439">
                  <c:v>1.61845E-3</c:v>
                </c:pt>
                <c:pt idx="50440">
                  <c:v>-9.6710000000000003E-4</c:v>
                </c:pt>
                <c:pt idx="50441">
                  <c:v>-4.51192E-3</c:v>
                </c:pt>
                <c:pt idx="50442">
                  <c:v>-4.0716499999999996E-3</c:v>
                </c:pt>
                <c:pt idx="50443">
                  <c:v>-4.3556999999999997E-3</c:v>
                </c:pt>
                <c:pt idx="50444">
                  <c:v>-6.3874500000000002E-3</c:v>
                </c:pt>
                <c:pt idx="50445">
                  <c:v>-5.8737199999999998E-3</c:v>
                </c:pt>
                <c:pt idx="50446">
                  <c:v>-4.5817699999999998E-3</c:v>
                </c:pt>
                <c:pt idx="50447">
                  <c:v>-5.7229000000000004E-3</c:v>
                </c:pt>
                <c:pt idx="50448">
                  <c:v>-5.2303699999999998E-3</c:v>
                </c:pt>
                <c:pt idx="50449">
                  <c:v>-4.8110599999999998E-3</c:v>
                </c:pt>
                <c:pt idx="50450">
                  <c:v>-6.6354400000000003E-3</c:v>
                </c:pt>
                <c:pt idx="50451">
                  <c:v>-7.2507200000000004E-3</c:v>
                </c:pt>
                <c:pt idx="50452">
                  <c:v>-5.5791900000000004E-3</c:v>
                </c:pt>
                <c:pt idx="50453">
                  <c:v>-3.60663E-3</c:v>
                </c:pt>
                <c:pt idx="50454">
                  <c:v>-4.5399999999999998E-4</c:v>
                </c:pt>
                <c:pt idx="50455">
                  <c:v>2.5195199999999999E-3</c:v>
                </c:pt>
                <c:pt idx="50456">
                  <c:v>2.6757899999999999E-3</c:v>
                </c:pt>
                <c:pt idx="50457">
                  <c:v>3.9466700000000002E-3</c:v>
                </c:pt>
                <c:pt idx="50458">
                  <c:v>6.2712200000000001E-3</c:v>
                </c:pt>
                <c:pt idx="50459">
                  <c:v>7.3819599999999999E-3</c:v>
                </c:pt>
                <c:pt idx="50460">
                  <c:v>6.1831999999999998E-3</c:v>
                </c:pt>
                <c:pt idx="50461">
                  <c:v>5.1094399999999998E-3</c:v>
                </c:pt>
                <c:pt idx="50462">
                  <c:v>7.1241300000000002E-3</c:v>
                </c:pt>
                <c:pt idx="50463">
                  <c:v>6.0635300000000001E-3</c:v>
                </c:pt>
                <c:pt idx="50464">
                  <c:v>5.0921300000000003E-3</c:v>
                </c:pt>
                <c:pt idx="50465">
                  <c:v>5.7420800000000001E-3</c:v>
                </c:pt>
                <c:pt idx="50466">
                  <c:v>5.5719899999999998E-3</c:v>
                </c:pt>
                <c:pt idx="50467">
                  <c:v>5.7934500000000003E-3</c:v>
                </c:pt>
                <c:pt idx="50468">
                  <c:v>6.4237399999999998E-3</c:v>
                </c:pt>
                <c:pt idx="50469">
                  <c:v>5.7335900000000002E-3</c:v>
                </c:pt>
                <c:pt idx="50470">
                  <c:v>6.7532199999999999E-3</c:v>
                </c:pt>
                <c:pt idx="50471">
                  <c:v>6.9238800000000003E-3</c:v>
                </c:pt>
                <c:pt idx="50472">
                  <c:v>5.2579899999999997E-3</c:v>
                </c:pt>
                <c:pt idx="50473">
                  <c:v>5.0138300000000004E-3</c:v>
                </c:pt>
                <c:pt idx="50474">
                  <c:v>2.1090599999999998E-3</c:v>
                </c:pt>
                <c:pt idx="50475">
                  <c:v>-1.50858E-3</c:v>
                </c:pt>
                <c:pt idx="50476">
                  <c:v>-1.6899599999999999E-3</c:v>
                </c:pt>
                <c:pt idx="50477">
                  <c:v>-2.70382E-3</c:v>
                </c:pt>
                <c:pt idx="50478">
                  <c:v>-3.1419400000000002E-3</c:v>
                </c:pt>
                <c:pt idx="50479">
                  <c:v>-1.9411400000000001E-3</c:v>
                </c:pt>
                <c:pt idx="50480">
                  <c:v>-2.0293000000000001E-4</c:v>
                </c:pt>
                <c:pt idx="50481">
                  <c:v>1.2507200000000001E-3</c:v>
                </c:pt>
                <c:pt idx="50482">
                  <c:v>2.4091199999999998E-3</c:v>
                </c:pt>
                <c:pt idx="50483">
                  <c:v>5.3248799999999997E-3</c:v>
                </c:pt>
                <c:pt idx="50484">
                  <c:v>6.3702300000000002E-3</c:v>
                </c:pt>
                <c:pt idx="50485">
                  <c:v>5.5634300000000003E-3</c:v>
                </c:pt>
                <c:pt idx="50486">
                  <c:v>5.9104700000000001E-3</c:v>
                </c:pt>
                <c:pt idx="50487">
                  <c:v>3.41239E-3</c:v>
                </c:pt>
                <c:pt idx="50488">
                  <c:v>2.9142600000000001E-3</c:v>
                </c:pt>
                <c:pt idx="50489">
                  <c:v>2.51278E-3</c:v>
                </c:pt>
                <c:pt idx="50490">
                  <c:v>-1.7300799999999999E-3</c:v>
                </c:pt>
                <c:pt idx="50491">
                  <c:v>-3.56954E-3</c:v>
                </c:pt>
                <c:pt idx="50492">
                  <c:v>-2.6072000000000001E-3</c:v>
                </c:pt>
                <c:pt idx="50493">
                  <c:v>-3.4286299999999998E-3</c:v>
                </c:pt>
                <c:pt idx="50494">
                  <c:v>-3.179E-3</c:v>
                </c:pt>
                <c:pt idx="50495">
                  <c:v>-1.2682800000000001E-3</c:v>
                </c:pt>
                <c:pt idx="50496">
                  <c:v>7.8837999999999998E-4</c:v>
                </c:pt>
                <c:pt idx="50497">
                  <c:v>3.0808400000000001E-3</c:v>
                </c:pt>
                <c:pt idx="50498">
                  <c:v>3.4656800000000001E-3</c:v>
                </c:pt>
                <c:pt idx="50499">
                  <c:v>4.7392099999999998E-3</c:v>
                </c:pt>
                <c:pt idx="50500">
                  <c:v>5.8441999999999999E-3</c:v>
                </c:pt>
                <c:pt idx="50501">
                  <c:v>4.4890299999999998E-3</c:v>
                </c:pt>
                <c:pt idx="50502">
                  <c:v>4.74473E-3</c:v>
                </c:pt>
                <c:pt idx="50503">
                  <c:v>4.9446000000000004E-3</c:v>
                </c:pt>
                <c:pt idx="50504">
                  <c:v>5.4398399999999996E-3</c:v>
                </c:pt>
                <c:pt idx="50505">
                  <c:v>5.3496500000000001E-3</c:v>
                </c:pt>
                <c:pt idx="50506">
                  <c:v>5.0353500000000001E-3</c:v>
                </c:pt>
                <c:pt idx="50507">
                  <c:v>5.3570900000000001E-3</c:v>
                </c:pt>
                <c:pt idx="50508">
                  <c:v>5.6991000000000003E-3</c:v>
                </c:pt>
                <c:pt idx="50509">
                  <c:v>3.9970300000000004E-3</c:v>
                </c:pt>
                <c:pt idx="50510">
                  <c:v>7.5489000000000003E-4</c:v>
                </c:pt>
                <c:pt idx="50511">
                  <c:v>-1.6656900000000001E-3</c:v>
                </c:pt>
                <c:pt idx="50512">
                  <c:v>-2.4118299999999998E-3</c:v>
                </c:pt>
                <c:pt idx="50513">
                  <c:v>-2.11094E-3</c:v>
                </c:pt>
                <c:pt idx="50514">
                  <c:v>-4.4192499999999996E-3</c:v>
                </c:pt>
                <c:pt idx="50515">
                  <c:v>-6.4999300000000001E-3</c:v>
                </c:pt>
                <c:pt idx="50516">
                  <c:v>-5.3818099999999999E-3</c:v>
                </c:pt>
                <c:pt idx="50517">
                  <c:v>-3.8260899999999999E-3</c:v>
                </c:pt>
                <c:pt idx="50518">
                  <c:v>-4.20011E-3</c:v>
                </c:pt>
                <c:pt idx="50519">
                  <c:v>-5.3593399999999998E-3</c:v>
                </c:pt>
                <c:pt idx="50520">
                  <c:v>-5.3725500000000002E-3</c:v>
                </c:pt>
                <c:pt idx="50521">
                  <c:v>-5.1024E-3</c:v>
                </c:pt>
                <c:pt idx="50522">
                  <c:v>-4.84667E-3</c:v>
                </c:pt>
                <c:pt idx="50523">
                  <c:v>-6.0614600000000003E-3</c:v>
                </c:pt>
                <c:pt idx="50524">
                  <c:v>-5.25444E-3</c:v>
                </c:pt>
                <c:pt idx="50525">
                  <c:v>-5.3260099999999999E-3</c:v>
                </c:pt>
                <c:pt idx="50526">
                  <c:v>-5.4851600000000002E-3</c:v>
                </c:pt>
                <c:pt idx="50527">
                  <c:v>-4.2649300000000001E-3</c:v>
                </c:pt>
                <c:pt idx="50528">
                  <c:v>-4.4891100000000001E-3</c:v>
                </c:pt>
                <c:pt idx="50529">
                  <c:v>-2.82972E-3</c:v>
                </c:pt>
                <c:pt idx="50530">
                  <c:v>-4.7580000000000002E-4</c:v>
                </c:pt>
                <c:pt idx="50531">
                  <c:v>-5.1181999999999996E-4</c:v>
                </c:pt>
                <c:pt idx="50532">
                  <c:v>1.36348E-3</c:v>
                </c:pt>
                <c:pt idx="50533">
                  <c:v>2.2902199999999999E-3</c:v>
                </c:pt>
                <c:pt idx="50534">
                  <c:v>1.1276599999999999E-3</c:v>
                </c:pt>
                <c:pt idx="50535">
                  <c:v>2.6816700000000001E-3</c:v>
                </c:pt>
                <c:pt idx="50536">
                  <c:v>1.1541500000000001E-3</c:v>
                </c:pt>
                <c:pt idx="50537">
                  <c:v>-9.0275999999999996E-4</c:v>
                </c:pt>
                <c:pt idx="50538">
                  <c:v>-1.2544100000000001E-3</c:v>
                </c:pt>
                <c:pt idx="50539">
                  <c:v>-4.6297700000000001E-3</c:v>
                </c:pt>
                <c:pt idx="50540">
                  <c:v>-5.6050099999999997E-3</c:v>
                </c:pt>
                <c:pt idx="50541">
                  <c:v>-5.3734899999999999E-3</c:v>
                </c:pt>
                <c:pt idx="50542">
                  <c:v>-6.5495600000000003E-3</c:v>
                </c:pt>
                <c:pt idx="50543">
                  <c:v>-4.7580000000000001E-3</c:v>
                </c:pt>
                <c:pt idx="50544">
                  <c:v>-2.5193799999999999E-3</c:v>
                </c:pt>
                <c:pt idx="50545">
                  <c:v>-1.8056400000000001E-3</c:v>
                </c:pt>
                <c:pt idx="50546">
                  <c:v>8.3491000000000001E-4</c:v>
                </c:pt>
                <c:pt idx="50547">
                  <c:v>1.23873E-3</c:v>
                </c:pt>
                <c:pt idx="50548">
                  <c:v>8.3599E-4</c:v>
                </c:pt>
                <c:pt idx="50549">
                  <c:v>1.4020199999999999E-3</c:v>
                </c:pt>
                <c:pt idx="50550">
                  <c:v>1.5339799999999999E-3</c:v>
                </c:pt>
                <c:pt idx="50551">
                  <c:v>6.3931000000000003E-4</c:v>
                </c:pt>
                <c:pt idx="50552">
                  <c:v>-1.37667E-3</c:v>
                </c:pt>
                <c:pt idx="50553">
                  <c:v>-1.8390500000000001E-3</c:v>
                </c:pt>
                <c:pt idx="50554">
                  <c:v>-2.2924500000000001E-3</c:v>
                </c:pt>
                <c:pt idx="50555">
                  <c:v>-4.0301199999999999E-3</c:v>
                </c:pt>
                <c:pt idx="50556">
                  <c:v>-4.2506499999999999E-3</c:v>
                </c:pt>
                <c:pt idx="50557">
                  <c:v>-4.2521299999999998E-3</c:v>
                </c:pt>
                <c:pt idx="50558">
                  <c:v>-3.9397900000000003E-3</c:v>
                </c:pt>
                <c:pt idx="50559">
                  <c:v>-4.2273900000000001E-3</c:v>
                </c:pt>
                <c:pt idx="50560">
                  <c:v>-4.5944599999999999E-3</c:v>
                </c:pt>
                <c:pt idx="50561">
                  <c:v>-5.6387800000000004E-3</c:v>
                </c:pt>
                <c:pt idx="50562">
                  <c:v>-4.2076500000000003E-3</c:v>
                </c:pt>
                <c:pt idx="50563">
                  <c:v>-3.2265599999999998E-3</c:v>
                </c:pt>
                <c:pt idx="50564">
                  <c:v>-3.4105699999999999E-3</c:v>
                </c:pt>
                <c:pt idx="50565">
                  <c:v>-2.5668700000000002E-3</c:v>
                </c:pt>
                <c:pt idx="50566">
                  <c:v>-3.9425000000000001E-4</c:v>
                </c:pt>
                <c:pt idx="50567">
                  <c:v>5.3708E-4</c:v>
                </c:pt>
                <c:pt idx="50568">
                  <c:v>1.7967999999999999E-4</c:v>
                </c:pt>
                <c:pt idx="50569">
                  <c:v>1.4643E-3</c:v>
                </c:pt>
                <c:pt idx="50570">
                  <c:v>2.6825600000000001E-3</c:v>
                </c:pt>
                <c:pt idx="50571">
                  <c:v>3.2625599999999999E-3</c:v>
                </c:pt>
                <c:pt idx="50572">
                  <c:v>3.7231199999999999E-3</c:v>
                </c:pt>
                <c:pt idx="50573">
                  <c:v>4.7677700000000002E-3</c:v>
                </c:pt>
                <c:pt idx="50574">
                  <c:v>4.9814899999999999E-3</c:v>
                </c:pt>
                <c:pt idx="50575">
                  <c:v>4.1223800000000001E-3</c:v>
                </c:pt>
                <c:pt idx="50576">
                  <c:v>3.7924999999999999E-3</c:v>
                </c:pt>
                <c:pt idx="50577">
                  <c:v>4.8259599999999998E-3</c:v>
                </c:pt>
                <c:pt idx="50578">
                  <c:v>3.7445299999999998E-3</c:v>
                </c:pt>
                <c:pt idx="50579">
                  <c:v>3.2829600000000001E-3</c:v>
                </c:pt>
                <c:pt idx="50580">
                  <c:v>2.6465099999999999E-3</c:v>
                </c:pt>
                <c:pt idx="50581">
                  <c:v>-3.1395000000000001E-4</c:v>
                </c:pt>
                <c:pt idx="50582">
                  <c:v>1.7364E-4</c:v>
                </c:pt>
                <c:pt idx="50583" formatCode="0.00E+00">
                  <c:v>-2.9790000000000001E-5</c:v>
                </c:pt>
                <c:pt idx="50584">
                  <c:v>-9.8653E-4</c:v>
                </c:pt>
                <c:pt idx="50585">
                  <c:v>-1.15818E-3</c:v>
                </c:pt>
                <c:pt idx="50586">
                  <c:v>-2.7907000000000002E-4</c:v>
                </c:pt>
                <c:pt idx="50587">
                  <c:v>-6.6056000000000003E-4</c:v>
                </c:pt>
                <c:pt idx="50588" formatCode="0.00E+00">
                  <c:v>7.4399999999999999E-6</c:v>
                </c:pt>
                <c:pt idx="50589">
                  <c:v>5.0664000000000004E-4</c:v>
                </c:pt>
                <c:pt idx="50590" formatCode="0.00E+00">
                  <c:v>2.6550000000000002E-5</c:v>
                </c:pt>
                <c:pt idx="50591">
                  <c:v>9.8043999999999996E-4</c:v>
                </c:pt>
                <c:pt idx="50592">
                  <c:v>5.9506000000000001E-4</c:v>
                </c:pt>
                <c:pt idx="50593">
                  <c:v>-1.9395E-4</c:v>
                </c:pt>
                <c:pt idx="50594">
                  <c:v>-3.7028000000000001E-4</c:v>
                </c:pt>
                <c:pt idx="50595">
                  <c:v>-3.2303200000000001E-3</c:v>
                </c:pt>
                <c:pt idx="50596">
                  <c:v>-3.6976399999999999E-3</c:v>
                </c:pt>
                <c:pt idx="50597">
                  <c:v>-3.45467E-3</c:v>
                </c:pt>
                <c:pt idx="50598">
                  <c:v>-4.9432399999999998E-3</c:v>
                </c:pt>
                <c:pt idx="50599">
                  <c:v>-3.6073099999999999E-3</c:v>
                </c:pt>
                <c:pt idx="50600">
                  <c:v>-2.6111400000000001E-3</c:v>
                </c:pt>
                <c:pt idx="50601">
                  <c:v>-1.6608899999999999E-3</c:v>
                </c:pt>
                <c:pt idx="50602">
                  <c:v>1.08314E-3</c:v>
                </c:pt>
                <c:pt idx="50603">
                  <c:v>1.72108E-3</c:v>
                </c:pt>
                <c:pt idx="50604">
                  <c:v>1.2379299999999999E-3</c:v>
                </c:pt>
                <c:pt idx="50605">
                  <c:v>5.0036999999999998E-4</c:v>
                </c:pt>
                <c:pt idx="50606">
                  <c:v>1.4967699999999999E-3</c:v>
                </c:pt>
                <c:pt idx="50607">
                  <c:v>6.5675E-4</c:v>
                </c:pt>
                <c:pt idx="50608">
                  <c:v>-4.7028E-4</c:v>
                </c:pt>
                <c:pt idx="50609">
                  <c:v>-5.5814000000000005E-4</c:v>
                </c:pt>
                <c:pt idx="50610">
                  <c:v>-1.8783300000000001E-3</c:v>
                </c:pt>
                <c:pt idx="50611">
                  <c:v>-1.91651E-3</c:v>
                </c:pt>
                <c:pt idx="50612">
                  <c:v>-3.3001200000000001E-3</c:v>
                </c:pt>
                <c:pt idx="50613">
                  <c:v>-3.5654300000000001E-3</c:v>
                </c:pt>
                <c:pt idx="50614">
                  <c:v>-3.6181299999999998E-3</c:v>
                </c:pt>
                <c:pt idx="50615">
                  <c:v>-4.7560500000000004E-3</c:v>
                </c:pt>
                <c:pt idx="50616">
                  <c:v>-4.0643399999999996E-3</c:v>
                </c:pt>
                <c:pt idx="50617">
                  <c:v>-4.0231900000000003E-3</c:v>
                </c:pt>
                <c:pt idx="50618">
                  <c:v>-2.59048E-3</c:v>
                </c:pt>
                <c:pt idx="50619">
                  <c:v>-3.2485499999999998E-3</c:v>
                </c:pt>
                <c:pt idx="50620">
                  <c:v>-3.2078200000000001E-3</c:v>
                </c:pt>
                <c:pt idx="50621">
                  <c:v>-1.43272E-3</c:v>
                </c:pt>
                <c:pt idx="50622">
                  <c:v>-4.5274999999999997E-4</c:v>
                </c:pt>
                <c:pt idx="50623">
                  <c:v>7.7950000000000003E-4</c:v>
                </c:pt>
                <c:pt idx="50624">
                  <c:v>8.8099000000000001E-4</c:v>
                </c:pt>
                <c:pt idx="50625">
                  <c:v>5.2083000000000001E-4</c:v>
                </c:pt>
                <c:pt idx="50626">
                  <c:v>1.6746899999999999E-3</c:v>
                </c:pt>
                <c:pt idx="50627">
                  <c:v>3.2088199999999998E-3</c:v>
                </c:pt>
                <c:pt idx="50628">
                  <c:v>2.9298100000000001E-3</c:v>
                </c:pt>
                <c:pt idx="50629">
                  <c:v>3.0114199999999999E-3</c:v>
                </c:pt>
                <c:pt idx="50630">
                  <c:v>2.37769E-3</c:v>
                </c:pt>
                <c:pt idx="50631">
                  <c:v>2.7055E-3</c:v>
                </c:pt>
                <c:pt idx="50632">
                  <c:v>3.5867E-3</c:v>
                </c:pt>
                <c:pt idx="50633">
                  <c:v>2.4243400000000001E-3</c:v>
                </c:pt>
                <c:pt idx="50634">
                  <c:v>3.0800100000000002E-3</c:v>
                </c:pt>
                <c:pt idx="50635">
                  <c:v>2.6225699999999998E-3</c:v>
                </c:pt>
                <c:pt idx="50636">
                  <c:v>1.1937E-3</c:v>
                </c:pt>
                <c:pt idx="50637">
                  <c:v>1.2266999999999999E-4</c:v>
                </c:pt>
                <c:pt idx="50638">
                  <c:v>-5.2112000000000003E-4</c:v>
                </c:pt>
                <c:pt idx="50639">
                  <c:v>-7.8737999999999996E-4</c:v>
                </c:pt>
                <c:pt idx="50640" formatCode="0.00E+00">
                  <c:v>-8.0700000000000007E-6</c:v>
                </c:pt>
                <c:pt idx="50641" formatCode="0.00E+00">
                  <c:v>9.2390000000000001E-5</c:v>
                </c:pt>
                <c:pt idx="50642">
                  <c:v>-4.8695999999999999E-4</c:v>
                </c:pt>
                <c:pt idx="50643">
                  <c:v>1.21853E-3</c:v>
                </c:pt>
                <c:pt idx="50644">
                  <c:v>1.8526999999999999E-4</c:v>
                </c:pt>
                <c:pt idx="50645">
                  <c:v>-8.3350999999999998E-4</c:v>
                </c:pt>
                <c:pt idx="50646">
                  <c:v>1.50091E-3</c:v>
                </c:pt>
                <c:pt idx="50647">
                  <c:v>6.5749000000000005E-4</c:v>
                </c:pt>
                <c:pt idx="50648">
                  <c:v>7.3218000000000003E-4</c:v>
                </c:pt>
                <c:pt idx="50649">
                  <c:v>8.4619000000000003E-4</c:v>
                </c:pt>
                <c:pt idx="50650">
                  <c:v>-3.7924999999999998E-4</c:v>
                </c:pt>
                <c:pt idx="50651">
                  <c:v>-8.2837000000000004E-4</c:v>
                </c:pt>
                <c:pt idx="50652">
                  <c:v>-1.7876400000000001E-3</c:v>
                </c:pt>
                <c:pt idx="50653">
                  <c:v>-2.4758699999999998E-3</c:v>
                </c:pt>
                <c:pt idx="50654">
                  <c:v>-3.4961100000000002E-3</c:v>
                </c:pt>
                <c:pt idx="50655">
                  <c:v>-2.8404400000000001E-3</c:v>
                </c:pt>
                <c:pt idx="50656">
                  <c:v>-1.3946E-4</c:v>
                </c:pt>
                <c:pt idx="50657">
                  <c:v>-1.6820999999999999E-4</c:v>
                </c:pt>
                <c:pt idx="50658">
                  <c:v>5.4745E-4</c:v>
                </c:pt>
                <c:pt idx="50659">
                  <c:v>1.6577300000000001E-3</c:v>
                </c:pt>
                <c:pt idx="50660">
                  <c:v>7.9588E-4</c:v>
                </c:pt>
                <c:pt idx="50661">
                  <c:v>3.8997000000000001E-4</c:v>
                </c:pt>
                <c:pt idx="50662">
                  <c:v>1.2823999999999999E-3</c:v>
                </c:pt>
                <c:pt idx="50663">
                  <c:v>-9.4613E-4</c:v>
                </c:pt>
                <c:pt idx="50664">
                  <c:v>-5.5825000000000004E-4</c:v>
                </c:pt>
                <c:pt idx="50665">
                  <c:v>9.4925000000000001E-4</c:v>
                </c:pt>
                <c:pt idx="50666">
                  <c:v>-7.2073999999999999E-4</c:v>
                </c:pt>
                <c:pt idx="50667">
                  <c:v>-5.0202000000000005E-4</c:v>
                </c:pt>
                <c:pt idx="50668">
                  <c:v>-7.1303999999999996E-4</c:v>
                </c:pt>
                <c:pt idx="50669">
                  <c:v>-1.8193199999999999E-3</c:v>
                </c:pt>
                <c:pt idx="50670">
                  <c:v>-1.6903899999999999E-3</c:v>
                </c:pt>
                <c:pt idx="50671">
                  <c:v>-3.1213500000000002E-3</c:v>
                </c:pt>
                <c:pt idx="50672">
                  <c:v>-2.6142100000000001E-3</c:v>
                </c:pt>
                <c:pt idx="50673">
                  <c:v>-2.0037599999999998E-3</c:v>
                </c:pt>
                <c:pt idx="50674">
                  <c:v>-3.5955499999999999E-3</c:v>
                </c:pt>
                <c:pt idx="50675">
                  <c:v>-1.5390099999999999E-3</c:v>
                </c:pt>
                <c:pt idx="50676">
                  <c:v>-1.3331300000000001E-3</c:v>
                </c:pt>
                <c:pt idx="50677">
                  <c:v>-8.8073000000000003E-4</c:v>
                </c:pt>
                <c:pt idx="50678">
                  <c:v>3.6833999999999999E-4</c:v>
                </c:pt>
                <c:pt idx="50679">
                  <c:v>-6.7451999999999996E-4</c:v>
                </c:pt>
                <c:pt idx="50680">
                  <c:v>6.6268000000000002E-4</c:v>
                </c:pt>
                <c:pt idx="50681">
                  <c:v>-9.5951000000000001E-4</c:v>
                </c:pt>
                <c:pt idx="50682">
                  <c:v>-1.9500999999999999E-4</c:v>
                </c:pt>
                <c:pt idx="50683">
                  <c:v>1.47046E-3</c:v>
                </c:pt>
                <c:pt idx="50684">
                  <c:v>1.3117000000000001E-3</c:v>
                </c:pt>
                <c:pt idx="50685">
                  <c:v>2.2061899999999998E-3</c:v>
                </c:pt>
                <c:pt idx="50686">
                  <c:v>2.0492399999999999E-3</c:v>
                </c:pt>
                <c:pt idx="50687">
                  <c:v>1.57015E-3</c:v>
                </c:pt>
                <c:pt idx="50688">
                  <c:v>2.0879599999999998E-3</c:v>
                </c:pt>
                <c:pt idx="50689">
                  <c:v>2.4194300000000002E-3</c:v>
                </c:pt>
                <c:pt idx="50690">
                  <c:v>1.6955500000000001E-3</c:v>
                </c:pt>
                <c:pt idx="50691">
                  <c:v>2.1416E-3</c:v>
                </c:pt>
                <c:pt idx="50692">
                  <c:v>1.91752E-3</c:v>
                </c:pt>
                <c:pt idx="50693">
                  <c:v>1.27446E-3</c:v>
                </c:pt>
                <c:pt idx="50694">
                  <c:v>3.3116E-3</c:v>
                </c:pt>
                <c:pt idx="50695">
                  <c:v>2.5292800000000001E-3</c:v>
                </c:pt>
                <c:pt idx="50696">
                  <c:v>8.8080999999999999E-4</c:v>
                </c:pt>
                <c:pt idx="50697">
                  <c:v>7.6783999999999999E-4</c:v>
                </c:pt>
                <c:pt idx="50698">
                  <c:v>-5.2366999999999995E-4</c:v>
                </c:pt>
                <c:pt idx="50699">
                  <c:v>-6.0037999999999997E-4</c:v>
                </c:pt>
                <c:pt idx="50700">
                  <c:v>6.0325999999999999E-4</c:v>
                </c:pt>
                <c:pt idx="50701">
                  <c:v>4.7696000000000001E-4</c:v>
                </c:pt>
                <c:pt idx="50702">
                  <c:v>-1.2364E-4</c:v>
                </c:pt>
                <c:pt idx="50703">
                  <c:v>1.08552E-3</c:v>
                </c:pt>
                <c:pt idx="50704">
                  <c:v>1.7106300000000001E-3</c:v>
                </c:pt>
                <c:pt idx="50705">
                  <c:v>-5.3722000000000004E-4</c:v>
                </c:pt>
                <c:pt idx="50706">
                  <c:v>-1.2780599999999999E-3</c:v>
                </c:pt>
                <c:pt idx="50707">
                  <c:v>-7.7417000000000002E-4</c:v>
                </c:pt>
                <c:pt idx="50708">
                  <c:v>1.3968299999999999E-3</c:v>
                </c:pt>
                <c:pt idx="50709">
                  <c:v>2.5715999999999998E-3</c:v>
                </c:pt>
                <c:pt idx="50710">
                  <c:v>1.5971099999999999E-3</c:v>
                </c:pt>
                <c:pt idx="50711">
                  <c:v>1.2102700000000001E-3</c:v>
                </c:pt>
                <c:pt idx="50712">
                  <c:v>1.134E-3</c:v>
                </c:pt>
                <c:pt idx="50713">
                  <c:v>7.2183999999999996E-4</c:v>
                </c:pt>
                <c:pt idx="50714">
                  <c:v>5.4925000000000004E-4</c:v>
                </c:pt>
                <c:pt idx="50715">
                  <c:v>4.7665000000000001E-4</c:v>
                </c:pt>
                <c:pt idx="50716">
                  <c:v>1.1783E-4</c:v>
                </c:pt>
                <c:pt idx="50717">
                  <c:v>-2.2261000000000001E-4</c:v>
                </c:pt>
                <c:pt idx="50718">
                  <c:v>7.7373000000000003E-4</c:v>
                </c:pt>
                <c:pt idx="50719">
                  <c:v>1.14182E-3</c:v>
                </c:pt>
                <c:pt idx="50720">
                  <c:v>-1.9167000000000001E-4</c:v>
                </c:pt>
                <c:pt idx="50721">
                  <c:v>-1.28491E-3</c:v>
                </c:pt>
                <c:pt idx="50722">
                  <c:v>-8.5629E-4</c:v>
                </c:pt>
                <c:pt idx="50723">
                  <c:v>5.9531999999999999E-4</c:v>
                </c:pt>
                <c:pt idx="50724">
                  <c:v>1.57047E-3</c:v>
                </c:pt>
                <c:pt idx="50725">
                  <c:v>9.5222999999999998E-4</c:v>
                </c:pt>
                <c:pt idx="50726">
                  <c:v>2.0788299999999998E-3</c:v>
                </c:pt>
                <c:pt idx="50727">
                  <c:v>4.1438999999999999E-4</c:v>
                </c:pt>
                <c:pt idx="50728">
                  <c:v>-7.9597999999999995E-4</c:v>
                </c:pt>
                <c:pt idx="50729">
                  <c:v>1.3247700000000001E-3</c:v>
                </c:pt>
                <c:pt idx="50730">
                  <c:v>2.0265499999999998E-3</c:v>
                </c:pt>
                <c:pt idx="50731">
                  <c:v>7.8804000000000005E-4</c:v>
                </c:pt>
                <c:pt idx="50732">
                  <c:v>5.9754000000000003E-4</c:v>
                </c:pt>
                <c:pt idx="50733">
                  <c:v>8.2372999999999995E-4</c:v>
                </c:pt>
                <c:pt idx="50734">
                  <c:v>2.374E-4</c:v>
                </c:pt>
                <c:pt idx="50735">
                  <c:v>6.2938000000000002E-4</c:v>
                </c:pt>
                <c:pt idx="50736">
                  <c:v>4.9326999999999997E-4</c:v>
                </c:pt>
                <c:pt idx="50737">
                  <c:v>1.7662299999999999E-3</c:v>
                </c:pt>
                <c:pt idx="50738" formatCode="0.00E+00">
                  <c:v>-8.5439999999999995E-5</c:v>
                </c:pt>
                <c:pt idx="50739">
                  <c:v>-2.63109E-3</c:v>
                </c:pt>
                <c:pt idx="50740">
                  <c:v>-8.6461999999999997E-4</c:v>
                </c:pt>
                <c:pt idx="50741">
                  <c:v>-1.1373500000000001E-3</c:v>
                </c:pt>
                <c:pt idx="50742" formatCode="0.00E+00">
                  <c:v>6.6740000000000001E-5</c:v>
                </c:pt>
                <c:pt idx="50743">
                  <c:v>-1.30029E-3</c:v>
                </c:pt>
                <c:pt idx="50744">
                  <c:v>-1.3685100000000001E-3</c:v>
                </c:pt>
                <c:pt idx="50745">
                  <c:v>2.6886E-4</c:v>
                </c:pt>
                <c:pt idx="50746">
                  <c:v>-2.2049700000000001E-3</c:v>
                </c:pt>
                <c:pt idx="50747">
                  <c:v>-1.3367400000000001E-3</c:v>
                </c:pt>
                <c:pt idx="50748" formatCode="0.00E+00">
                  <c:v>-6.4720000000000004E-5</c:v>
                </c:pt>
                <c:pt idx="50749">
                  <c:v>-1.6834599999999999E-3</c:v>
                </c:pt>
                <c:pt idx="50750">
                  <c:v>-4.7406E-4</c:v>
                </c:pt>
                <c:pt idx="50751">
                  <c:v>-1.1866000000000001E-4</c:v>
                </c:pt>
                <c:pt idx="50752">
                  <c:v>-1.2449099999999999E-3</c:v>
                </c:pt>
                <c:pt idx="50753">
                  <c:v>-5.0484E-4</c:v>
                </c:pt>
                <c:pt idx="50754">
                  <c:v>3.4422000000000001E-4</c:v>
                </c:pt>
                <c:pt idx="50755">
                  <c:v>-5.6709999999999996E-4</c:v>
                </c:pt>
                <c:pt idx="50756">
                  <c:v>-8.8639000000000003E-4</c:v>
                </c:pt>
                <c:pt idx="50757">
                  <c:v>-1.3165500000000001E-3</c:v>
                </c:pt>
                <c:pt idx="50758">
                  <c:v>-2.3869300000000002E-3</c:v>
                </c:pt>
                <c:pt idx="50759">
                  <c:v>-1.4371E-3</c:v>
                </c:pt>
                <c:pt idx="50760">
                  <c:v>-9.3930000000000001E-4</c:v>
                </c:pt>
                <c:pt idx="50761">
                  <c:v>3.4501999999999997E-4</c:v>
                </c:pt>
                <c:pt idx="50762">
                  <c:v>1.6338699999999999E-3</c:v>
                </c:pt>
                <c:pt idx="50763">
                  <c:v>1.42596E-3</c:v>
                </c:pt>
                <c:pt idx="50764">
                  <c:v>4.7855E-4</c:v>
                </c:pt>
                <c:pt idx="50765">
                  <c:v>-1.4338899999999999E-3</c:v>
                </c:pt>
                <c:pt idx="50766">
                  <c:v>-3.1174000000000002E-4</c:v>
                </c:pt>
                <c:pt idx="50767">
                  <c:v>2.9113000000000001E-4</c:v>
                </c:pt>
                <c:pt idx="50768">
                  <c:v>3.3429E-4</c:v>
                </c:pt>
                <c:pt idx="50769">
                  <c:v>1.69619E-3</c:v>
                </c:pt>
                <c:pt idx="50770">
                  <c:v>1.1699200000000001E-3</c:v>
                </c:pt>
                <c:pt idx="50771">
                  <c:v>-6.6439999999999999E-4</c:v>
                </c:pt>
                <c:pt idx="50772">
                  <c:v>-1.0163699999999999E-3</c:v>
                </c:pt>
                <c:pt idx="50773">
                  <c:v>-9.6920999999999997E-4</c:v>
                </c:pt>
                <c:pt idx="50774">
                  <c:v>-2.2543799999999998E-3</c:v>
                </c:pt>
                <c:pt idx="50775">
                  <c:v>-1.75135E-3</c:v>
                </c:pt>
                <c:pt idx="50776">
                  <c:v>2.2003999999999999E-4</c:v>
                </c:pt>
                <c:pt idx="50777">
                  <c:v>6.1948000000000005E-4</c:v>
                </c:pt>
                <c:pt idx="50778">
                  <c:v>2.5540599999999999E-3</c:v>
                </c:pt>
                <c:pt idx="50779">
                  <c:v>1.7577199999999999E-3</c:v>
                </c:pt>
                <c:pt idx="50780">
                  <c:v>3.4331999999999999E-4</c:v>
                </c:pt>
                <c:pt idx="50781" formatCode="0.00E+00">
                  <c:v>-2.3710000000000002E-5</c:v>
                </c:pt>
                <c:pt idx="50782">
                  <c:v>-9.8316000000000007E-4</c:v>
                </c:pt>
                <c:pt idx="50783">
                  <c:v>-1.0182500000000001E-3</c:v>
                </c:pt>
                <c:pt idx="50784">
                  <c:v>-7.7364000000000003E-4</c:v>
                </c:pt>
                <c:pt idx="50785">
                  <c:v>-5.4086E-4</c:v>
                </c:pt>
                <c:pt idx="50786">
                  <c:v>2.1535E-4</c:v>
                </c:pt>
                <c:pt idx="50787">
                  <c:v>-2.3457E-4</c:v>
                </c:pt>
                <c:pt idx="50788">
                  <c:v>5.8713000000000005E-4</c:v>
                </c:pt>
                <c:pt idx="50789">
                  <c:v>2.9996999999999999E-4</c:v>
                </c:pt>
                <c:pt idx="50790">
                  <c:v>-4.8943000000000001E-4</c:v>
                </c:pt>
                <c:pt idx="50791">
                  <c:v>2.3968000000000001E-4</c:v>
                </c:pt>
                <c:pt idx="50792">
                  <c:v>-1.3630300000000001E-3</c:v>
                </c:pt>
                <c:pt idx="50793">
                  <c:v>-1.4339299999999999E-3</c:v>
                </c:pt>
                <c:pt idx="50794">
                  <c:v>-1.6034599999999999E-3</c:v>
                </c:pt>
                <c:pt idx="50795">
                  <c:v>-2.0687100000000001E-3</c:v>
                </c:pt>
                <c:pt idx="50796">
                  <c:v>8.8683000000000002E-4</c:v>
                </c:pt>
                <c:pt idx="50797">
                  <c:v>7.8007E-4</c:v>
                </c:pt>
                <c:pt idx="50798">
                  <c:v>1.7631999999999999E-4</c:v>
                </c:pt>
                <c:pt idx="50799" formatCode="0.00E+00">
                  <c:v>4.6600000000000003E-6</c:v>
                </c:pt>
                <c:pt idx="50800">
                  <c:v>-8.1220999999999995E-4</c:v>
                </c:pt>
                <c:pt idx="50801">
                  <c:v>-6.5556999999999996E-4</c:v>
                </c:pt>
                <c:pt idx="50802">
                  <c:v>3.5348999999999998E-4</c:v>
                </c:pt>
                <c:pt idx="50803">
                  <c:v>-2.3994000000000001E-4</c:v>
                </c:pt>
                <c:pt idx="50804">
                  <c:v>-4.0639000000000002E-4</c:v>
                </c:pt>
                <c:pt idx="50805">
                  <c:v>5.2448000000000002E-4</c:v>
                </c:pt>
                <c:pt idx="50806">
                  <c:v>-1.4743200000000001E-3</c:v>
                </c:pt>
                <c:pt idx="50807">
                  <c:v>-9.5259999999999995E-4</c:v>
                </c:pt>
                <c:pt idx="50808">
                  <c:v>5.9020999999999998E-4</c:v>
                </c:pt>
                <c:pt idx="50809">
                  <c:v>-9.8057000000000005E-4</c:v>
                </c:pt>
                <c:pt idx="50810" formatCode="0.00E+00">
                  <c:v>5.6849999999999999E-5</c:v>
                </c:pt>
                <c:pt idx="50811">
                  <c:v>2.0977600000000002E-3</c:v>
                </c:pt>
                <c:pt idx="50812">
                  <c:v>6.5165999999999998E-4</c:v>
                </c:pt>
                <c:pt idx="50813">
                  <c:v>7.5208999999999996E-4</c:v>
                </c:pt>
                <c:pt idx="50814">
                  <c:v>2.48723E-3</c:v>
                </c:pt>
                <c:pt idx="50815">
                  <c:v>1.7683899999999999E-3</c:v>
                </c:pt>
                <c:pt idx="50816">
                  <c:v>1.3323600000000001E-3</c:v>
                </c:pt>
                <c:pt idx="50817">
                  <c:v>-5.1287999999999995E-4</c:v>
                </c:pt>
                <c:pt idx="50818">
                  <c:v>-2.7983600000000002E-3</c:v>
                </c:pt>
                <c:pt idx="50819">
                  <c:v>-2.4444800000000002E-3</c:v>
                </c:pt>
                <c:pt idx="50820">
                  <c:v>-1.9240500000000001E-3</c:v>
                </c:pt>
                <c:pt idx="50821">
                  <c:v>-1.6946699999999999E-3</c:v>
                </c:pt>
                <c:pt idx="50822">
                  <c:v>-1.4787699999999999E-3</c:v>
                </c:pt>
                <c:pt idx="50823">
                  <c:v>-9.3039000000000001E-4</c:v>
                </c:pt>
                <c:pt idx="50824">
                  <c:v>-8.3036000000000004E-4</c:v>
                </c:pt>
                <c:pt idx="50825">
                  <c:v>-5.3775000000000003E-4</c:v>
                </c:pt>
                <c:pt idx="50826">
                  <c:v>-3.0750999999999999E-4</c:v>
                </c:pt>
                <c:pt idx="50827" formatCode="0.00E+00">
                  <c:v>-9.6059999999999998E-5</c:v>
                </c:pt>
                <c:pt idx="50828">
                  <c:v>3.1984399999999999E-3</c:v>
                </c:pt>
                <c:pt idx="50829">
                  <c:v>2.4710399999999999E-3</c:v>
                </c:pt>
                <c:pt idx="50830">
                  <c:v>2.5725800000000001E-3</c:v>
                </c:pt>
                <c:pt idx="50831">
                  <c:v>8.3206000000000003E-4</c:v>
                </c:pt>
                <c:pt idx="50832">
                  <c:v>-2.1683900000000001E-3</c:v>
                </c:pt>
                <c:pt idx="50833">
                  <c:v>-2.8725000000000001E-3</c:v>
                </c:pt>
                <c:pt idx="50834">
                  <c:v>-4.0130799999999996E-3</c:v>
                </c:pt>
                <c:pt idx="50835">
                  <c:v>-3.8410100000000002E-3</c:v>
                </c:pt>
                <c:pt idx="50836">
                  <c:v>-2.7581799999999998E-3</c:v>
                </c:pt>
                <c:pt idx="50837">
                  <c:v>-8.1366000000000001E-4</c:v>
                </c:pt>
                <c:pt idx="50838" formatCode="0.00E+00">
                  <c:v>-7.5129999999999994E-5</c:v>
                </c:pt>
                <c:pt idx="50839">
                  <c:v>-1.35272E-3</c:v>
                </c:pt>
                <c:pt idx="50840">
                  <c:v>-1.66047E-3</c:v>
                </c:pt>
                <c:pt idx="50841">
                  <c:v>-7.5757000000000005E-4</c:v>
                </c:pt>
                <c:pt idx="50842">
                  <c:v>-1.39894E-3</c:v>
                </c:pt>
                <c:pt idx="50843">
                  <c:v>-2.91063E-3</c:v>
                </c:pt>
                <c:pt idx="50844">
                  <c:v>-8.6872999999999996E-4</c:v>
                </c:pt>
                <c:pt idx="50845">
                  <c:v>2.2677E-4</c:v>
                </c:pt>
                <c:pt idx="50846">
                  <c:v>-7.0410000000000004E-4</c:v>
                </c:pt>
                <c:pt idx="50847">
                  <c:v>2.0108999999999999E-4</c:v>
                </c:pt>
                <c:pt idx="50848">
                  <c:v>2.0528299999999998E-3</c:v>
                </c:pt>
                <c:pt idx="50849">
                  <c:v>3.5470499999999999E-3</c:v>
                </c:pt>
                <c:pt idx="50850">
                  <c:v>3.0866600000000002E-3</c:v>
                </c:pt>
                <c:pt idx="50851">
                  <c:v>1.7177900000000001E-3</c:v>
                </c:pt>
                <c:pt idx="50852">
                  <c:v>2.1934799999999998E-3</c:v>
                </c:pt>
                <c:pt idx="50853">
                  <c:v>1.95933E-3</c:v>
                </c:pt>
                <c:pt idx="50854">
                  <c:v>1.9410499999999999E-3</c:v>
                </c:pt>
                <c:pt idx="50855">
                  <c:v>2.3776100000000001E-3</c:v>
                </c:pt>
                <c:pt idx="50856">
                  <c:v>2.29495E-3</c:v>
                </c:pt>
                <c:pt idx="50857">
                  <c:v>7.1330000000000005E-4</c:v>
                </c:pt>
                <c:pt idx="50858">
                  <c:v>1.82456E-3</c:v>
                </c:pt>
                <c:pt idx="50859">
                  <c:v>2.0239500000000001E-3</c:v>
                </c:pt>
                <c:pt idx="50860">
                  <c:v>1.3209000000000001E-3</c:v>
                </c:pt>
                <c:pt idx="50861">
                  <c:v>1.87425E-3</c:v>
                </c:pt>
                <c:pt idx="50862">
                  <c:v>5.1705000000000002E-4</c:v>
                </c:pt>
                <c:pt idx="50863">
                  <c:v>2.1487199999999998E-3</c:v>
                </c:pt>
                <c:pt idx="50864">
                  <c:v>2.5241500000000002E-3</c:v>
                </c:pt>
                <c:pt idx="50865">
                  <c:v>3.1490000000000001E-4</c:v>
                </c:pt>
                <c:pt idx="50866">
                  <c:v>9.5571000000000002E-4</c:v>
                </c:pt>
                <c:pt idx="50867">
                  <c:v>2.1354999999999999E-4</c:v>
                </c:pt>
                <c:pt idx="50868">
                  <c:v>-2.8218499999999999E-3</c:v>
                </c:pt>
                <c:pt idx="50869">
                  <c:v>-2.6436099999999998E-3</c:v>
                </c:pt>
                <c:pt idx="50870">
                  <c:v>-2.2147600000000001E-3</c:v>
                </c:pt>
                <c:pt idx="50871">
                  <c:v>-3.6836199999999999E-3</c:v>
                </c:pt>
                <c:pt idx="50872">
                  <c:v>-9.6876000000000004E-4</c:v>
                </c:pt>
                <c:pt idx="50873">
                  <c:v>2.1220100000000001E-3</c:v>
                </c:pt>
                <c:pt idx="50874">
                  <c:v>2.92159E-3</c:v>
                </c:pt>
                <c:pt idx="50875">
                  <c:v>4.6788000000000003E-3</c:v>
                </c:pt>
                <c:pt idx="50876">
                  <c:v>3.9982500000000001E-3</c:v>
                </c:pt>
                <c:pt idx="50877">
                  <c:v>3.3413499999999999E-3</c:v>
                </c:pt>
                <c:pt idx="50878">
                  <c:v>2.7773699999999999E-3</c:v>
                </c:pt>
                <c:pt idx="50879">
                  <c:v>1.68115E-3</c:v>
                </c:pt>
                <c:pt idx="50880">
                  <c:v>3.7802399999999998E-3</c:v>
                </c:pt>
                <c:pt idx="50881">
                  <c:v>2.4390900000000001E-3</c:v>
                </c:pt>
                <c:pt idx="50882">
                  <c:v>9.3873999999999997E-4</c:v>
                </c:pt>
                <c:pt idx="50883">
                  <c:v>-9.3017999999999996E-4</c:v>
                </c:pt>
                <c:pt idx="50884">
                  <c:v>-3.4337999999999999E-3</c:v>
                </c:pt>
                <c:pt idx="50885">
                  <c:v>-2.6882299999999998E-3</c:v>
                </c:pt>
                <c:pt idx="50886">
                  <c:v>-2.7194300000000001E-3</c:v>
                </c:pt>
                <c:pt idx="50887">
                  <c:v>-2.40544E-3</c:v>
                </c:pt>
                <c:pt idx="50888">
                  <c:v>5.8642000000000004E-4</c:v>
                </c:pt>
                <c:pt idx="50889">
                  <c:v>2.2401000000000001E-3</c:v>
                </c:pt>
                <c:pt idx="50890">
                  <c:v>4.13015E-3</c:v>
                </c:pt>
                <c:pt idx="50891">
                  <c:v>4.5171300000000003E-3</c:v>
                </c:pt>
                <c:pt idx="50892">
                  <c:v>3.87427E-3</c:v>
                </c:pt>
                <c:pt idx="50893">
                  <c:v>3.2431299999999999E-3</c:v>
                </c:pt>
                <c:pt idx="50894">
                  <c:v>1.9599000000000001E-3</c:v>
                </c:pt>
                <c:pt idx="50895">
                  <c:v>2.1001800000000001E-3</c:v>
                </c:pt>
                <c:pt idx="50896">
                  <c:v>2.2121599999999999E-3</c:v>
                </c:pt>
                <c:pt idx="50897">
                  <c:v>3.1419299999999998E-3</c:v>
                </c:pt>
                <c:pt idx="50898">
                  <c:v>3.3257E-3</c:v>
                </c:pt>
                <c:pt idx="50899">
                  <c:v>8.9687000000000002E-4</c:v>
                </c:pt>
                <c:pt idx="50900">
                  <c:v>1.2058699999999999E-3</c:v>
                </c:pt>
                <c:pt idx="50901">
                  <c:v>1.6432599999999999E-3</c:v>
                </c:pt>
                <c:pt idx="50902">
                  <c:v>8.7321999999999996E-4</c:v>
                </c:pt>
                <c:pt idx="50903">
                  <c:v>1.7903999999999999E-4</c:v>
                </c:pt>
                <c:pt idx="50904">
                  <c:v>-2.2620100000000001E-3</c:v>
                </c:pt>
                <c:pt idx="50905">
                  <c:v>-4.3873999999999996E-3</c:v>
                </c:pt>
                <c:pt idx="50906">
                  <c:v>-4.5232199999999997E-3</c:v>
                </c:pt>
                <c:pt idx="50907">
                  <c:v>-2.5274099999999999E-3</c:v>
                </c:pt>
                <c:pt idx="50908">
                  <c:v>-2.7619799999999998E-3</c:v>
                </c:pt>
                <c:pt idx="50909">
                  <c:v>-3.31563E-3</c:v>
                </c:pt>
                <c:pt idx="50910">
                  <c:v>-1.0864200000000001E-3</c:v>
                </c:pt>
                <c:pt idx="50911">
                  <c:v>-2.6634800000000002E-3</c:v>
                </c:pt>
                <c:pt idx="50912">
                  <c:v>-3.00132E-3</c:v>
                </c:pt>
                <c:pt idx="50913">
                  <c:v>-2.06536E-3</c:v>
                </c:pt>
                <c:pt idx="50914">
                  <c:v>-3.35251E-3</c:v>
                </c:pt>
                <c:pt idx="50915">
                  <c:v>-3.4732500000000002E-3</c:v>
                </c:pt>
                <c:pt idx="50916">
                  <c:v>-1.76066E-3</c:v>
                </c:pt>
                <c:pt idx="50917">
                  <c:v>-1.70936E-3</c:v>
                </c:pt>
                <c:pt idx="50918">
                  <c:v>1.4058000000000001E-4</c:v>
                </c:pt>
                <c:pt idx="50919">
                  <c:v>3.8782999999999999E-3</c:v>
                </c:pt>
                <c:pt idx="50920">
                  <c:v>3.1453100000000001E-3</c:v>
                </c:pt>
                <c:pt idx="50921">
                  <c:v>3.3916800000000002E-3</c:v>
                </c:pt>
                <c:pt idx="50922">
                  <c:v>2.1235999999999998E-3</c:v>
                </c:pt>
                <c:pt idx="50923">
                  <c:v>-6.6890999999999999E-4</c:v>
                </c:pt>
                <c:pt idx="50924">
                  <c:v>-1.9563200000000001E-3</c:v>
                </c:pt>
                <c:pt idx="50925">
                  <c:v>-3.8487899999999999E-3</c:v>
                </c:pt>
                <c:pt idx="50926">
                  <c:v>-3.0231199999999998E-3</c:v>
                </c:pt>
                <c:pt idx="50927">
                  <c:v>-2.4886600000000002E-3</c:v>
                </c:pt>
                <c:pt idx="50928">
                  <c:v>-1.1735300000000001E-3</c:v>
                </c:pt>
                <c:pt idx="50929">
                  <c:v>1.24731E-3</c:v>
                </c:pt>
                <c:pt idx="50930">
                  <c:v>4.0524799999999998E-3</c:v>
                </c:pt>
                <c:pt idx="50931">
                  <c:v>5.31797E-3</c:v>
                </c:pt>
                <c:pt idx="50932">
                  <c:v>5.0658099999999996E-3</c:v>
                </c:pt>
                <c:pt idx="50933">
                  <c:v>4.7694599999999997E-3</c:v>
                </c:pt>
                <c:pt idx="50934">
                  <c:v>3.0759200000000002E-3</c:v>
                </c:pt>
                <c:pt idx="50935">
                  <c:v>1.8258E-3</c:v>
                </c:pt>
                <c:pt idx="50936">
                  <c:v>2.4358499999999998E-3</c:v>
                </c:pt>
                <c:pt idx="50937">
                  <c:v>2.2718999999999999E-3</c:v>
                </c:pt>
                <c:pt idx="50938">
                  <c:v>1.62086E-3</c:v>
                </c:pt>
                <c:pt idx="50939">
                  <c:v>-2.09713E-3</c:v>
                </c:pt>
                <c:pt idx="50940">
                  <c:v>-3.7308900000000002E-3</c:v>
                </c:pt>
                <c:pt idx="50941">
                  <c:v>-4.9281000000000004E-3</c:v>
                </c:pt>
                <c:pt idx="50942">
                  <c:v>-5.1108899999999999E-3</c:v>
                </c:pt>
                <c:pt idx="50943">
                  <c:v>-1.51757E-3</c:v>
                </c:pt>
                <c:pt idx="50944">
                  <c:v>3.9210999999999998E-4</c:v>
                </c:pt>
                <c:pt idx="50945">
                  <c:v>1.9761399999999999E-3</c:v>
                </c:pt>
                <c:pt idx="50946">
                  <c:v>5.2111299999999996E-3</c:v>
                </c:pt>
                <c:pt idx="50947">
                  <c:v>5.0169200000000002E-3</c:v>
                </c:pt>
                <c:pt idx="50948">
                  <c:v>3.74874E-3</c:v>
                </c:pt>
                <c:pt idx="50949">
                  <c:v>3.4864100000000001E-3</c:v>
                </c:pt>
                <c:pt idx="50950">
                  <c:v>2.9945900000000001E-3</c:v>
                </c:pt>
                <c:pt idx="50951">
                  <c:v>3.6512900000000002E-3</c:v>
                </c:pt>
                <c:pt idx="50952">
                  <c:v>3.2356500000000001E-3</c:v>
                </c:pt>
                <c:pt idx="50953">
                  <c:v>3.6388800000000002E-3</c:v>
                </c:pt>
                <c:pt idx="50954">
                  <c:v>3.76371E-3</c:v>
                </c:pt>
                <c:pt idx="50955">
                  <c:v>4.0656700000000004E-3</c:v>
                </c:pt>
                <c:pt idx="50956">
                  <c:v>3.1795E-3</c:v>
                </c:pt>
                <c:pt idx="50957">
                  <c:v>2.4589500000000001E-3</c:v>
                </c:pt>
                <c:pt idx="50958">
                  <c:v>1.88506E-3</c:v>
                </c:pt>
                <c:pt idx="50959">
                  <c:v>-1.2885100000000001E-3</c:v>
                </c:pt>
                <c:pt idx="50960">
                  <c:v>-3.5759099999999999E-3</c:v>
                </c:pt>
                <c:pt idx="50961">
                  <c:v>-5.4953199999999997E-3</c:v>
                </c:pt>
                <c:pt idx="50962">
                  <c:v>-5.5532699999999999E-3</c:v>
                </c:pt>
                <c:pt idx="50963">
                  <c:v>-5.7648899999999999E-3</c:v>
                </c:pt>
                <c:pt idx="50964">
                  <c:v>-4.1225400000000001E-3</c:v>
                </c:pt>
                <c:pt idx="50965">
                  <c:v>-3.2926800000000001E-3</c:v>
                </c:pt>
                <c:pt idx="50966">
                  <c:v>-4.16811E-3</c:v>
                </c:pt>
                <c:pt idx="50967">
                  <c:v>-3.9917800000000003E-3</c:v>
                </c:pt>
                <c:pt idx="50968">
                  <c:v>-3.88676E-3</c:v>
                </c:pt>
                <c:pt idx="50969">
                  <c:v>-3.6635600000000002E-3</c:v>
                </c:pt>
                <c:pt idx="50970">
                  <c:v>-2.65416E-3</c:v>
                </c:pt>
                <c:pt idx="50971">
                  <c:v>-4.7546999999999997E-3</c:v>
                </c:pt>
                <c:pt idx="50972">
                  <c:v>-4.4188700000000001E-3</c:v>
                </c:pt>
                <c:pt idx="50973">
                  <c:v>-2.1895299999999999E-3</c:v>
                </c:pt>
                <c:pt idx="50974">
                  <c:v>-4.0578100000000002E-3</c:v>
                </c:pt>
                <c:pt idx="50975">
                  <c:v>-4.1944399999999998E-3</c:v>
                </c:pt>
                <c:pt idx="50976">
                  <c:v>-4.3270100000000001E-3</c:v>
                </c:pt>
                <c:pt idx="50977">
                  <c:v>-3.3412799999999999E-3</c:v>
                </c:pt>
                <c:pt idx="50978">
                  <c:v>-2.5380400000000001E-3</c:v>
                </c:pt>
                <c:pt idx="50979">
                  <c:v>-1.02995E-3</c:v>
                </c:pt>
                <c:pt idx="50980">
                  <c:v>3.7542000000000001E-3</c:v>
                </c:pt>
                <c:pt idx="50981">
                  <c:v>4.7029899999999998E-3</c:v>
                </c:pt>
                <c:pt idx="50982">
                  <c:v>4.5806800000000002E-3</c:v>
                </c:pt>
                <c:pt idx="50983">
                  <c:v>4.2467099999999999E-3</c:v>
                </c:pt>
                <c:pt idx="50984">
                  <c:v>9.5051000000000001E-4</c:v>
                </c:pt>
                <c:pt idx="50985">
                  <c:v>-2.2717499999999999E-3</c:v>
                </c:pt>
                <c:pt idx="50986">
                  <c:v>-4.4073599999999999E-3</c:v>
                </c:pt>
                <c:pt idx="50987">
                  <c:v>-6.9404499999999999E-3</c:v>
                </c:pt>
                <c:pt idx="50988">
                  <c:v>-6.7098100000000001E-3</c:v>
                </c:pt>
                <c:pt idx="50989">
                  <c:v>-6.3861300000000003E-3</c:v>
                </c:pt>
                <c:pt idx="50990">
                  <c:v>-4.5031699999999999E-3</c:v>
                </c:pt>
                <c:pt idx="50991">
                  <c:v>-3.1395199999999998E-3</c:v>
                </c:pt>
                <c:pt idx="50992">
                  <c:v>-3.7380899999999999E-3</c:v>
                </c:pt>
                <c:pt idx="50993">
                  <c:v>-2.5262399999999999E-3</c:v>
                </c:pt>
                <c:pt idx="50994" formatCode="0.00E+00">
                  <c:v>7.2399999999999998E-5</c:v>
                </c:pt>
                <c:pt idx="50995">
                  <c:v>3.0869000000000001E-3</c:v>
                </c:pt>
                <c:pt idx="50996">
                  <c:v>4.5341000000000001E-3</c:v>
                </c:pt>
                <c:pt idx="50997">
                  <c:v>4.1721600000000003E-3</c:v>
                </c:pt>
                <c:pt idx="50998">
                  <c:v>3.7543699999999999E-3</c:v>
                </c:pt>
                <c:pt idx="50999">
                  <c:v>2.4681199999999999E-3</c:v>
                </c:pt>
                <c:pt idx="51000">
                  <c:v>-1.5713400000000001E-3</c:v>
                </c:pt>
                <c:pt idx="51001">
                  <c:v>-4.40793E-3</c:v>
                </c:pt>
                <c:pt idx="51002">
                  <c:v>-5.4856799999999997E-3</c:v>
                </c:pt>
                <c:pt idx="51003">
                  <c:v>-5.84667E-3</c:v>
                </c:pt>
                <c:pt idx="51004">
                  <c:v>-5.4547099999999998E-3</c:v>
                </c:pt>
                <c:pt idx="51005">
                  <c:v>-5.6780199999999998E-3</c:v>
                </c:pt>
                <c:pt idx="51006">
                  <c:v>-3.6413499999999998E-3</c:v>
                </c:pt>
                <c:pt idx="51007">
                  <c:v>-3.2471599999999998E-3</c:v>
                </c:pt>
                <c:pt idx="51008">
                  <c:v>-4.4663999999999997E-3</c:v>
                </c:pt>
                <c:pt idx="51009">
                  <c:v>-4.2060099999999996E-3</c:v>
                </c:pt>
                <c:pt idx="51010">
                  <c:v>-4.3529399999999996E-3</c:v>
                </c:pt>
                <c:pt idx="51011">
                  <c:v>-4.7652600000000003E-3</c:v>
                </c:pt>
                <c:pt idx="51012">
                  <c:v>-3.9053500000000001E-3</c:v>
                </c:pt>
                <c:pt idx="51013">
                  <c:v>-4.3518200000000002E-3</c:v>
                </c:pt>
                <c:pt idx="51014">
                  <c:v>-2.9887199999999998E-3</c:v>
                </c:pt>
                <c:pt idx="51015">
                  <c:v>1.18483E-3</c:v>
                </c:pt>
                <c:pt idx="51016">
                  <c:v>3.2269199999999999E-3</c:v>
                </c:pt>
                <c:pt idx="51017">
                  <c:v>6.4726999999999996E-3</c:v>
                </c:pt>
                <c:pt idx="51018">
                  <c:v>7.8657299999999996E-3</c:v>
                </c:pt>
                <c:pt idx="51019">
                  <c:v>4.71697E-3</c:v>
                </c:pt>
                <c:pt idx="51020">
                  <c:v>4.4822600000000001E-3</c:v>
                </c:pt>
                <c:pt idx="51021">
                  <c:v>5.4180900000000004E-3</c:v>
                </c:pt>
                <c:pt idx="51022">
                  <c:v>4.9800000000000001E-3</c:v>
                </c:pt>
                <c:pt idx="51023">
                  <c:v>4.7123599999999996E-3</c:v>
                </c:pt>
                <c:pt idx="51024">
                  <c:v>4.9651399999999998E-3</c:v>
                </c:pt>
                <c:pt idx="51025">
                  <c:v>3.7859999999999999E-3</c:v>
                </c:pt>
                <c:pt idx="51026">
                  <c:v>4.09787E-3</c:v>
                </c:pt>
                <c:pt idx="51027">
                  <c:v>4.8480299999999997E-3</c:v>
                </c:pt>
                <c:pt idx="51028">
                  <c:v>5.5152999999999999E-3</c:v>
                </c:pt>
                <c:pt idx="51029">
                  <c:v>5.55354E-3</c:v>
                </c:pt>
                <c:pt idx="51030">
                  <c:v>5.8600500000000003E-3</c:v>
                </c:pt>
                <c:pt idx="51031">
                  <c:v>5.3610200000000002E-3</c:v>
                </c:pt>
                <c:pt idx="51032">
                  <c:v>3.6572699999999998E-3</c:v>
                </c:pt>
                <c:pt idx="51033">
                  <c:v>2.9396000000000001E-3</c:v>
                </c:pt>
                <c:pt idx="51034">
                  <c:v>3.2399199999999999E-3</c:v>
                </c:pt>
                <c:pt idx="51035">
                  <c:v>8.2034000000000002E-4</c:v>
                </c:pt>
                <c:pt idx="51036">
                  <c:v>-3.67411E-3</c:v>
                </c:pt>
                <c:pt idx="51037">
                  <c:v>-5.4305400000000002E-3</c:v>
                </c:pt>
                <c:pt idx="51038">
                  <c:v>-4.7854200000000003E-3</c:v>
                </c:pt>
                <c:pt idx="51039">
                  <c:v>-3.6458599999999999E-3</c:v>
                </c:pt>
                <c:pt idx="51040">
                  <c:v>-1.65883E-3</c:v>
                </c:pt>
                <c:pt idx="51041">
                  <c:v>2.7849699999999999E-3</c:v>
                </c:pt>
                <c:pt idx="51042">
                  <c:v>4.5030699999999996E-3</c:v>
                </c:pt>
                <c:pt idx="51043">
                  <c:v>6.3870799999999998E-3</c:v>
                </c:pt>
                <c:pt idx="51044">
                  <c:v>7.2282900000000001E-3</c:v>
                </c:pt>
                <c:pt idx="51045">
                  <c:v>5.2804899999999997E-3</c:v>
                </c:pt>
                <c:pt idx="51046">
                  <c:v>7.6823200000000003E-3</c:v>
                </c:pt>
                <c:pt idx="51047">
                  <c:v>5.4281399999999997E-3</c:v>
                </c:pt>
                <c:pt idx="51048">
                  <c:v>3.2696299999999999E-3</c:v>
                </c:pt>
                <c:pt idx="51049">
                  <c:v>3.2976500000000001E-3</c:v>
                </c:pt>
                <c:pt idx="51050">
                  <c:v>-9.0092999999999998E-4</c:v>
                </c:pt>
                <c:pt idx="51051">
                  <c:v>-3.2977900000000001E-3</c:v>
                </c:pt>
                <c:pt idx="51052">
                  <c:v>-4.1139100000000001E-3</c:v>
                </c:pt>
                <c:pt idx="51053">
                  <c:v>-4.4183900000000003E-3</c:v>
                </c:pt>
                <c:pt idx="51054">
                  <c:v>-5.0148800000000002E-3</c:v>
                </c:pt>
                <c:pt idx="51055">
                  <c:v>-2.8067600000000002E-3</c:v>
                </c:pt>
                <c:pt idx="51056">
                  <c:v>1.5444E-3</c:v>
                </c:pt>
                <c:pt idx="51057">
                  <c:v>4.0190099999999999E-3</c:v>
                </c:pt>
                <c:pt idx="51058">
                  <c:v>6.2218600000000001E-3</c:v>
                </c:pt>
                <c:pt idx="51059">
                  <c:v>7.5175499999999996E-3</c:v>
                </c:pt>
                <c:pt idx="51060">
                  <c:v>7.1376399999999998E-3</c:v>
                </c:pt>
                <c:pt idx="51061">
                  <c:v>5.1755100000000004E-3</c:v>
                </c:pt>
                <c:pt idx="51062">
                  <c:v>5.8414499999999998E-3</c:v>
                </c:pt>
                <c:pt idx="51063">
                  <c:v>5.7432500000000001E-3</c:v>
                </c:pt>
                <c:pt idx="51064">
                  <c:v>5.66629E-3</c:v>
                </c:pt>
                <c:pt idx="51065">
                  <c:v>5.3199400000000004E-3</c:v>
                </c:pt>
                <c:pt idx="51066">
                  <c:v>6.0206000000000001E-3</c:v>
                </c:pt>
                <c:pt idx="51067">
                  <c:v>6.2541699999999999E-3</c:v>
                </c:pt>
                <c:pt idx="51068">
                  <c:v>4.2037300000000001E-3</c:v>
                </c:pt>
                <c:pt idx="51069">
                  <c:v>4.0291399999999996E-3</c:v>
                </c:pt>
                <c:pt idx="51070">
                  <c:v>3.0990100000000001E-3</c:v>
                </c:pt>
                <c:pt idx="51071">
                  <c:v>-1.3617099999999999E-3</c:v>
                </c:pt>
                <c:pt idx="51072">
                  <c:v>-5.5563100000000001E-3</c:v>
                </c:pt>
                <c:pt idx="51073">
                  <c:v>-5.8534599999999996E-3</c:v>
                </c:pt>
                <c:pt idx="51074">
                  <c:v>-6.2365600000000004E-3</c:v>
                </c:pt>
                <c:pt idx="51075">
                  <c:v>-7.4105300000000002E-3</c:v>
                </c:pt>
                <c:pt idx="51076">
                  <c:v>-6.5968199999999998E-3</c:v>
                </c:pt>
                <c:pt idx="51077">
                  <c:v>-6.3413599999999999E-3</c:v>
                </c:pt>
                <c:pt idx="51078">
                  <c:v>-6.1531299999999997E-3</c:v>
                </c:pt>
                <c:pt idx="51079">
                  <c:v>-5.6750500000000001E-3</c:v>
                </c:pt>
                <c:pt idx="51080">
                  <c:v>-5.5285100000000004E-3</c:v>
                </c:pt>
                <c:pt idx="51081">
                  <c:v>-6.18652E-3</c:v>
                </c:pt>
                <c:pt idx="51082">
                  <c:v>-4.8458099999999999E-3</c:v>
                </c:pt>
                <c:pt idx="51083">
                  <c:v>-4.0368000000000001E-3</c:v>
                </c:pt>
                <c:pt idx="51084">
                  <c:v>-4.9146800000000003E-3</c:v>
                </c:pt>
                <c:pt idx="51085">
                  <c:v>-2.2855599999999998E-3</c:v>
                </c:pt>
                <c:pt idx="51086">
                  <c:v>4.9741E-4</c:v>
                </c:pt>
                <c:pt idx="51087">
                  <c:v>3.9733700000000004E-3</c:v>
                </c:pt>
                <c:pt idx="51088">
                  <c:v>5.5919699999999999E-3</c:v>
                </c:pt>
                <c:pt idx="51089">
                  <c:v>3.9827899999999999E-3</c:v>
                </c:pt>
                <c:pt idx="51090">
                  <c:v>2.5341399999999998E-3</c:v>
                </c:pt>
                <c:pt idx="51091">
                  <c:v>5.3751000000000005E-4</c:v>
                </c:pt>
                <c:pt idx="51092">
                  <c:v>-1.78101E-3</c:v>
                </c:pt>
                <c:pt idx="51093">
                  <c:v>-5.0366500000000002E-3</c:v>
                </c:pt>
                <c:pt idx="51094">
                  <c:v>-3.7848600000000001E-3</c:v>
                </c:pt>
                <c:pt idx="51095">
                  <c:v>-3.0580999999999998E-3</c:v>
                </c:pt>
                <c:pt idx="51096">
                  <c:v>-1.19512E-3</c:v>
                </c:pt>
                <c:pt idx="51097">
                  <c:v>1.91753E-3</c:v>
                </c:pt>
                <c:pt idx="51098">
                  <c:v>3.90281E-3</c:v>
                </c:pt>
                <c:pt idx="51099">
                  <c:v>8.8170000000000002E-3</c:v>
                </c:pt>
                <c:pt idx="51100">
                  <c:v>8.2095099999999997E-3</c:v>
                </c:pt>
                <c:pt idx="51101">
                  <c:v>6.7700599999999996E-3</c:v>
                </c:pt>
                <c:pt idx="51102">
                  <c:v>7.4564499999999999E-3</c:v>
                </c:pt>
                <c:pt idx="51103">
                  <c:v>4.9925200000000003E-3</c:v>
                </c:pt>
                <c:pt idx="51104">
                  <c:v>5.5537599999999996E-3</c:v>
                </c:pt>
                <c:pt idx="51105">
                  <c:v>3.4667000000000001E-3</c:v>
                </c:pt>
                <c:pt idx="51106">
                  <c:v>-1.0135299999999999E-3</c:v>
                </c:pt>
                <c:pt idx="51107">
                  <c:v>-2.3205999999999999E-3</c:v>
                </c:pt>
                <c:pt idx="51108">
                  <c:v>-3.7657099999999998E-3</c:v>
                </c:pt>
                <c:pt idx="51109">
                  <c:v>-5.9164200000000004E-3</c:v>
                </c:pt>
                <c:pt idx="51110">
                  <c:v>-4.7811700000000004E-3</c:v>
                </c:pt>
                <c:pt idx="51111">
                  <c:v>-2.5819699999999998E-3</c:v>
                </c:pt>
                <c:pt idx="51112">
                  <c:v>7.2627E-4</c:v>
                </c:pt>
                <c:pt idx="51113">
                  <c:v>4.7271199999999996E-3</c:v>
                </c:pt>
                <c:pt idx="51114">
                  <c:v>7.5482600000000002E-3</c:v>
                </c:pt>
                <c:pt idx="51115">
                  <c:v>8.5600599999999995E-3</c:v>
                </c:pt>
                <c:pt idx="51116">
                  <c:v>6.0148199999999997E-3</c:v>
                </c:pt>
                <c:pt idx="51117">
                  <c:v>7.4410600000000002E-3</c:v>
                </c:pt>
                <c:pt idx="51118">
                  <c:v>7.6057399999999997E-3</c:v>
                </c:pt>
                <c:pt idx="51119">
                  <c:v>6.6143599999999997E-3</c:v>
                </c:pt>
                <c:pt idx="51120">
                  <c:v>6.6974199999999999E-3</c:v>
                </c:pt>
                <c:pt idx="51121">
                  <c:v>5.7813400000000003E-3</c:v>
                </c:pt>
                <c:pt idx="51122">
                  <c:v>6.5018999999999997E-3</c:v>
                </c:pt>
                <c:pt idx="51123">
                  <c:v>6.3262199999999996E-3</c:v>
                </c:pt>
                <c:pt idx="51124">
                  <c:v>7.1358100000000002E-3</c:v>
                </c:pt>
                <c:pt idx="51125">
                  <c:v>4.8109700000000004E-3</c:v>
                </c:pt>
                <c:pt idx="51126">
                  <c:v>2.5085699999999999E-3</c:v>
                </c:pt>
                <c:pt idx="51127">
                  <c:v>-8.1481999999999995E-4</c:v>
                </c:pt>
                <c:pt idx="51128">
                  <c:v>-4.50652E-3</c:v>
                </c:pt>
                <c:pt idx="51129">
                  <c:v>-7.0620199999999996E-3</c:v>
                </c:pt>
                <c:pt idx="51130">
                  <c:v>-8.1377399999999992E-3</c:v>
                </c:pt>
                <c:pt idx="51131">
                  <c:v>-6.6484400000000003E-3</c:v>
                </c:pt>
                <c:pt idx="51132">
                  <c:v>-6.2191399999999997E-3</c:v>
                </c:pt>
                <c:pt idx="51133">
                  <c:v>-6.0221500000000004E-3</c:v>
                </c:pt>
                <c:pt idx="51134">
                  <c:v>-5.2672200000000004E-3</c:v>
                </c:pt>
                <c:pt idx="51135">
                  <c:v>-5.6453800000000002E-3</c:v>
                </c:pt>
                <c:pt idx="51136">
                  <c:v>-6.1368999999999998E-3</c:v>
                </c:pt>
                <c:pt idx="51137">
                  <c:v>-5.0265199999999996E-3</c:v>
                </c:pt>
                <c:pt idx="51138">
                  <c:v>-5.4573599999999996E-3</c:v>
                </c:pt>
                <c:pt idx="51139">
                  <c:v>-6.2568500000000004E-3</c:v>
                </c:pt>
                <c:pt idx="51140">
                  <c:v>-6.29169E-3</c:v>
                </c:pt>
                <c:pt idx="51141">
                  <c:v>-7.0515600000000001E-3</c:v>
                </c:pt>
                <c:pt idx="51142">
                  <c:v>-4.9016800000000003E-3</c:v>
                </c:pt>
                <c:pt idx="51143">
                  <c:v>-5.7069099999999999E-3</c:v>
                </c:pt>
                <c:pt idx="51144">
                  <c:v>-5.6177199999999997E-3</c:v>
                </c:pt>
                <c:pt idx="51145">
                  <c:v>-4.5365099999999997E-3</c:v>
                </c:pt>
                <c:pt idx="51146">
                  <c:v>-3.0375300000000001E-3</c:v>
                </c:pt>
                <c:pt idx="51147">
                  <c:v>1.6768600000000001E-3</c:v>
                </c:pt>
                <c:pt idx="51148">
                  <c:v>2.8674799999999999E-3</c:v>
                </c:pt>
                <c:pt idx="51149">
                  <c:v>4.0771799999999997E-3</c:v>
                </c:pt>
                <c:pt idx="51150">
                  <c:v>5.1208299999999998E-3</c:v>
                </c:pt>
                <c:pt idx="51151">
                  <c:v>3.8617399999999998E-3</c:v>
                </c:pt>
                <c:pt idx="51152">
                  <c:v>1.7335600000000001E-3</c:v>
                </c:pt>
                <c:pt idx="51153">
                  <c:v>-2.2988700000000002E-3</c:v>
                </c:pt>
                <c:pt idx="51154">
                  <c:v>-6.04691E-3</c:v>
                </c:pt>
                <c:pt idx="51155">
                  <c:v>-8.2968699999999996E-3</c:v>
                </c:pt>
                <c:pt idx="51156">
                  <c:v>-9.3517200000000009E-3</c:v>
                </c:pt>
                <c:pt idx="51157">
                  <c:v>-8.3967899999999995E-3</c:v>
                </c:pt>
                <c:pt idx="51158">
                  <c:v>-6.1769599999999996E-3</c:v>
                </c:pt>
                <c:pt idx="51159">
                  <c:v>-5.44577E-3</c:v>
                </c:pt>
                <c:pt idx="51160">
                  <c:v>-4.5613700000000004E-3</c:v>
                </c:pt>
                <c:pt idx="51161">
                  <c:v>-3.71908E-3</c:v>
                </c:pt>
                <c:pt idx="51162">
                  <c:v>-4.4562999999999997E-4</c:v>
                </c:pt>
                <c:pt idx="51163">
                  <c:v>3.0346499999999998E-3</c:v>
                </c:pt>
                <c:pt idx="51164">
                  <c:v>5.27123E-3</c:v>
                </c:pt>
                <c:pt idx="51165">
                  <c:v>5.8339100000000003E-3</c:v>
                </c:pt>
                <c:pt idx="51166">
                  <c:v>4.4851700000000001E-3</c:v>
                </c:pt>
                <c:pt idx="51167">
                  <c:v>2.7011600000000002E-3</c:v>
                </c:pt>
                <c:pt idx="51168">
                  <c:v>-1.5205100000000001E-3</c:v>
                </c:pt>
                <c:pt idx="51169">
                  <c:v>-4.0477899999999999E-3</c:v>
                </c:pt>
                <c:pt idx="51170">
                  <c:v>-6.5183799999999998E-3</c:v>
                </c:pt>
                <c:pt idx="51171">
                  <c:v>-7.8026800000000002E-3</c:v>
                </c:pt>
                <c:pt idx="51172">
                  <c:v>-6.90612E-3</c:v>
                </c:pt>
                <c:pt idx="51173">
                  <c:v>-7.0571100000000001E-3</c:v>
                </c:pt>
                <c:pt idx="51174">
                  <c:v>-7.2901399999999996E-3</c:v>
                </c:pt>
                <c:pt idx="51175">
                  <c:v>-7.3881199999999998E-3</c:v>
                </c:pt>
                <c:pt idx="51176">
                  <c:v>-5.6242200000000001E-3</c:v>
                </c:pt>
                <c:pt idx="51177">
                  <c:v>-7.8378500000000004E-3</c:v>
                </c:pt>
                <c:pt idx="51178">
                  <c:v>-8.0449700000000002E-3</c:v>
                </c:pt>
                <c:pt idx="51179">
                  <c:v>-6.65768E-3</c:v>
                </c:pt>
                <c:pt idx="51180">
                  <c:v>-7.27402E-3</c:v>
                </c:pt>
                <c:pt idx="51181">
                  <c:v>-4.2872500000000003E-3</c:v>
                </c:pt>
                <c:pt idx="51182">
                  <c:v>-1.5606999999999999E-3</c:v>
                </c:pt>
                <c:pt idx="51183">
                  <c:v>5.8772999999999996E-4</c:v>
                </c:pt>
                <c:pt idx="51184">
                  <c:v>4.0936599999999998E-3</c:v>
                </c:pt>
                <c:pt idx="51185">
                  <c:v>7.06619E-3</c:v>
                </c:pt>
                <c:pt idx="51186">
                  <c:v>7.8183799999999998E-3</c:v>
                </c:pt>
                <c:pt idx="51187">
                  <c:v>6.4707100000000002E-3</c:v>
                </c:pt>
                <c:pt idx="51188">
                  <c:v>7.0995099999999998E-3</c:v>
                </c:pt>
                <c:pt idx="51189">
                  <c:v>8.3753300000000003E-3</c:v>
                </c:pt>
                <c:pt idx="51190">
                  <c:v>7.7253399999999998E-3</c:v>
                </c:pt>
                <c:pt idx="51191">
                  <c:v>7.6548500000000004E-3</c:v>
                </c:pt>
                <c:pt idx="51192">
                  <c:v>7.4997099999999997E-3</c:v>
                </c:pt>
                <c:pt idx="51193">
                  <c:v>5.3609399999999998E-3</c:v>
                </c:pt>
                <c:pt idx="51194">
                  <c:v>6.9601200000000002E-3</c:v>
                </c:pt>
                <c:pt idx="51195">
                  <c:v>6.11263E-3</c:v>
                </c:pt>
                <c:pt idx="51196">
                  <c:v>4.75349E-3</c:v>
                </c:pt>
                <c:pt idx="51197">
                  <c:v>3.4600299999999998E-3</c:v>
                </c:pt>
                <c:pt idx="51198">
                  <c:v>-1.15449E-3</c:v>
                </c:pt>
                <c:pt idx="51199">
                  <c:v>-4.2925799999999998E-3</c:v>
                </c:pt>
                <c:pt idx="51200">
                  <c:v>-4.4529799999999996E-3</c:v>
                </c:pt>
                <c:pt idx="51201">
                  <c:v>-3.9741000000000004E-3</c:v>
                </c:pt>
                <c:pt idx="51202">
                  <c:v>-4.0906700000000002E-3</c:v>
                </c:pt>
                <c:pt idx="51203">
                  <c:v>-1.2290599999999999E-3</c:v>
                </c:pt>
                <c:pt idx="51204">
                  <c:v>3.9943000000000001E-3</c:v>
                </c:pt>
                <c:pt idx="51205">
                  <c:v>4.7648999999999999E-3</c:v>
                </c:pt>
                <c:pt idx="51206">
                  <c:v>4.9741799999999999E-3</c:v>
                </c:pt>
                <c:pt idx="51207">
                  <c:v>4.6958299999999998E-3</c:v>
                </c:pt>
                <c:pt idx="51208">
                  <c:v>-3.8865999999999998E-4</c:v>
                </c:pt>
                <c:pt idx="51209">
                  <c:v>-2.0539299999999998E-3</c:v>
                </c:pt>
                <c:pt idx="51210">
                  <c:v>-5.1983400000000001E-3</c:v>
                </c:pt>
                <c:pt idx="51211">
                  <c:v>-8.2086899999999994E-3</c:v>
                </c:pt>
                <c:pt idx="51212">
                  <c:v>-8.9065299999999993E-3</c:v>
                </c:pt>
                <c:pt idx="51213">
                  <c:v>-8.8163100000000008E-3</c:v>
                </c:pt>
                <c:pt idx="51214">
                  <c:v>-6.6233200000000002E-3</c:v>
                </c:pt>
                <c:pt idx="51215">
                  <c:v>-5.7507900000000004E-3</c:v>
                </c:pt>
                <c:pt idx="51216">
                  <c:v>-5.4660000000000004E-3</c:v>
                </c:pt>
                <c:pt idx="51217">
                  <c:v>-3.0096799999999998E-3</c:v>
                </c:pt>
                <c:pt idx="51218">
                  <c:v>7.9695999999999999E-4</c:v>
                </c:pt>
                <c:pt idx="51219">
                  <c:v>2.2755900000000001E-3</c:v>
                </c:pt>
                <c:pt idx="51220">
                  <c:v>5.1202799999999996E-3</c:v>
                </c:pt>
                <c:pt idx="51221">
                  <c:v>5.0935800000000003E-3</c:v>
                </c:pt>
                <c:pt idx="51222">
                  <c:v>3.8347099999999999E-3</c:v>
                </c:pt>
                <c:pt idx="51223">
                  <c:v>2.9246699999999999E-3</c:v>
                </c:pt>
                <c:pt idx="51224">
                  <c:v>-3.2449999999999997E-4</c:v>
                </c:pt>
                <c:pt idx="51225">
                  <c:v>-4.9181399999999997E-3</c:v>
                </c:pt>
                <c:pt idx="51226">
                  <c:v>-7.8569799999999995E-3</c:v>
                </c:pt>
                <c:pt idx="51227">
                  <c:v>-8.4050099999999992E-3</c:v>
                </c:pt>
                <c:pt idx="51228">
                  <c:v>-7.34909E-3</c:v>
                </c:pt>
                <c:pt idx="51229">
                  <c:v>-7.0147300000000003E-3</c:v>
                </c:pt>
                <c:pt idx="51230">
                  <c:v>-7.6154700000000001E-3</c:v>
                </c:pt>
                <c:pt idx="51231">
                  <c:v>-7.2571700000000003E-3</c:v>
                </c:pt>
                <c:pt idx="51232">
                  <c:v>-7.2704800000000002E-3</c:v>
                </c:pt>
                <c:pt idx="51233">
                  <c:v>-7.4964200000000002E-3</c:v>
                </c:pt>
                <c:pt idx="51234">
                  <c:v>-7.0416599999999999E-3</c:v>
                </c:pt>
                <c:pt idx="51235">
                  <c:v>-6.58189E-3</c:v>
                </c:pt>
                <c:pt idx="51236">
                  <c:v>-5.0104800000000003E-3</c:v>
                </c:pt>
                <c:pt idx="51237">
                  <c:v>-4.8460600000000001E-3</c:v>
                </c:pt>
                <c:pt idx="51238">
                  <c:v>-2.8968900000000001E-3</c:v>
                </c:pt>
                <c:pt idx="51239">
                  <c:v>1.41475E-3</c:v>
                </c:pt>
                <c:pt idx="51240">
                  <c:v>4.1534299999999996E-3</c:v>
                </c:pt>
                <c:pt idx="51241">
                  <c:v>7.6237700000000002E-3</c:v>
                </c:pt>
                <c:pt idx="51242">
                  <c:v>7.9087500000000008E-3</c:v>
                </c:pt>
                <c:pt idx="51243">
                  <c:v>6.67521E-3</c:v>
                </c:pt>
                <c:pt idx="51244">
                  <c:v>7.35594E-3</c:v>
                </c:pt>
                <c:pt idx="51245">
                  <c:v>6.2297999999999997E-3</c:v>
                </c:pt>
                <c:pt idx="51246">
                  <c:v>6.9363300000000001E-3</c:v>
                </c:pt>
                <c:pt idx="51247">
                  <c:v>7.6264200000000001E-3</c:v>
                </c:pt>
                <c:pt idx="51248">
                  <c:v>6.0339599999999997E-3</c:v>
                </c:pt>
                <c:pt idx="51249">
                  <c:v>7.2681200000000003E-3</c:v>
                </c:pt>
                <c:pt idx="51250">
                  <c:v>6.5595000000000002E-3</c:v>
                </c:pt>
                <c:pt idx="51251">
                  <c:v>3.55178E-3</c:v>
                </c:pt>
                <c:pt idx="51252">
                  <c:v>4.1877399999999997E-3</c:v>
                </c:pt>
                <c:pt idx="51253">
                  <c:v>2.7042099999999999E-3</c:v>
                </c:pt>
                <c:pt idx="51254">
                  <c:v>-8.4520000000000005E-4</c:v>
                </c:pt>
                <c:pt idx="51255">
                  <c:v>-2.6855999999999998E-3</c:v>
                </c:pt>
                <c:pt idx="51256">
                  <c:v>-4.3924000000000003E-3</c:v>
                </c:pt>
                <c:pt idx="51257">
                  <c:v>-4.1294499999999998E-3</c:v>
                </c:pt>
                <c:pt idx="51258">
                  <c:v>-2.1439300000000001E-3</c:v>
                </c:pt>
                <c:pt idx="51259" formatCode="0.00E+00">
                  <c:v>-6.4989999999999999E-5</c:v>
                </c:pt>
                <c:pt idx="51260">
                  <c:v>2.91106E-3</c:v>
                </c:pt>
                <c:pt idx="51261">
                  <c:v>4.6294099999999996E-3</c:v>
                </c:pt>
                <c:pt idx="51262">
                  <c:v>5.1160499999999996E-3</c:v>
                </c:pt>
                <c:pt idx="51263">
                  <c:v>2.8696300000000002E-3</c:v>
                </c:pt>
                <c:pt idx="51264">
                  <c:v>8.7151000000000004E-4</c:v>
                </c:pt>
                <c:pt idx="51265">
                  <c:v>-1.7343599999999999E-3</c:v>
                </c:pt>
                <c:pt idx="51266">
                  <c:v>-4.28685E-3</c:v>
                </c:pt>
                <c:pt idx="51267">
                  <c:v>-6.5584700000000003E-3</c:v>
                </c:pt>
                <c:pt idx="51268">
                  <c:v>-7.75087E-3</c:v>
                </c:pt>
                <c:pt idx="51269">
                  <c:v>-7.8721299999999998E-3</c:v>
                </c:pt>
                <c:pt idx="51270">
                  <c:v>-7.1930199999999996E-3</c:v>
                </c:pt>
                <c:pt idx="51271">
                  <c:v>-6.6736900000000004E-3</c:v>
                </c:pt>
                <c:pt idx="51272">
                  <c:v>-5.1655199999999998E-3</c:v>
                </c:pt>
                <c:pt idx="51273">
                  <c:v>-1.24025E-3</c:v>
                </c:pt>
                <c:pt idx="51274">
                  <c:v>-1.2841E-4</c:v>
                </c:pt>
                <c:pt idx="51275">
                  <c:v>1.6996699999999999E-3</c:v>
                </c:pt>
                <c:pt idx="51276">
                  <c:v>4.33855E-3</c:v>
                </c:pt>
                <c:pt idx="51277">
                  <c:v>4.8902099999999999E-3</c:v>
                </c:pt>
                <c:pt idx="51278">
                  <c:v>4.1291699999999997E-3</c:v>
                </c:pt>
                <c:pt idx="51279">
                  <c:v>2.0082400000000001E-3</c:v>
                </c:pt>
                <c:pt idx="51280">
                  <c:v>-2.1920799999999999E-3</c:v>
                </c:pt>
                <c:pt idx="51281">
                  <c:v>-3.9711700000000004E-3</c:v>
                </c:pt>
                <c:pt idx="51282">
                  <c:v>-6.2311299999999997E-3</c:v>
                </c:pt>
                <c:pt idx="51283">
                  <c:v>-8.6384800000000005E-3</c:v>
                </c:pt>
                <c:pt idx="51284">
                  <c:v>-7.67025E-3</c:v>
                </c:pt>
                <c:pt idx="51285">
                  <c:v>-8.5535300000000002E-3</c:v>
                </c:pt>
                <c:pt idx="51286">
                  <c:v>-6.9751400000000003E-3</c:v>
                </c:pt>
                <c:pt idx="51287">
                  <c:v>-7.3928099999999997E-3</c:v>
                </c:pt>
                <c:pt idx="51288">
                  <c:v>-7.8114100000000004E-3</c:v>
                </c:pt>
                <c:pt idx="51289">
                  <c:v>-7.8786499999999992E-3</c:v>
                </c:pt>
                <c:pt idx="51290">
                  <c:v>-8.2840499999999994E-3</c:v>
                </c:pt>
                <c:pt idx="51291">
                  <c:v>-6.8181099999999996E-3</c:v>
                </c:pt>
                <c:pt idx="51292">
                  <c:v>-5.9059200000000003E-3</c:v>
                </c:pt>
                <c:pt idx="51293">
                  <c:v>-4.8661599999999996E-3</c:v>
                </c:pt>
                <c:pt idx="51294">
                  <c:v>-2.93282E-3</c:v>
                </c:pt>
                <c:pt idx="51295">
                  <c:v>8.8097000000000002E-4</c:v>
                </c:pt>
                <c:pt idx="51296">
                  <c:v>3.8102100000000001E-3</c:v>
                </c:pt>
                <c:pt idx="51297">
                  <c:v>5.5704300000000003E-3</c:v>
                </c:pt>
                <c:pt idx="51298">
                  <c:v>7.8806199999999996E-3</c:v>
                </c:pt>
                <c:pt idx="51299">
                  <c:v>7.1509E-3</c:v>
                </c:pt>
                <c:pt idx="51300">
                  <c:v>6.6148099999999996E-3</c:v>
                </c:pt>
                <c:pt idx="51301">
                  <c:v>7.9256399999999994E-3</c:v>
                </c:pt>
                <c:pt idx="51302">
                  <c:v>7.9021500000000001E-3</c:v>
                </c:pt>
                <c:pt idx="51303">
                  <c:v>6.0263699999999996E-3</c:v>
                </c:pt>
                <c:pt idx="51304">
                  <c:v>6.7344500000000003E-3</c:v>
                </c:pt>
                <c:pt idx="51305">
                  <c:v>6.4643499999999998E-3</c:v>
                </c:pt>
                <c:pt idx="51306">
                  <c:v>5.7854100000000004E-3</c:v>
                </c:pt>
                <c:pt idx="51307">
                  <c:v>5.6185000000000002E-3</c:v>
                </c:pt>
                <c:pt idx="51308">
                  <c:v>4.2401899999999996E-3</c:v>
                </c:pt>
                <c:pt idx="51309">
                  <c:v>2.4936699999999999E-3</c:v>
                </c:pt>
                <c:pt idx="51310">
                  <c:v>-1.19067E-3</c:v>
                </c:pt>
                <c:pt idx="51311">
                  <c:v>-3.0393199999999999E-3</c:v>
                </c:pt>
                <c:pt idx="51312">
                  <c:v>-4.6550999999999997E-3</c:v>
                </c:pt>
                <c:pt idx="51313">
                  <c:v>-5.0260799999999996E-3</c:v>
                </c:pt>
                <c:pt idx="51314">
                  <c:v>-3.3849499999999999E-3</c:v>
                </c:pt>
                <c:pt idx="51315">
                  <c:v>-3.0599000000000002E-4</c:v>
                </c:pt>
                <c:pt idx="51316">
                  <c:v>4.0880999999999999E-3</c:v>
                </c:pt>
                <c:pt idx="51317">
                  <c:v>4.7103900000000001E-3</c:v>
                </c:pt>
                <c:pt idx="51318">
                  <c:v>4.7743400000000002E-3</c:v>
                </c:pt>
                <c:pt idx="51319">
                  <c:v>4.2748999999999999E-3</c:v>
                </c:pt>
                <c:pt idx="51320">
                  <c:v>6.3487000000000005E-4</c:v>
                </c:pt>
                <c:pt idx="51321">
                  <c:v>-1.8467799999999999E-3</c:v>
                </c:pt>
                <c:pt idx="51322">
                  <c:v>-4.5353299999999997E-3</c:v>
                </c:pt>
                <c:pt idx="51323">
                  <c:v>-7.3167700000000002E-3</c:v>
                </c:pt>
                <c:pt idx="51324">
                  <c:v>-8.1475499999999999E-3</c:v>
                </c:pt>
                <c:pt idx="51325">
                  <c:v>-8.9633899999999999E-3</c:v>
                </c:pt>
                <c:pt idx="51326">
                  <c:v>-7.2423499999999998E-3</c:v>
                </c:pt>
                <c:pt idx="51327">
                  <c:v>-6.1282799999999998E-3</c:v>
                </c:pt>
                <c:pt idx="51328">
                  <c:v>-4.9894600000000002E-3</c:v>
                </c:pt>
                <c:pt idx="51329">
                  <c:v>-3.07267E-3</c:v>
                </c:pt>
                <c:pt idx="51330">
                  <c:v>1.8455000000000001E-4</c:v>
                </c:pt>
                <c:pt idx="51331">
                  <c:v>3.5042699999999999E-3</c:v>
                </c:pt>
                <c:pt idx="51332">
                  <c:v>3.19338E-3</c:v>
                </c:pt>
                <c:pt idx="51333">
                  <c:v>4.4614199999999998E-3</c:v>
                </c:pt>
                <c:pt idx="51334">
                  <c:v>5.3013000000000001E-3</c:v>
                </c:pt>
                <c:pt idx="51335">
                  <c:v>2.04945E-3</c:v>
                </c:pt>
                <c:pt idx="51336">
                  <c:v>-2.0213499999999999E-3</c:v>
                </c:pt>
                <c:pt idx="51337">
                  <c:v>-4.7952100000000003E-3</c:v>
                </c:pt>
                <c:pt idx="51338">
                  <c:v>-6.6998400000000003E-3</c:v>
                </c:pt>
                <c:pt idx="51339">
                  <c:v>-7.1003300000000002E-3</c:v>
                </c:pt>
                <c:pt idx="51340">
                  <c:v>-5.8837200000000003E-3</c:v>
                </c:pt>
                <c:pt idx="51341">
                  <c:v>-7.6240600000000002E-3</c:v>
                </c:pt>
                <c:pt idx="51342">
                  <c:v>-6.5001800000000004E-3</c:v>
                </c:pt>
                <c:pt idx="51343">
                  <c:v>-6.9629899999999996E-3</c:v>
                </c:pt>
                <c:pt idx="51344">
                  <c:v>-7.9421800000000001E-3</c:v>
                </c:pt>
                <c:pt idx="51345">
                  <c:v>-7.9692400000000007E-3</c:v>
                </c:pt>
                <c:pt idx="51346">
                  <c:v>-7.70516E-3</c:v>
                </c:pt>
                <c:pt idx="51347">
                  <c:v>-5.5884200000000002E-3</c:v>
                </c:pt>
                <c:pt idx="51348">
                  <c:v>-5.3141200000000003E-3</c:v>
                </c:pt>
                <c:pt idx="51349">
                  <c:v>-4.01695E-3</c:v>
                </c:pt>
                <c:pt idx="51350">
                  <c:v>-1.6350799999999999E-3</c:v>
                </c:pt>
                <c:pt idx="51351">
                  <c:v>1.14047E-3</c:v>
                </c:pt>
                <c:pt idx="51352">
                  <c:v>3.5063899999999999E-3</c:v>
                </c:pt>
                <c:pt idx="51353">
                  <c:v>4.7039300000000003E-3</c:v>
                </c:pt>
                <c:pt idx="51354">
                  <c:v>6.9827200000000004E-3</c:v>
                </c:pt>
                <c:pt idx="51355">
                  <c:v>7.5403299999999996E-3</c:v>
                </c:pt>
                <c:pt idx="51356">
                  <c:v>6.6963400000000003E-3</c:v>
                </c:pt>
                <c:pt idx="51357">
                  <c:v>7.3453099999999999E-3</c:v>
                </c:pt>
                <c:pt idx="51358">
                  <c:v>6.6449899999999999E-3</c:v>
                </c:pt>
                <c:pt idx="51359">
                  <c:v>7.0085099999999999E-3</c:v>
                </c:pt>
                <c:pt idx="51360">
                  <c:v>7.5315399999999998E-3</c:v>
                </c:pt>
                <c:pt idx="51361">
                  <c:v>5.8242800000000003E-3</c:v>
                </c:pt>
                <c:pt idx="51362">
                  <c:v>7.7332299999999998E-3</c:v>
                </c:pt>
                <c:pt idx="51363">
                  <c:v>6.3397499999999999E-3</c:v>
                </c:pt>
                <c:pt idx="51364">
                  <c:v>4.5838600000000004E-3</c:v>
                </c:pt>
                <c:pt idx="51365">
                  <c:v>2.02242E-3</c:v>
                </c:pt>
                <c:pt idx="51366">
                  <c:v>-1.69286E-3</c:v>
                </c:pt>
                <c:pt idx="51367">
                  <c:v>-2.5338700000000001E-3</c:v>
                </c:pt>
                <c:pt idx="51368">
                  <c:v>-5.1356700000000002E-3</c:v>
                </c:pt>
                <c:pt idx="51369">
                  <c:v>-3.6816599999999998E-3</c:v>
                </c:pt>
                <c:pt idx="51370">
                  <c:v>-1.5247800000000001E-3</c:v>
                </c:pt>
                <c:pt idx="51371">
                  <c:v>-1.30054E-3</c:v>
                </c:pt>
                <c:pt idx="51372">
                  <c:v>2.2848299999999998E-3</c:v>
                </c:pt>
                <c:pt idx="51373">
                  <c:v>4.0908200000000002E-3</c:v>
                </c:pt>
                <c:pt idx="51374">
                  <c:v>3.30519E-3</c:v>
                </c:pt>
                <c:pt idx="51375">
                  <c:v>3.3195199999999998E-3</c:v>
                </c:pt>
                <c:pt idx="51376">
                  <c:v>1.07887E-3</c:v>
                </c:pt>
                <c:pt idx="51377">
                  <c:v>-2.4674200000000001E-3</c:v>
                </c:pt>
                <c:pt idx="51378">
                  <c:v>-4.6319000000000004E-3</c:v>
                </c:pt>
                <c:pt idx="51379">
                  <c:v>-5.7769300000000004E-3</c:v>
                </c:pt>
                <c:pt idx="51380">
                  <c:v>-7.3474899999999999E-3</c:v>
                </c:pt>
                <c:pt idx="51381">
                  <c:v>-8.3068199999999995E-3</c:v>
                </c:pt>
                <c:pt idx="51382">
                  <c:v>-5.2756599999999997E-3</c:v>
                </c:pt>
                <c:pt idx="51383">
                  <c:v>-5.9808500000000002E-3</c:v>
                </c:pt>
                <c:pt idx="51384">
                  <c:v>-5.7570199999999998E-3</c:v>
                </c:pt>
                <c:pt idx="51385">
                  <c:v>-2.53126E-3</c:v>
                </c:pt>
                <c:pt idx="51386">
                  <c:v>4.2959999999999998E-4</c:v>
                </c:pt>
                <c:pt idx="51387">
                  <c:v>2.58333E-3</c:v>
                </c:pt>
                <c:pt idx="51388">
                  <c:v>2.9346300000000001E-3</c:v>
                </c:pt>
                <c:pt idx="51389">
                  <c:v>3.9300200000000002E-3</c:v>
                </c:pt>
                <c:pt idx="51390">
                  <c:v>2.7427200000000001E-3</c:v>
                </c:pt>
                <c:pt idx="51391">
                  <c:v>8.5965E-4</c:v>
                </c:pt>
                <c:pt idx="51392">
                  <c:v>-8.0836000000000005E-4</c:v>
                </c:pt>
                <c:pt idx="51393">
                  <c:v>-3.49336E-3</c:v>
                </c:pt>
                <c:pt idx="51394">
                  <c:v>-5.46972E-3</c:v>
                </c:pt>
                <c:pt idx="51395">
                  <c:v>-6.8919300000000001E-3</c:v>
                </c:pt>
                <c:pt idx="51396">
                  <c:v>-7.5937299999999999E-3</c:v>
                </c:pt>
                <c:pt idx="51397">
                  <c:v>-7.4476799999999999E-3</c:v>
                </c:pt>
                <c:pt idx="51398">
                  <c:v>-6.9195699999999999E-3</c:v>
                </c:pt>
                <c:pt idx="51399">
                  <c:v>-8.1710099999999994E-3</c:v>
                </c:pt>
                <c:pt idx="51400">
                  <c:v>-5.9592899999999999E-3</c:v>
                </c:pt>
                <c:pt idx="51401">
                  <c:v>-6.0908300000000002E-3</c:v>
                </c:pt>
                <c:pt idx="51402">
                  <c:v>-7.4731399999999996E-3</c:v>
                </c:pt>
                <c:pt idx="51403">
                  <c:v>-6.1037799999999996E-3</c:v>
                </c:pt>
                <c:pt idx="51404">
                  <c:v>-5.0375100000000003E-3</c:v>
                </c:pt>
                <c:pt idx="51405">
                  <c:v>-2.4252499999999999E-3</c:v>
                </c:pt>
                <c:pt idx="51406">
                  <c:v>-8.1775000000000001E-4</c:v>
                </c:pt>
                <c:pt idx="51407">
                  <c:v>4.8314000000000001E-4</c:v>
                </c:pt>
                <c:pt idx="51408">
                  <c:v>2.2135499999999999E-3</c:v>
                </c:pt>
                <c:pt idx="51409">
                  <c:v>4.9248800000000004E-3</c:v>
                </c:pt>
                <c:pt idx="51410">
                  <c:v>6.63811E-3</c:v>
                </c:pt>
                <c:pt idx="51411">
                  <c:v>5.9617899999999998E-3</c:v>
                </c:pt>
                <c:pt idx="51412">
                  <c:v>5.4389900000000003E-3</c:v>
                </c:pt>
                <c:pt idx="51413">
                  <c:v>6.3582600000000001E-3</c:v>
                </c:pt>
                <c:pt idx="51414">
                  <c:v>7.5909100000000002E-3</c:v>
                </c:pt>
                <c:pt idx="51415">
                  <c:v>6.8319699999999997E-3</c:v>
                </c:pt>
                <c:pt idx="51416">
                  <c:v>5.3961E-3</c:v>
                </c:pt>
                <c:pt idx="51417">
                  <c:v>5.6959699999999999E-3</c:v>
                </c:pt>
                <c:pt idx="51418">
                  <c:v>6.65345E-3</c:v>
                </c:pt>
                <c:pt idx="51419">
                  <c:v>6.4020400000000003E-3</c:v>
                </c:pt>
                <c:pt idx="51420">
                  <c:v>6.1103900000000003E-3</c:v>
                </c:pt>
                <c:pt idx="51421">
                  <c:v>5.7458700000000001E-3</c:v>
                </c:pt>
                <c:pt idx="51422">
                  <c:v>6.6810200000000002E-3</c:v>
                </c:pt>
                <c:pt idx="51423">
                  <c:v>6.8811599999999999E-3</c:v>
                </c:pt>
                <c:pt idx="51424">
                  <c:v>5.2570500000000001E-3</c:v>
                </c:pt>
                <c:pt idx="51425">
                  <c:v>4.3364800000000002E-3</c:v>
                </c:pt>
                <c:pt idx="51426">
                  <c:v>2.8507699999999999E-3</c:v>
                </c:pt>
                <c:pt idx="51427">
                  <c:v>-1.26172E-3</c:v>
                </c:pt>
                <c:pt idx="51428">
                  <c:v>-3.4205199999999998E-3</c:v>
                </c:pt>
                <c:pt idx="51429">
                  <c:v>-4.1246700000000004E-3</c:v>
                </c:pt>
                <c:pt idx="51430">
                  <c:v>-3.5550299999999998E-3</c:v>
                </c:pt>
                <c:pt idx="51431">
                  <c:v>-1.72226E-3</c:v>
                </c:pt>
                <c:pt idx="51432" formatCode="0.00E+00">
                  <c:v>-9.221E-5</c:v>
                </c:pt>
                <c:pt idx="51433">
                  <c:v>1.2207100000000001E-3</c:v>
                </c:pt>
                <c:pt idx="51434">
                  <c:v>2.9127900000000002E-3</c:v>
                </c:pt>
                <c:pt idx="51435">
                  <c:v>5.5984199999999998E-3</c:v>
                </c:pt>
                <c:pt idx="51436">
                  <c:v>6.9493699999999999E-3</c:v>
                </c:pt>
                <c:pt idx="51437">
                  <c:v>5.8427100000000001E-3</c:v>
                </c:pt>
                <c:pt idx="51438">
                  <c:v>5.7812100000000002E-3</c:v>
                </c:pt>
                <c:pt idx="51439">
                  <c:v>5.9068499999999999E-3</c:v>
                </c:pt>
                <c:pt idx="51440">
                  <c:v>5.36689E-3</c:v>
                </c:pt>
                <c:pt idx="51441">
                  <c:v>2.43465E-3</c:v>
                </c:pt>
                <c:pt idx="51442">
                  <c:v>3.9816999999999999E-4</c:v>
                </c:pt>
                <c:pt idx="51443">
                  <c:v>-1.9023600000000001E-3</c:v>
                </c:pt>
                <c:pt idx="51444">
                  <c:v>-4.4718900000000001E-3</c:v>
                </c:pt>
                <c:pt idx="51445">
                  <c:v>-3.4404599999999998E-3</c:v>
                </c:pt>
                <c:pt idx="51446">
                  <c:v>-2.4551500000000001E-3</c:v>
                </c:pt>
                <c:pt idx="51447">
                  <c:v>-1.29038E-3</c:v>
                </c:pt>
                <c:pt idx="51448">
                  <c:v>1.8607700000000001E-3</c:v>
                </c:pt>
                <c:pt idx="51449">
                  <c:v>3.54521E-3</c:v>
                </c:pt>
                <c:pt idx="51450">
                  <c:v>4.0615E-3</c:v>
                </c:pt>
                <c:pt idx="51451">
                  <c:v>4.71317E-3</c:v>
                </c:pt>
                <c:pt idx="51452">
                  <c:v>6.62906E-3</c:v>
                </c:pt>
                <c:pt idx="51453">
                  <c:v>7.03244E-3</c:v>
                </c:pt>
                <c:pt idx="51454">
                  <c:v>5.91443E-3</c:v>
                </c:pt>
                <c:pt idx="51455">
                  <c:v>6.8600500000000003E-3</c:v>
                </c:pt>
                <c:pt idx="51456">
                  <c:v>5.87573E-3</c:v>
                </c:pt>
                <c:pt idx="51457">
                  <c:v>6.0127899999999996E-3</c:v>
                </c:pt>
                <c:pt idx="51458">
                  <c:v>6.86989E-3</c:v>
                </c:pt>
                <c:pt idx="51459">
                  <c:v>5.52872E-3</c:v>
                </c:pt>
                <c:pt idx="51460">
                  <c:v>5.5146800000000001E-3</c:v>
                </c:pt>
                <c:pt idx="51461">
                  <c:v>2.6859200000000001E-3</c:v>
                </c:pt>
                <c:pt idx="51462">
                  <c:v>1.60816E-3</c:v>
                </c:pt>
                <c:pt idx="51463">
                  <c:v>-9.9164000000000001E-4</c:v>
                </c:pt>
                <c:pt idx="51464">
                  <c:v>-4.0400899999999997E-3</c:v>
                </c:pt>
                <c:pt idx="51465">
                  <c:v>-3.2585700000000001E-3</c:v>
                </c:pt>
                <c:pt idx="51466">
                  <c:v>-5.7211700000000002E-3</c:v>
                </c:pt>
                <c:pt idx="51467">
                  <c:v>-6.4216999999999998E-3</c:v>
                </c:pt>
                <c:pt idx="51468">
                  <c:v>-5.3527100000000001E-3</c:v>
                </c:pt>
                <c:pt idx="51469">
                  <c:v>-5.3600899999999996E-3</c:v>
                </c:pt>
                <c:pt idx="51470">
                  <c:v>-5.8639699999999996E-3</c:v>
                </c:pt>
                <c:pt idx="51471">
                  <c:v>-6.6620799999999999E-3</c:v>
                </c:pt>
                <c:pt idx="51472">
                  <c:v>-5.4177000000000001E-3</c:v>
                </c:pt>
                <c:pt idx="51473">
                  <c:v>-5.6552699999999996E-3</c:v>
                </c:pt>
                <c:pt idx="51474">
                  <c:v>-5.8073500000000002E-3</c:v>
                </c:pt>
                <c:pt idx="51475">
                  <c:v>-6.2584600000000004E-3</c:v>
                </c:pt>
                <c:pt idx="51476">
                  <c:v>-6.5882500000000004E-3</c:v>
                </c:pt>
                <c:pt idx="51477">
                  <c:v>-6.0760600000000003E-3</c:v>
                </c:pt>
                <c:pt idx="51478">
                  <c:v>-4.8865899999999997E-3</c:v>
                </c:pt>
                <c:pt idx="51479">
                  <c:v>-6.1177000000000002E-3</c:v>
                </c:pt>
                <c:pt idx="51480">
                  <c:v>-5.6928500000000002E-3</c:v>
                </c:pt>
                <c:pt idx="51481">
                  <c:v>-3.5382899999999999E-3</c:v>
                </c:pt>
                <c:pt idx="51482">
                  <c:v>-1.8956699999999999E-3</c:v>
                </c:pt>
                <c:pt idx="51483">
                  <c:v>1.1443499999999999E-3</c:v>
                </c:pt>
                <c:pt idx="51484">
                  <c:v>2.3358900000000002E-3</c:v>
                </c:pt>
                <c:pt idx="51485">
                  <c:v>3.51988E-3</c:v>
                </c:pt>
                <c:pt idx="51486">
                  <c:v>2.2733599999999999E-3</c:v>
                </c:pt>
                <c:pt idx="51487">
                  <c:v>1.29006E-3</c:v>
                </c:pt>
                <c:pt idx="51488">
                  <c:v>2.10801E-3</c:v>
                </c:pt>
                <c:pt idx="51489" formatCode="0.00E+00">
                  <c:v>-5.5619999999999999E-5</c:v>
                </c:pt>
                <c:pt idx="51490">
                  <c:v>-3.1202299999999999E-3</c:v>
                </c:pt>
                <c:pt idx="51491">
                  <c:v>-3.77189E-3</c:v>
                </c:pt>
                <c:pt idx="51492">
                  <c:v>-5.9268200000000002E-3</c:v>
                </c:pt>
                <c:pt idx="51493">
                  <c:v>-7.2448499999999997E-3</c:v>
                </c:pt>
                <c:pt idx="51494">
                  <c:v>-4.1871399999999998E-3</c:v>
                </c:pt>
                <c:pt idx="51495">
                  <c:v>-4.7234299999999998E-3</c:v>
                </c:pt>
                <c:pt idx="51496">
                  <c:v>-3.10027E-3</c:v>
                </c:pt>
                <c:pt idx="51497">
                  <c:v>-2.8795299999999999E-3</c:v>
                </c:pt>
                <c:pt idx="51498">
                  <c:v>-1.66267E-3</c:v>
                </c:pt>
                <c:pt idx="51499">
                  <c:v>2.7828499999999999E-3</c:v>
                </c:pt>
                <c:pt idx="51500">
                  <c:v>1.5617000000000001E-3</c:v>
                </c:pt>
                <c:pt idx="51501">
                  <c:v>2.1236699999999998E-3</c:v>
                </c:pt>
                <c:pt idx="51502">
                  <c:v>1.719E-3</c:v>
                </c:pt>
                <c:pt idx="51503" formatCode="0.00E+00">
                  <c:v>-6.5679999999999995E-5</c:v>
                </c:pt>
                <c:pt idx="51504">
                  <c:v>3.1508000000000003E-4</c:v>
                </c:pt>
                <c:pt idx="51505">
                  <c:v>-1.55616E-3</c:v>
                </c:pt>
                <c:pt idx="51506">
                  <c:v>-3.7617499999999999E-3</c:v>
                </c:pt>
                <c:pt idx="51507">
                  <c:v>-4.4880099999999997E-3</c:v>
                </c:pt>
                <c:pt idx="51508">
                  <c:v>-4.6640800000000001E-3</c:v>
                </c:pt>
                <c:pt idx="51509">
                  <c:v>-6.0333299999999999E-3</c:v>
                </c:pt>
                <c:pt idx="51510">
                  <c:v>-5.5987299999999997E-3</c:v>
                </c:pt>
                <c:pt idx="51511">
                  <c:v>-5.2881500000000001E-3</c:v>
                </c:pt>
                <c:pt idx="51512">
                  <c:v>-5.2676700000000003E-3</c:v>
                </c:pt>
                <c:pt idx="51513">
                  <c:v>-5.9571900000000002E-3</c:v>
                </c:pt>
                <c:pt idx="51514">
                  <c:v>-5.3273799999999996E-3</c:v>
                </c:pt>
                <c:pt idx="51515">
                  <c:v>-3.8579399999999998E-3</c:v>
                </c:pt>
                <c:pt idx="51516">
                  <c:v>-4.03623E-3</c:v>
                </c:pt>
                <c:pt idx="51517">
                  <c:v>-3.6450100000000002E-3</c:v>
                </c:pt>
                <c:pt idx="51518">
                  <c:v>-1.6741099999999999E-3</c:v>
                </c:pt>
                <c:pt idx="51519">
                  <c:v>1.05962E-3</c:v>
                </c:pt>
                <c:pt idx="51520">
                  <c:v>2.4607600000000002E-3</c:v>
                </c:pt>
                <c:pt idx="51521">
                  <c:v>2.3636899999999999E-3</c:v>
                </c:pt>
                <c:pt idx="51522">
                  <c:v>4.5949900000000002E-3</c:v>
                </c:pt>
                <c:pt idx="51523">
                  <c:v>5.7819000000000004E-3</c:v>
                </c:pt>
                <c:pt idx="51524">
                  <c:v>4.6447600000000004E-3</c:v>
                </c:pt>
                <c:pt idx="51525">
                  <c:v>4.9141899999999997E-3</c:v>
                </c:pt>
                <c:pt idx="51526">
                  <c:v>4.9979999999999998E-3</c:v>
                </c:pt>
                <c:pt idx="51527">
                  <c:v>4.8252800000000004E-3</c:v>
                </c:pt>
                <c:pt idx="51528">
                  <c:v>5.2401399999999999E-3</c:v>
                </c:pt>
                <c:pt idx="51529">
                  <c:v>4.7392700000000003E-3</c:v>
                </c:pt>
                <c:pt idx="51530">
                  <c:v>4.4143799999999999E-3</c:v>
                </c:pt>
                <c:pt idx="51531">
                  <c:v>3.8139699999999999E-3</c:v>
                </c:pt>
                <c:pt idx="51532">
                  <c:v>1.99687E-3</c:v>
                </c:pt>
                <c:pt idx="51533">
                  <c:v>9.0417999999999998E-4</c:v>
                </c:pt>
                <c:pt idx="51534">
                  <c:v>9.8642999999999995E-4</c:v>
                </c:pt>
                <c:pt idx="51535">
                  <c:v>-1.6010899999999999E-3</c:v>
                </c:pt>
                <c:pt idx="51536">
                  <c:v>-1.74588E-3</c:v>
                </c:pt>
                <c:pt idx="51537">
                  <c:v>-1.55609E-3</c:v>
                </c:pt>
                <c:pt idx="51538">
                  <c:v>-9.9638000000000005E-4</c:v>
                </c:pt>
                <c:pt idx="51539">
                  <c:v>7.6024000000000003E-4</c:v>
                </c:pt>
                <c:pt idx="51540">
                  <c:v>7.0739999999999996E-4</c:v>
                </c:pt>
                <c:pt idx="51541">
                  <c:v>1.83175E-3</c:v>
                </c:pt>
                <c:pt idx="51542">
                  <c:v>1.1828100000000001E-3</c:v>
                </c:pt>
                <c:pt idx="51543">
                  <c:v>8.9824000000000002E-4</c:v>
                </c:pt>
                <c:pt idx="51544">
                  <c:v>-1.9793E-4</c:v>
                </c:pt>
                <c:pt idx="51545">
                  <c:v>-2.25727E-3</c:v>
                </c:pt>
                <c:pt idx="51546">
                  <c:v>-2.0255799999999999E-3</c:v>
                </c:pt>
                <c:pt idx="51547">
                  <c:v>-2.8300199999999999E-3</c:v>
                </c:pt>
                <c:pt idx="51548">
                  <c:v>-3.9679399999999997E-3</c:v>
                </c:pt>
                <c:pt idx="51549">
                  <c:v>-4.7808199999999999E-3</c:v>
                </c:pt>
                <c:pt idx="51550">
                  <c:v>-4.6483999999999996E-3</c:v>
                </c:pt>
                <c:pt idx="51551">
                  <c:v>-3.8336899999999998E-3</c:v>
                </c:pt>
                <c:pt idx="51552">
                  <c:v>-3.58823E-3</c:v>
                </c:pt>
                <c:pt idx="51553">
                  <c:v>-1.7569300000000001E-3</c:v>
                </c:pt>
                <c:pt idx="51554">
                  <c:v>7.1383000000000004E-4</c:v>
                </c:pt>
                <c:pt idx="51555">
                  <c:v>8.8272000000000003E-4</c:v>
                </c:pt>
                <c:pt idx="51556">
                  <c:v>1.8607000000000001E-3</c:v>
                </c:pt>
                <c:pt idx="51557">
                  <c:v>1.6555000000000001E-3</c:v>
                </c:pt>
                <c:pt idx="51558">
                  <c:v>3.3583000000000002E-4</c:v>
                </c:pt>
                <c:pt idx="51559">
                  <c:v>3.5334E-4</c:v>
                </c:pt>
                <c:pt idx="51560">
                  <c:v>6.7314000000000002E-4</c:v>
                </c:pt>
                <c:pt idx="51561">
                  <c:v>-3.0158799999999999E-3</c:v>
                </c:pt>
                <c:pt idx="51562">
                  <c:v>-3.7895899999999998E-3</c:v>
                </c:pt>
                <c:pt idx="51563">
                  <c:v>-3.4876199999999999E-3</c:v>
                </c:pt>
                <c:pt idx="51564">
                  <c:v>-5.5852300000000001E-3</c:v>
                </c:pt>
                <c:pt idx="51565">
                  <c:v>-4.88011E-3</c:v>
                </c:pt>
                <c:pt idx="51566">
                  <c:v>-4.8492800000000001E-3</c:v>
                </c:pt>
                <c:pt idx="51567">
                  <c:v>-4.8940600000000004E-3</c:v>
                </c:pt>
                <c:pt idx="51568">
                  <c:v>-4.57384E-3</c:v>
                </c:pt>
                <c:pt idx="51569">
                  <c:v>-6.1544700000000004E-3</c:v>
                </c:pt>
                <c:pt idx="51570">
                  <c:v>-4.1477900000000002E-3</c:v>
                </c:pt>
                <c:pt idx="51571">
                  <c:v>-2.3876100000000001E-3</c:v>
                </c:pt>
                <c:pt idx="51572">
                  <c:v>-3.46525E-3</c:v>
                </c:pt>
                <c:pt idx="51573">
                  <c:v>-2.09596E-3</c:v>
                </c:pt>
                <c:pt idx="51574">
                  <c:v>6.7792999999999998E-4</c:v>
                </c:pt>
                <c:pt idx="51575">
                  <c:v>7.9741000000000002E-4</c:v>
                </c:pt>
                <c:pt idx="51576">
                  <c:v>1.4585999999999999E-4</c:v>
                </c:pt>
                <c:pt idx="51577">
                  <c:v>1.1407800000000001E-3</c:v>
                </c:pt>
                <c:pt idx="51578">
                  <c:v>2.95781E-3</c:v>
                </c:pt>
                <c:pt idx="51579">
                  <c:v>3.6439300000000001E-3</c:v>
                </c:pt>
                <c:pt idx="51580">
                  <c:v>3.59831E-3</c:v>
                </c:pt>
                <c:pt idx="51581">
                  <c:v>3.16957E-3</c:v>
                </c:pt>
                <c:pt idx="51582">
                  <c:v>2.6047700000000002E-3</c:v>
                </c:pt>
                <c:pt idx="51583">
                  <c:v>3.1789000000000001E-3</c:v>
                </c:pt>
                <c:pt idx="51584">
                  <c:v>3.8000199999999999E-3</c:v>
                </c:pt>
                <c:pt idx="51585">
                  <c:v>4.6083699999999997E-3</c:v>
                </c:pt>
                <c:pt idx="51586">
                  <c:v>3.7206800000000001E-3</c:v>
                </c:pt>
                <c:pt idx="51587">
                  <c:v>2.40047E-3</c:v>
                </c:pt>
                <c:pt idx="51588">
                  <c:v>2.5159100000000001E-3</c:v>
                </c:pt>
                <c:pt idx="51589">
                  <c:v>8.5245999999999998E-4</c:v>
                </c:pt>
                <c:pt idx="51590">
                  <c:v>-3.4723000000000002E-4</c:v>
                </c:pt>
                <c:pt idx="51591">
                  <c:v>-1.5521E-4</c:v>
                </c:pt>
                <c:pt idx="51592">
                  <c:v>-1.2818700000000001E-3</c:v>
                </c:pt>
                <c:pt idx="51593">
                  <c:v>-1.6559299999999999E-3</c:v>
                </c:pt>
                <c:pt idx="51594">
                  <c:v>-4.9268000000000001E-4</c:v>
                </c:pt>
                <c:pt idx="51595">
                  <c:v>-7.0752E-4</c:v>
                </c:pt>
                <c:pt idx="51596">
                  <c:v>8.1616999999999996E-4</c:v>
                </c:pt>
                <c:pt idx="51597">
                  <c:v>2.0137499999999999E-3</c:v>
                </c:pt>
                <c:pt idx="51598">
                  <c:v>1.33267E-3</c:v>
                </c:pt>
                <c:pt idx="51599">
                  <c:v>7.2654999999999996E-4</c:v>
                </c:pt>
                <c:pt idx="51600">
                  <c:v>-1.0035999999999999E-4</c:v>
                </c:pt>
                <c:pt idx="51601">
                  <c:v>-2.0497599999999999E-3</c:v>
                </c:pt>
                <c:pt idx="51602">
                  <c:v>-1.3917000000000001E-3</c:v>
                </c:pt>
                <c:pt idx="51603">
                  <c:v>-1.8190400000000001E-3</c:v>
                </c:pt>
                <c:pt idx="51604">
                  <c:v>-2.8879399999999999E-3</c:v>
                </c:pt>
                <c:pt idx="51605">
                  <c:v>-4.6454199999999999E-3</c:v>
                </c:pt>
                <c:pt idx="51606">
                  <c:v>-4.87018E-3</c:v>
                </c:pt>
                <c:pt idx="51607">
                  <c:v>-2.7005900000000001E-3</c:v>
                </c:pt>
                <c:pt idx="51608">
                  <c:v>-2.0765800000000002E-3</c:v>
                </c:pt>
                <c:pt idx="51609">
                  <c:v>-1.2496E-3</c:v>
                </c:pt>
                <c:pt idx="51610">
                  <c:v>1.3726000000000001E-3</c:v>
                </c:pt>
                <c:pt idx="51611">
                  <c:v>1.36268E-3</c:v>
                </c:pt>
                <c:pt idx="51612">
                  <c:v>1.2758400000000001E-3</c:v>
                </c:pt>
                <c:pt idx="51613">
                  <c:v>1.2256599999999999E-3</c:v>
                </c:pt>
                <c:pt idx="51614">
                  <c:v>-3.8358000000000001E-4</c:v>
                </c:pt>
                <c:pt idx="51615">
                  <c:v>8.5088999999999998E-4</c:v>
                </c:pt>
                <c:pt idx="51616">
                  <c:v>-5.7501000000000004E-4</c:v>
                </c:pt>
                <c:pt idx="51617">
                  <c:v>-7.2541000000000001E-4</c:v>
                </c:pt>
                <c:pt idx="51618">
                  <c:v>-2.8266000000000001E-4</c:v>
                </c:pt>
                <c:pt idx="51619">
                  <c:v>-1.1660799999999999E-3</c:v>
                </c:pt>
                <c:pt idx="51620">
                  <c:v>-2.2217000000000001E-3</c:v>
                </c:pt>
                <c:pt idx="51621">
                  <c:v>-3.1106300000000001E-3</c:v>
                </c:pt>
                <c:pt idx="51622">
                  <c:v>-2.0785000000000001E-3</c:v>
                </c:pt>
                <c:pt idx="51623">
                  <c:v>-2.6990600000000001E-3</c:v>
                </c:pt>
                <c:pt idx="51624">
                  <c:v>-2.1805800000000001E-3</c:v>
                </c:pt>
                <c:pt idx="51625">
                  <c:v>-3.6029600000000001E-3</c:v>
                </c:pt>
                <c:pt idx="51626">
                  <c:v>-3.0914599999999999E-3</c:v>
                </c:pt>
                <c:pt idx="51627">
                  <c:v>-1.23537E-3</c:v>
                </c:pt>
                <c:pt idx="51628">
                  <c:v>-1.94634E-3</c:v>
                </c:pt>
                <c:pt idx="51629">
                  <c:v>-9.0843E-4</c:v>
                </c:pt>
                <c:pt idx="51630">
                  <c:v>5.7507999999999995E-4</c:v>
                </c:pt>
                <c:pt idx="51631">
                  <c:v>-6.5569999999999995E-4</c:v>
                </c:pt>
                <c:pt idx="51632" formatCode="0.00E+00">
                  <c:v>2.4859999999999999E-5</c:v>
                </c:pt>
                <c:pt idx="51633">
                  <c:v>8.8354999999999998E-4</c:v>
                </c:pt>
                <c:pt idx="51634">
                  <c:v>1.5387300000000001E-3</c:v>
                </c:pt>
                <c:pt idx="51635">
                  <c:v>3.0142599999999999E-3</c:v>
                </c:pt>
                <c:pt idx="51636">
                  <c:v>3.4732700000000001E-3</c:v>
                </c:pt>
                <c:pt idx="51637">
                  <c:v>3.06099E-3</c:v>
                </c:pt>
                <c:pt idx="51638">
                  <c:v>1.4032700000000001E-3</c:v>
                </c:pt>
                <c:pt idx="51639">
                  <c:v>2.0624200000000001E-3</c:v>
                </c:pt>
                <c:pt idx="51640">
                  <c:v>2.98657E-3</c:v>
                </c:pt>
                <c:pt idx="51641">
                  <c:v>1.38754E-3</c:v>
                </c:pt>
                <c:pt idx="51642">
                  <c:v>1.2626099999999999E-3</c:v>
                </c:pt>
                <c:pt idx="51643">
                  <c:v>2.6523200000000001E-3</c:v>
                </c:pt>
                <c:pt idx="51644">
                  <c:v>1.57339E-3</c:v>
                </c:pt>
                <c:pt idx="51645">
                  <c:v>2.0143000000000001E-3</c:v>
                </c:pt>
                <c:pt idx="51646">
                  <c:v>3.5450500000000001E-3</c:v>
                </c:pt>
                <c:pt idx="51647">
                  <c:v>1.5994500000000001E-3</c:v>
                </c:pt>
                <c:pt idx="51648">
                  <c:v>1.4984600000000001E-3</c:v>
                </c:pt>
                <c:pt idx="51649">
                  <c:v>1.07726E-3</c:v>
                </c:pt>
                <c:pt idx="51650">
                  <c:v>-7.4264000000000003E-4</c:v>
                </c:pt>
                <c:pt idx="51651" formatCode="0.00E+00">
                  <c:v>-9.7100000000000002E-5</c:v>
                </c:pt>
                <c:pt idx="51652">
                  <c:v>8.2545999999999997E-4</c:v>
                </c:pt>
                <c:pt idx="51653">
                  <c:v>-5.4812000000000003E-4</c:v>
                </c:pt>
                <c:pt idx="51654">
                  <c:v>-6.0698000000000002E-4</c:v>
                </c:pt>
                <c:pt idx="51655">
                  <c:v>-5.6849999999999999E-4</c:v>
                </c:pt>
                <c:pt idx="51656">
                  <c:v>-2.5924999999999999E-4</c:v>
                </c:pt>
                <c:pt idx="51657">
                  <c:v>5.0120999999999998E-4</c:v>
                </c:pt>
                <c:pt idx="51658">
                  <c:v>6.4608000000000005E-4</c:v>
                </c:pt>
                <c:pt idx="51659">
                  <c:v>1.4185300000000001E-3</c:v>
                </c:pt>
                <c:pt idx="51660">
                  <c:v>1.7157100000000001E-3</c:v>
                </c:pt>
                <c:pt idx="51661">
                  <c:v>2.8174300000000001E-3</c:v>
                </c:pt>
                <c:pt idx="51662">
                  <c:v>2.3492700000000001E-3</c:v>
                </c:pt>
                <c:pt idx="51663">
                  <c:v>1.3162899999999999E-3</c:v>
                </c:pt>
                <c:pt idx="51664">
                  <c:v>2.7770199999999998E-3</c:v>
                </c:pt>
                <c:pt idx="51665">
                  <c:v>8.8736999999999996E-4</c:v>
                </c:pt>
                <c:pt idx="51666">
                  <c:v>1.38331E-3</c:v>
                </c:pt>
                <c:pt idx="51667">
                  <c:v>3.0319E-4</c:v>
                </c:pt>
                <c:pt idx="51668">
                  <c:v>-1.0721400000000001E-3</c:v>
                </c:pt>
                <c:pt idx="51669" formatCode="0.00E+00">
                  <c:v>1.8280000000000001E-5</c:v>
                </c:pt>
                <c:pt idx="51670">
                  <c:v>6.6575E-4</c:v>
                </c:pt>
                <c:pt idx="51671">
                  <c:v>5.5086999999999996E-4</c:v>
                </c:pt>
                <c:pt idx="51672">
                  <c:v>-7.894E-4</c:v>
                </c:pt>
                <c:pt idx="51673">
                  <c:v>3.4063000000000002E-4</c:v>
                </c:pt>
                <c:pt idx="51674">
                  <c:v>1.2884999999999999E-4</c:v>
                </c:pt>
                <c:pt idx="51675">
                  <c:v>4.4307E-4</c:v>
                </c:pt>
                <c:pt idx="51676">
                  <c:v>2.14343E-3</c:v>
                </c:pt>
                <c:pt idx="51677">
                  <c:v>1.6615200000000001E-3</c:v>
                </c:pt>
                <c:pt idx="51678">
                  <c:v>2.3519700000000001E-3</c:v>
                </c:pt>
                <c:pt idx="51679">
                  <c:v>2.33921E-3</c:v>
                </c:pt>
                <c:pt idx="51680">
                  <c:v>1.93165E-3</c:v>
                </c:pt>
                <c:pt idx="51681">
                  <c:v>2.3489399999999999E-3</c:v>
                </c:pt>
                <c:pt idx="51682">
                  <c:v>2.5893800000000001E-3</c:v>
                </c:pt>
                <c:pt idx="51683">
                  <c:v>2.0694799999999998E-3</c:v>
                </c:pt>
                <c:pt idx="51684">
                  <c:v>7.3324000000000002E-4</c:v>
                </c:pt>
                <c:pt idx="51685">
                  <c:v>-2.8146999999999997E-4</c:v>
                </c:pt>
                <c:pt idx="51686">
                  <c:v>-4.9620000000000003E-4</c:v>
                </c:pt>
                <c:pt idx="51687">
                  <c:v>-5.3098999999999996E-4</c:v>
                </c:pt>
                <c:pt idx="51688">
                  <c:v>6.0455999999999997E-4</c:v>
                </c:pt>
                <c:pt idx="51689" formatCode="0.00E+00">
                  <c:v>-2.932E-5</c:v>
                </c:pt>
                <c:pt idx="51690">
                  <c:v>-1.4420000000000001E-4</c:v>
                </c:pt>
                <c:pt idx="51691">
                  <c:v>-1.7213E-3</c:v>
                </c:pt>
                <c:pt idx="51692">
                  <c:v>-2.1943100000000001E-3</c:v>
                </c:pt>
                <c:pt idx="51693">
                  <c:v>-1.4422899999999999E-3</c:v>
                </c:pt>
                <c:pt idx="51694">
                  <c:v>-3.2237799999999999E-3</c:v>
                </c:pt>
                <c:pt idx="51695">
                  <c:v>-2.2151499999999999E-3</c:v>
                </c:pt>
                <c:pt idx="51696">
                  <c:v>-7.3373000000000004E-4</c:v>
                </c:pt>
                <c:pt idx="51697">
                  <c:v>-1.35739E-3</c:v>
                </c:pt>
                <c:pt idx="51698">
                  <c:v>-2.0471600000000001E-3</c:v>
                </c:pt>
                <c:pt idx="51699">
                  <c:v>-1.49289E-3</c:v>
                </c:pt>
                <c:pt idx="51700">
                  <c:v>-2.10012E-3</c:v>
                </c:pt>
                <c:pt idx="51701">
                  <c:v>-2.3901999999999999E-3</c:v>
                </c:pt>
                <c:pt idx="51702">
                  <c:v>-1.9332799999999999E-3</c:v>
                </c:pt>
                <c:pt idx="51703">
                  <c:v>-1.2086499999999999E-3</c:v>
                </c:pt>
                <c:pt idx="51704">
                  <c:v>-6.4419E-4</c:v>
                </c:pt>
                <c:pt idx="51705">
                  <c:v>-1.58457E-3</c:v>
                </c:pt>
                <c:pt idx="51706" formatCode="0.00E+00">
                  <c:v>-5.4719999999999998E-5</c:v>
                </c:pt>
                <c:pt idx="51707">
                  <c:v>-1.4087999999999999E-4</c:v>
                </c:pt>
                <c:pt idx="51708">
                  <c:v>-1.08876E-3</c:v>
                </c:pt>
                <c:pt idx="51709">
                  <c:v>1.6892E-4</c:v>
                </c:pt>
                <c:pt idx="51710">
                  <c:v>-1.2591099999999999E-3</c:v>
                </c:pt>
                <c:pt idx="51711">
                  <c:v>-2.6812899999999998E-3</c:v>
                </c:pt>
                <c:pt idx="51712">
                  <c:v>5.4113999999999996E-4</c:v>
                </c:pt>
                <c:pt idx="51713">
                  <c:v>7.7251000000000002E-4</c:v>
                </c:pt>
                <c:pt idx="51714">
                  <c:v>-1.0119599999999999E-3</c:v>
                </c:pt>
                <c:pt idx="51715">
                  <c:v>-4.7395E-4</c:v>
                </c:pt>
                <c:pt idx="51716">
                  <c:v>-2.9660999999999999E-4</c:v>
                </c:pt>
                <c:pt idx="51717">
                  <c:v>-1.9499000000000001E-3</c:v>
                </c:pt>
                <c:pt idx="51718">
                  <c:v>-2.58311E-3</c:v>
                </c:pt>
                <c:pt idx="51719">
                  <c:v>-1.54243E-3</c:v>
                </c:pt>
                <c:pt idx="51720">
                  <c:v>-9.1657000000000001E-4</c:v>
                </c:pt>
                <c:pt idx="51721">
                  <c:v>4.3752999999999999E-4</c:v>
                </c:pt>
                <c:pt idx="51722">
                  <c:v>1.0134600000000001E-3</c:v>
                </c:pt>
                <c:pt idx="51723">
                  <c:v>-1.0362100000000001E-3</c:v>
                </c:pt>
                <c:pt idx="51724">
                  <c:v>-1.4885E-3</c:v>
                </c:pt>
                <c:pt idx="51725">
                  <c:v>-5.4445000000000003E-4</c:v>
                </c:pt>
                <c:pt idx="51726">
                  <c:v>-1.3999699999999999E-3</c:v>
                </c:pt>
                <c:pt idx="51727">
                  <c:v>-1.359E-3</c:v>
                </c:pt>
                <c:pt idx="51728">
                  <c:v>-7.6752999999999999E-4</c:v>
                </c:pt>
                <c:pt idx="51729">
                  <c:v>6.7882000000000001E-4</c:v>
                </c:pt>
                <c:pt idx="51730">
                  <c:v>1.97094E-3</c:v>
                </c:pt>
                <c:pt idx="51731">
                  <c:v>7.0766999999999998E-4</c:v>
                </c:pt>
                <c:pt idx="51732">
                  <c:v>-1.37E-4</c:v>
                </c:pt>
                <c:pt idx="51733">
                  <c:v>-1.4603999999999999E-3</c:v>
                </c:pt>
                <c:pt idx="51734">
                  <c:v>-1.7568799999999999E-3</c:v>
                </c:pt>
                <c:pt idx="51735">
                  <c:v>-1.8537200000000001E-3</c:v>
                </c:pt>
                <c:pt idx="51736">
                  <c:v>-6.9965000000000001E-4</c:v>
                </c:pt>
                <c:pt idx="51737">
                  <c:v>-6.3011000000000002E-4</c:v>
                </c:pt>
                <c:pt idx="51738">
                  <c:v>-8.9959999999999997E-4</c:v>
                </c:pt>
                <c:pt idx="51739">
                  <c:v>-9.1648000000000001E-4</c:v>
                </c:pt>
                <c:pt idx="51740">
                  <c:v>-4.6639000000000001E-4</c:v>
                </c:pt>
                <c:pt idx="51741">
                  <c:v>1.3939899999999999E-3</c:v>
                </c:pt>
                <c:pt idx="51742">
                  <c:v>5.1814999999999999E-4</c:v>
                </c:pt>
                <c:pt idx="51743">
                  <c:v>-6.6991000000000002E-4</c:v>
                </c:pt>
                <c:pt idx="51744">
                  <c:v>-2.2521999999999999E-4</c:v>
                </c:pt>
                <c:pt idx="51745">
                  <c:v>-8.9935999999999998E-4</c:v>
                </c:pt>
                <c:pt idx="51746">
                  <c:v>-9.6424E-4</c:v>
                </c:pt>
                <c:pt idx="51747">
                  <c:v>7.9637999999999996E-4</c:v>
                </c:pt>
                <c:pt idx="51748">
                  <c:v>1.91522E-3</c:v>
                </c:pt>
                <c:pt idx="51749">
                  <c:v>-5.7242000000000003E-4</c:v>
                </c:pt>
                <c:pt idx="51750">
                  <c:v>1.6682000000000001E-4</c:v>
                </c:pt>
                <c:pt idx="51751">
                  <c:v>1.41833E-3</c:v>
                </c:pt>
                <c:pt idx="51752">
                  <c:v>1.25208E-3</c:v>
                </c:pt>
                <c:pt idx="51753">
                  <c:v>8.7414999999999997E-4</c:v>
                </c:pt>
                <c:pt idx="51754">
                  <c:v>-7.8421999999999997E-4</c:v>
                </c:pt>
                <c:pt idx="51755">
                  <c:v>-7.9423999999999999E-4</c:v>
                </c:pt>
                <c:pt idx="51756" formatCode="0.00E+00">
                  <c:v>1.234E-5</c:v>
                </c:pt>
                <c:pt idx="51757">
                  <c:v>-1.0686E-4</c:v>
                </c:pt>
                <c:pt idx="51758">
                  <c:v>-5.7773000000000004E-4</c:v>
                </c:pt>
                <c:pt idx="51759">
                  <c:v>4.7416E-4</c:v>
                </c:pt>
                <c:pt idx="51760">
                  <c:v>1.2589599999999999E-3</c:v>
                </c:pt>
                <c:pt idx="51761">
                  <c:v>1.0961600000000001E-3</c:v>
                </c:pt>
                <c:pt idx="51762">
                  <c:v>1.03202E-3</c:v>
                </c:pt>
                <c:pt idx="51763">
                  <c:v>4.0805000000000003E-4</c:v>
                </c:pt>
                <c:pt idx="51764">
                  <c:v>-1.8222E-4</c:v>
                </c:pt>
                <c:pt idx="51765">
                  <c:v>-1.6939500000000001E-3</c:v>
                </c:pt>
                <c:pt idx="51766">
                  <c:v>-1.9039899999999999E-3</c:v>
                </c:pt>
                <c:pt idx="51767">
                  <c:v>-1.00362E-3</c:v>
                </c:pt>
                <c:pt idx="51768">
                  <c:v>-9.9322999999999989E-4</c:v>
                </c:pt>
                <c:pt idx="51769">
                  <c:v>9.1173999999999997E-4</c:v>
                </c:pt>
                <c:pt idx="51770">
                  <c:v>1.13962E-3</c:v>
                </c:pt>
                <c:pt idx="51771">
                  <c:v>1.1703E-4</c:v>
                </c:pt>
                <c:pt idx="51772">
                  <c:v>-4.5645000000000001E-4</c:v>
                </c:pt>
                <c:pt idx="51773">
                  <c:v>-1.779E-3</c:v>
                </c:pt>
                <c:pt idx="51774">
                  <c:v>-7.6062000000000005E-4</c:v>
                </c:pt>
                <c:pt idx="51775">
                  <c:v>-1.8264999999999999E-4</c:v>
                </c:pt>
                <c:pt idx="51776">
                  <c:v>1.0165599999999999E-3</c:v>
                </c:pt>
                <c:pt idx="51777">
                  <c:v>2.2796000000000001E-3</c:v>
                </c:pt>
                <c:pt idx="51778">
                  <c:v>7.0324000000000005E-4</c:v>
                </c:pt>
                <c:pt idx="51779">
                  <c:v>-3.569E-4</c:v>
                </c:pt>
                <c:pt idx="51780">
                  <c:v>-4.2951000000000003E-4</c:v>
                </c:pt>
                <c:pt idx="51781">
                  <c:v>-1.2750299999999999E-3</c:v>
                </c:pt>
                <c:pt idx="51782">
                  <c:v>-7.5573999999999997E-4</c:v>
                </c:pt>
                <c:pt idx="51783">
                  <c:v>-1.7929700000000001E-3</c:v>
                </c:pt>
                <c:pt idx="51784">
                  <c:v>-3.5045999999999998E-4</c:v>
                </c:pt>
                <c:pt idx="51785">
                  <c:v>1.8742699999999999E-3</c:v>
                </c:pt>
                <c:pt idx="51786">
                  <c:v>2.70608E-3</c:v>
                </c:pt>
                <c:pt idx="51787">
                  <c:v>3.1308099999999999E-3</c:v>
                </c:pt>
                <c:pt idx="51788">
                  <c:v>1.3347700000000001E-3</c:v>
                </c:pt>
                <c:pt idx="51789">
                  <c:v>6.6702000000000005E-4</c:v>
                </c:pt>
                <c:pt idx="51790">
                  <c:v>4.8937000000000004E-4</c:v>
                </c:pt>
                <c:pt idx="51791">
                  <c:v>-3.3272999999999999E-4</c:v>
                </c:pt>
                <c:pt idx="51792" formatCode="0.00E+00">
                  <c:v>-5.6520000000000001E-5</c:v>
                </c:pt>
                <c:pt idx="51793" formatCode="0.00E+00">
                  <c:v>-9.4199999999999996E-6</c:v>
                </c:pt>
                <c:pt idx="51794">
                  <c:v>2.3384999999999999E-4</c:v>
                </c:pt>
                <c:pt idx="51795">
                  <c:v>8.0124000000000005E-4</c:v>
                </c:pt>
                <c:pt idx="51796">
                  <c:v>1.4944800000000001E-3</c:v>
                </c:pt>
                <c:pt idx="51797">
                  <c:v>1.11046E-3</c:v>
                </c:pt>
                <c:pt idx="51798">
                  <c:v>1.36298E-3</c:v>
                </c:pt>
                <c:pt idx="51799">
                  <c:v>7.1582000000000004E-4</c:v>
                </c:pt>
                <c:pt idx="51800">
                  <c:v>-8.4192999999999996E-4</c:v>
                </c:pt>
                <c:pt idx="51801">
                  <c:v>-2.05966E-3</c:v>
                </c:pt>
                <c:pt idx="51802">
                  <c:v>-2.8995800000000001E-3</c:v>
                </c:pt>
                <c:pt idx="51803">
                  <c:v>-3.0944000000000002E-4</c:v>
                </c:pt>
                <c:pt idx="51804">
                  <c:v>-5.0374000000000003E-4</c:v>
                </c:pt>
                <c:pt idx="51805">
                  <c:v>-7.0896000000000002E-4</c:v>
                </c:pt>
                <c:pt idx="51806">
                  <c:v>5.1871000000000003E-4</c:v>
                </c:pt>
                <c:pt idx="51807">
                  <c:v>-1.1469099999999999E-3</c:v>
                </c:pt>
                <c:pt idx="51808">
                  <c:v>-4.3320000000000001E-4</c:v>
                </c:pt>
                <c:pt idx="51809">
                  <c:v>2.0820999999999999E-4</c:v>
                </c:pt>
                <c:pt idx="51810" formatCode="0.00E+00">
                  <c:v>-4.4900000000000002E-6</c:v>
                </c:pt>
                <c:pt idx="51811">
                  <c:v>-6.6098000000000003E-4</c:v>
                </c:pt>
                <c:pt idx="51812">
                  <c:v>-5.1440999999999998E-4</c:v>
                </c:pt>
                <c:pt idx="51813">
                  <c:v>-1.14525E-3</c:v>
                </c:pt>
                <c:pt idx="51814">
                  <c:v>-6.3845999999999998E-4</c:v>
                </c:pt>
                <c:pt idx="51815">
                  <c:v>-1.5176E-4</c:v>
                </c:pt>
                <c:pt idx="51816">
                  <c:v>-7.9376999999999996E-4</c:v>
                </c:pt>
                <c:pt idx="51817">
                  <c:v>-3.369E-4</c:v>
                </c:pt>
                <c:pt idx="51818">
                  <c:v>-2.7174000000000002E-4</c:v>
                </c:pt>
                <c:pt idx="51819">
                  <c:v>3.1401999999999998E-4</c:v>
                </c:pt>
                <c:pt idx="51820">
                  <c:v>1.4367900000000001E-3</c:v>
                </c:pt>
                <c:pt idx="51821">
                  <c:v>2.3590799999999999E-3</c:v>
                </c:pt>
                <c:pt idx="51822">
                  <c:v>2.77772E-3</c:v>
                </c:pt>
                <c:pt idx="51823">
                  <c:v>1.8686900000000001E-3</c:v>
                </c:pt>
                <c:pt idx="51824">
                  <c:v>7.9381000000000005E-4</c:v>
                </c:pt>
                <c:pt idx="51825">
                  <c:v>1.0846E-4</c:v>
                </c:pt>
                <c:pt idx="51826">
                  <c:v>-2.4903400000000002E-3</c:v>
                </c:pt>
                <c:pt idx="51827">
                  <c:v>-3.5577999999999999E-3</c:v>
                </c:pt>
                <c:pt idx="51828">
                  <c:v>-1.6609299999999999E-3</c:v>
                </c:pt>
                <c:pt idx="51829">
                  <c:v>-2.9720300000000001E-3</c:v>
                </c:pt>
                <c:pt idx="51830">
                  <c:v>-2.0367699999999998E-3</c:v>
                </c:pt>
                <c:pt idx="51831">
                  <c:v>-6.7882000000000001E-4</c:v>
                </c:pt>
                <c:pt idx="51832">
                  <c:v>-1.8419300000000001E-3</c:v>
                </c:pt>
                <c:pt idx="51833">
                  <c:v>-1.3962E-3</c:v>
                </c:pt>
                <c:pt idx="51834">
                  <c:v>-1.4533999999999999E-4</c:v>
                </c:pt>
                <c:pt idx="51835">
                  <c:v>2.0638200000000001E-3</c:v>
                </c:pt>
                <c:pt idx="51836">
                  <c:v>1.71068E-3</c:v>
                </c:pt>
                <c:pt idx="51837">
                  <c:v>9.4855999999999998E-4</c:v>
                </c:pt>
                <c:pt idx="51838">
                  <c:v>2.37747E-3</c:v>
                </c:pt>
                <c:pt idx="51839">
                  <c:v>1.29306E-3</c:v>
                </c:pt>
                <c:pt idx="51840">
                  <c:v>-6.6509999999999996E-4</c:v>
                </c:pt>
                <c:pt idx="51841">
                  <c:v>-2.5016299999999999E-3</c:v>
                </c:pt>
                <c:pt idx="51842">
                  <c:v>-2.6927600000000002E-3</c:v>
                </c:pt>
                <c:pt idx="51843">
                  <c:v>-2.6801199999999998E-3</c:v>
                </c:pt>
                <c:pt idx="51844">
                  <c:v>-1.88236E-3</c:v>
                </c:pt>
                <c:pt idx="51845">
                  <c:v>-9.4101000000000005E-4</c:v>
                </c:pt>
                <c:pt idx="51846">
                  <c:v>-9.8733000000000002E-4</c:v>
                </c:pt>
                <c:pt idx="51847">
                  <c:v>-1.5005800000000001E-3</c:v>
                </c:pt>
                <c:pt idx="51848">
                  <c:v>-1.5646900000000001E-3</c:v>
                </c:pt>
                <c:pt idx="51849">
                  <c:v>-2.0934899999999999E-3</c:v>
                </c:pt>
                <c:pt idx="51850">
                  <c:v>-7.0611999999999997E-4</c:v>
                </c:pt>
                <c:pt idx="51851">
                  <c:v>-7.9803999999999997E-4</c:v>
                </c:pt>
                <c:pt idx="51852">
                  <c:v>-2.6710100000000001E-3</c:v>
                </c:pt>
                <c:pt idx="51853">
                  <c:v>-1.15861E-3</c:v>
                </c:pt>
                <c:pt idx="51854">
                  <c:v>6.9209999999999996E-4</c:v>
                </c:pt>
                <c:pt idx="51855">
                  <c:v>5.8635999999999996E-4</c:v>
                </c:pt>
                <c:pt idx="51856">
                  <c:v>3.0211700000000001E-3</c:v>
                </c:pt>
                <c:pt idx="51857">
                  <c:v>3.7264500000000001E-3</c:v>
                </c:pt>
                <c:pt idx="51858">
                  <c:v>1.8609200000000001E-3</c:v>
                </c:pt>
                <c:pt idx="51859">
                  <c:v>1.85046E-3</c:v>
                </c:pt>
                <c:pt idx="51860">
                  <c:v>1.27093E-3</c:v>
                </c:pt>
                <c:pt idx="51861">
                  <c:v>2.7186599999999999E-3</c:v>
                </c:pt>
                <c:pt idx="51862">
                  <c:v>3.05332E-3</c:v>
                </c:pt>
                <c:pt idx="51863">
                  <c:v>1.1662300000000001E-3</c:v>
                </c:pt>
                <c:pt idx="51864">
                  <c:v>4.8879999999999996E-4</c:v>
                </c:pt>
                <c:pt idx="51865">
                  <c:v>1.7554300000000001E-3</c:v>
                </c:pt>
                <c:pt idx="51866">
                  <c:v>2.4028600000000002E-3</c:v>
                </c:pt>
                <c:pt idx="51867">
                  <c:v>1.5829800000000001E-3</c:v>
                </c:pt>
                <c:pt idx="51868">
                  <c:v>1.5465800000000001E-3</c:v>
                </c:pt>
                <c:pt idx="51869">
                  <c:v>1.8851899999999999E-3</c:v>
                </c:pt>
                <c:pt idx="51870">
                  <c:v>2.3233199999999998E-3</c:v>
                </c:pt>
                <c:pt idx="51871">
                  <c:v>1.2409000000000001E-3</c:v>
                </c:pt>
                <c:pt idx="51872">
                  <c:v>1.8816099999999999E-3</c:v>
                </c:pt>
                <c:pt idx="51873">
                  <c:v>3.5752000000000001E-4</c:v>
                </c:pt>
                <c:pt idx="51874">
                  <c:v>1.7794999999999999E-4</c:v>
                </c:pt>
                <c:pt idx="51875" formatCode="0.00E+00">
                  <c:v>-8.0439999999999996E-5</c:v>
                </c:pt>
                <c:pt idx="51876">
                  <c:v>-3.1554E-3</c:v>
                </c:pt>
                <c:pt idx="51877">
                  <c:v>-2.6756499999999999E-3</c:v>
                </c:pt>
                <c:pt idx="51878">
                  <c:v>-1.8661000000000001E-3</c:v>
                </c:pt>
                <c:pt idx="51879">
                  <c:v>-1.9844099999999998E-3</c:v>
                </c:pt>
                <c:pt idx="51880">
                  <c:v>-2.3343999999999999E-4</c:v>
                </c:pt>
                <c:pt idx="51881">
                  <c:v>2.88375E-3</c:v>
                </c:pt>
                <c:pt idx="51882">
                  <c:v>4.4500099999999999E-3</c:v>
                </c:pt>
                <c:pt idx="51883">
                  <c:v>3.4891800000000001E-3</c:v>
                </c:pt>
                <c:pt idx="51884">
                  <c:v>3.4154200000000002E-3</c:v>
                </c:pt>
                <c:pt idx="51885">
                  <c:v>2.9575399999999998E-3</c:v>
                </c:pt>
                <c:pt idx="51886">
                  <c:v>1.4260099999999999E-3</c:v>
                </c:pt>
                <c:pt idx="51887">
                  <c:v>2.02535E-3</c:v>
                </c:pt>
                <c:pt idx="51888">
                  <c:v>2.1895199999999999E-3</c:v>
                </c:pt>
                <c:pt idx="51889">
                  <c:v>1.3920499999999999E-3</c:v>
                </c:pt>
                <c:pt idx="51890">
                  <c:v>7.4483000000000004E-4</c:v>
                </c:pt>
                <c:pt idx="51891">
                  <c:v>-1.2110199999999999E-3</c:v>
                </c:pt>
                <c:pt idx="51892">
                  <c:v>-2.9156899999999999E-3</c:v>
                </c:pt>
                <c:pt idx="51893">
                  <c:v>-2.6594499999999998E-3</c:v>
                </c:pt>
                <c:pt idx="51894">
                  <c:v>-2.7761700000000001E-3</c:v>
                </c:pt>
                <c:pt idx="51895">
                  <c:v>-2.4175899999999998E-3</c:v>
                </c:pt>
                <c:pt idx="51896">
                  <c:v>1.21699E-3</c:v>
                </c:pt>
                <c:pt idx="51897">
                  <c:v>2.2262699999999998E-3</c:v>
                </c:pt>
                <c:pt idx="51898">
                  <c:v>4.4047699999999997E-3</c:v>
                </c:pt>
                <c:pt idx="51899">
                  <c:v>5.19398E-3</c:v>
                </c:pt>
                <c:pt idx="51900">
                  <c:v>3.1803199999999999E-3</c:v>
                </c:pt>
                <c:pt idx="51901">
                  <c:v>3.4596399999999999E-3</c:v>
                </c:pt>
                <c:pt idx="51902">
                  <c:v>2.0263600000000001E-3</c:v>
                </c:pt>
                <c:pt idx="51903">
                  <c:v>1.03239E-3</c:v>
                </c:pt>
                <c:pt idx="51904">
                  <c:v>2.31307E-3</c:v>
                </c:pt>
                <c:pt idx="51905">
                  <c:v>2.8829699999999999E-3</c:v>
                </c:pt>
                <c:pt idx="51906">
                  <c:v>3.1067199999999999E-3</c:v>
                </c:pt>
                <c:pt idx="51907">
                  <c:v>2.2609100000000001E-3</c:v>
                </c:pt>
                <c:pt idx="51908">
                  <c:v>2.71726E-3</c:v>
                </c:pt>
                <c:pt idx="51909">
                  <c:v>3.1145299999999999E-3</c:v>
                </c:pt>
                <c:pt idx="51910">
                  <c:v>1.21419E-3</c:v>
                </c:pt>
                <c:pt idx="51911">
                  <c:v>-1.5423500000000001E-3</c:v>
                </c:pt>
                <c:pt idx="51912">
                  <c:v>-3.7463100000000001E-3</c:v>
                </c:pt>
                <c:pt idx="51913">
                  <c:v>-3.8455300000000002E-3</c:v>
                </c:pt>
                <c:pt idx="51914">
                  <c:v>-2.7928900000000001E-3</c:v>
                </c:pt>
                <c:pt idx="51915">
                  <c:v>-3.12919E-3</c:v>
                </c:pt>
                <c:pt idx="51916">
                  <c:v>-2.2618199999999999E-3</c:v>
                </c:pt>
                <c:pt idx="51917">
                  <c:v>-2.3581299999999999E-3</c:v>
                </c:pt>
                <c:pt idx="51918">
                  <c:v>-3.3763500000000002E-3</c:v>
                </c:pt>
                <c:pt idx="51919">
                  <c:v>-1.8506799999999999E-3</c:v>
                </c:pt>
                <c:pt idx="51920">
                  <c:v>-1.85793E-3</c:v>
                </c:pt>
                <c:pt idx="51921">
                  <c:v>-4.0852400000000004E-3</c:v>
                </c:pt>
                <c:pt idx="51922">
                  <c:v>-3.7245400000000001E-3</c:v>
                </c:pt>
                <c:pt idx="51923">
                  <c:v>-3.47789E-3</c:v>
                </c:pt>
                <c:pt idx="51924">
                  <c:v>-2.6948200000000001E-3</c:v>
                </c:pt>
                <c:pt idx="51925">
                  <c:v>-1.0624300000000001E-3</c:v>
                </c:pt>
                <c:pt idx="51926">
                  <c:v>5.3138999999999997E-4</c:v>
                </c:pt>
                <c:pt idx="51927">
                  <c:v>3.7264500000000001E-3</c:v>
                </c:pt>
                <c:pt idx="51928">
                  <c:v>3.3582400000000002E-3</c:v>
                </c:pt>
                <c:pt idx="51929">
                  <c:v>2.7770899999999999E-3</c:v>
                </c:pt>
                <c:pt idx="51930">
                  <c:v>3.0788500000000002E-3</c:v>
                </c:pt>
                <c:pt idx="51931">
                  <c:v>-3.0339000000000001E-4</c:v>
                </c:pt>
                <c:pt idx="51932">
                  <c:v>-2.8951300000000001E-3</c:v>
                </c:pt>
                <c:pt idx="51933">
                  <c:v>-3.37411E-3</c:v>
                </c:pt>
                <c:pt idx="51934">
                  <c:v>-3.36228E-3</c:v>
                </c:pt>
                <c:pt idx="51935">
                  <c:v>-3.4376699999999999E-3</c:v>
                </c:pt>
                <c:pt idx="51936">
                  <c:v>-1.6441400000000001E-3</c:v>
                </c:pt>
                <c:pt idx="51937">
                  <c:v>1.3086899999999999E-3</c:v>
                </c:pt>
                <c:pt idx="51938">
                  <c:v>4.0306600000000001E-3</c:v>
                </c:pt>
                <c:pt idx="51939">
                  <c:v>4.4303900000000002E-3</c:v>
                </c:pt>
                <c:pt idx="51940">
                  <c:v>4.6831599999999996E-3</c:v>
                </c:pt>
                <c:pt idx="51941">
                  <c:v>3.3528500000000001E-3</c:v>
                </c:pt>
                <c:pt idx="51942">
                  <c:v>2.8197000000000001E-3</c:v>
                </c:pt>
                <c:pt idx="51943">
                  <c:v>3.1730299999999999E-3</c:v>
                </c:pt>
                <c:pt idx="51944">
                  <c:v>3.8032500000000002E-3</c:v>
                </c:pt>
                <c:pt idx="51945">
                  <c:v>3.0540300000000001E-3</c:v>
                </c:pt>
                <c:pt idx="51946">
                  <c:v>-8.0278999999999995E-4</c:v>
                </c:pt>
                <c:pt idx="51947">
                  <c:v>-1.83274E-3</c:v>
                </c:pt>
                <c:pt idx="51948">
                  <c:v>-3.7069300000000002E-3</c:v>
                </c:pt>
                <c:pt idx="51949">
                  <c:v>-5.8083600000000003E-3</c:v>
                </c:pt>
                <c:pt idx="51950">
                  <c:v>-3.06851E-3</c:v>
                </c:pt>
                <c:pt idx="51951">
                  <c:v>-1.02834E-3</c:v>
                </c:pt>
                <c:pt idx="51952">
                  <c:v>9.1297999999999998E-4</c:v>
                </c:pt>
                <c:pt idx="51953">
                  <c:v>3.11626E-3</c:v>
                </c:pt>
                <c:pt idx="51954">
                  <c:v>4.8934900000000003E-3</c:v>
                </c:pt>
                <c:pt idx="51955">
                  <c:v>5.6885700000000004E-3</c:v>
                </c:pt>
                <c:pt idx="51956">
                  <c:v>4.6924899999999997E-3</c:v>
                </c:pt>
                <c:pt idx="51957">
                  <c:v>4.0172699999999999E-3</c:v>
                </c:pt>
                <c:pt idx="51958">
                  <c:v>4.5103399999999998E-3</c:v>
                </c:pt>
                <c:pt idx="51959">
                  <c:v>3.7043200000000001E-3</c:v>
                </c:pt>
                <c:pt idx="51960">
                  <c:v>4.1996100000000003E-3</c:v>
                </c:pt>
                <c:pt idx="51961">
                  <c:v>5.4332699999999996E-3</c:v>
                </c:pt>
                <c:pt idx="51962">
                  <c:v>3.7755599999999999E-3</c:v>
                </c:pt>
                <c:pt idx="51963">
                  <c:v>4.12358E-3</c:v>
                </c:pt>
                <c:pt idx="51964">
                  <c:v>3.4426600000000002E-3</c:v>
                </c:pt>
                <c:pt idx="51965">
                  <c:v>2.3005999999999999E-3</c:v>
                </c:pt>
                <c:pt idx="51966">
                  <c:v>2.4159699999999999E-3</c:v>
                </c:pt>
                <c:pt idx="51967">
                  <c:v>-1.3889999999999999E-4</c:v>
                </c:pt>
                <c:pt idx="51968">
                  <c:v>-3.0747000000000001E-3</c:v>
                </c:pt>
                <c:pt idx="51969">
                  <c:v>-5.5023399999999997E-3</c:v>
                </c:pt>
                <c:pt idx="51970">
                  <c:v>-5.2133099999999996E-3</c:v>
                </c:pt>
                <c:pt idx="51971">
                  <c:v>-3.4584699999999999E-3</c:v>
                </c:pt>
                <c:pt idx="51972">
                  <c:v>-3.14745E-3</c:v>
                </c:pt>
                <c:pt idx="51973">
                  <c:v>-4.8274700000000004E-3</c:v>
                </c:pt>
                <c:pt idx="51974">
                  <c:v>-3.9277799999999996E-3</c:v>
                </c:pt>
                <c:pt idx="51975">
                  <c:v>-2.6557199999999999E-3</c:v>
                </c:pt>
                <c:pt idx="51976">
                  <c:v>-2.93429E-3</c:v>
                </c:pt>
                <c:pt idx="51977">
                  <c:v>-4.6166799999999997E-3</c:v>
                </c:pt>
                <c:pt idx="51978">
                  <c:v>-4.3566000000000004E-3</c:v>
                </c:pt>
                <c:pt idx="51979">
                  <c:v>-4.1939400000000002E-3</c:v>
                </c:pt>
                <c:pt idx="51980">
                  <c:v>-5.1109299999999996E-3</c:v>
                </c:pt>
                <c:pt idx="51981">
                  <c:v>-1.918E-3</c:v>
                </c:pt>
                <c:pt idx="51982">
                  <c:v>6.0240999999999995E-4</c:v>
                </c:pt>
                <c:pt idx="51983">
                  <c:v>3.16819E-3</c:v>
                </c:pt>
                <c:pt idx="51984">
                  <c:v>4.7695599999999999E-3</c:v>
                </c:pt>
                <c:pt idx="51985">
                  <c:v>3.7730799999999998E-3</c:v>
                </c:pt>
                <c:pt idx="51986">
                  <c:v>2.20623E-3</c:v>
                </c:pt>
                <c:pt idx="51987">
                  <c:v>-7.6243999999999997E-4</c:v>
                </c:pt>
                <c:pt idx="51988">
                  <c:v>-2.9392899999999998E-3</c:v>
                </c:pt>
                <c:pt idx="51989">
                  <c:v>-4.2512699999999997E-3</c:v>
                </c:pt>
                <c:pt idx="51990">
                  <c:v>-4.6394699999999997E-3</c:v>
                </c:pt>
                <c:pt idx="51991">
                  <c:v>-3.62452E-3</c:v>
                </c:pt>
                <c:pt idx="51992">
                  <c:v>-1.0413499999999999E-3</c:v>
                </c:pt>
                <c:pt idx="51993">
                  <c:v>1.2847399999999999E-3</c:v>
                </c:pt>
                <c:pt idx="51994">
                  <c:v>4.5714400000000004E-3</c:v>
                </c:pt>
                <c:pt idx="51995">
                  <c:v>6.77745E-3</c:v>
                </c:pt>
                <c:pt idx="51996">
                  <c:v>6.1913100000000002E-3</c:v>
                </c:pt>
                <c:pt idx="51997">
                  <c:v>4.6066700000000002E-3</c:v>
                </c:pt>
                <c:pt idx="51998">
                  <c:v>3.19221E-3</c:v>
                </c:pt>
                <c:pt idx="51999">
                  <c:v>3.2921199999999999E-3</c:v>
                </c:pt>
                <c:pt idx="52000">
                  <c:v>3.7365699999999998E-3</c:v>
                </c:pt>
                <c:pt idx="52001">
                  <c:v>2.56741E-3</c:v>
                </c:pt>
                <c:pt idx="52002">
                  <c:v>1.7513000000000001E-4</c:v>
                </c:pt>
                <c:pt idx="52003">
                  <c:v>-2.71024E-3</c:v>
                </c:pt>
                <c:pt idx="52004">
                  <c:v>-3.5639199999999999E-3</c:v>
                </c:pt>
                <c:pt idx="52005">
                  <c:v>-4.3782999999999999E-3</c:v>
                </c:pt>
                <c:pt idx="52006">
                  <c:v>-4.6084999999999997E-3</c:v>
                </c:pt>
                <c:pt idx="52007">
                  <c:v>-2.0317099999999999E-3</c:v>
                </c:pt>
                <c:pt idx="52008">
                  <c:v>1.5451099999999999E-3</c:v>
                </c:pt>
                <c:pt idx="52009">
                  <c:v>2.8730100000000001E-3</c:v>
                </c:pt>
                <c:pt idx="52010">
                  <c:v>5.8973699999999999E-3</c:v>
                </c:pt>
                <c:pt idx="52011">
                  <c:v>7.6173999999999999E-3</c:v>
                </c:pt>
                <c:pt idx="52012">
                  <c:v>5.2850900000000001E-3</c:v>
                </c:pt>
                <c:pt idx="52013">
                  <c:v>3.94189E-3</c:v>
                </c:pt>
                <c:pt idx="52014">
                  <c:v>4.7095599999999998E-3</c:v>
                </c:pt>
                <c:pt idx="52015">
                  <c:v>3.6763099999999999E-3</c:v>
                </c:pt>
                <c:pt idx="52016">
                  <c:v>4.3833500000000003E-3</c:v>
                </c:pt>
                <c:pt idx="52017">
                  <c:v>5.76153E-3</c:v>
                </c:pt>
                <c:pt idx="52018">
                  <c:v>4.0654899999999997E-3</c:v>
                </c:pt>
                <c:pt idx="52019">
                  <c:v>5.2650400000000003E-3</c:v>
                </c:pt>
                <c:pt idx="52020">
                  <c:v>5.5281799999999997E-3</c:v>
                </c:pt>
                <c:pt idx="52021">
                  <c:v>2.7461899999999999E-3</c:v>
                </c:pt>
                <c:pt idx="52022">
                  <c:v>1.88836E-3</c:v>
                </c:pt>
                <c:pt idx="52023">
                  <c:v>-8.4493000000000003E-4</c:v>
                </c:pt>
                <c:pt idx="52024">
                  <c:v>-4.3246200000000004E-3</c:v>
                </c:pt>
                <c:pt idx="52025">
                  <c:v>-5.42633E-3</c:v>
                </c:pt>
                <c:pt idx="52026">
                  <c:v>-6.11657E-3</c:v>
                </c:pt>
                <c:pt idx="52027">
                  <c:v>-6.0914699999999999E-3</c:v>
                </c:pt>
                <c:pt idx="52028">
                  <c:v>-4.0199199999999997E-3</c:v>
                </c:pt>
                <c:pt idx="52029">
                  <c:v>-4.4974500000000001E-3</c:v>
                </c:pt>
                <c:pt idx="52030">
                  <c:v>-5.57502E-3</c:v>
                </c:pt>
                <c:pt idx="52031">
                  <c:v>-4.7659499999999997E-3</c:v>
                </c:pt>
                <c:pt idx="52032">
                  <c:v>-4.7306500000000003E-3</c:v>
                </c:pt>
                <c:pt idx="52033">
                  <c:v>-5.03565E-3</c:v>
                </c:pt>
                <c:pt idx="52034">
                  <c:v>-4.4855399999999997E-3</c:v>
                </c:pt>
                <c:pt idx="52035">
                  <c:v>-4.7861099999999997E-3</c:v>
                </c:pt>
                <c:pt idx="52036">
                  <c:v>-3.3952600000000002E-3</c:v>
                </c:pt>
                <c:pt idx="52037">
                  <c:v>-2.0098799999999999E-3</c:v>
                </c:pt>
                <c:pt idx="52038">
                  <c:v>8.7018000000000002E-4</c:v>
                </c:pt>
                <c:pt idx="52039">
                  <c:v>4.07946E-3</c:v>
                </c:pt>
                <c:pt idx="52040">
                  <c:v>4.2199500000000001E-3</c:v>
                </c:pt>
                <c:pt idx="52041">
                  <c:v>4.1825600000000001E-3</c:v>
                </c:pt>
                <c:pt idx="52042">
                  <c:v>1.73307E-3</c:v>
                </c:pt>
                <c:pt idx="52043">
                  <c:v>-7.4410999999999998E-4</c:v>
                </c:pt>
                <c:pt idx="52044">
                  <c:v>-3.2467899999999998E-3</c:v>
                </c:pt>
                <c:pt idx="52045">
                  <c:v>-5.0922399999999996E-3</c:v>
                </c:pt>
                <c:pt idx="52046">
                  <c:v>-5.6533199999999999E-3</c:v>
                </c:pt>
                <c:pt idx="52047">
                  <c:v>-5.3424800000000001E-3</c:v>
                </c:pt>
                <c:pt idx="52048">
                  <c:v>-1.70827E-3</c:v>
                </c:pt>
                <c:pt idx="52049">
                  <c:v>1.30053E-3</c:v>
                </c:pt>
                <c:pt idx="52050">
                  <c:v>3.7674900000000001E-3</c:v>
                </c:pt>
                <c:pt idx="52051">
                  <c:v>6.9376400000000001E-3</c:v>
                </c:pt>
                <c:pt idx="52052">
                  <c:v>6.4525399999999997E-3</c:v>
                </c:pt>
                <c:pt idx="52053">
                  <c:v>4.7977499999999999E-3</c:v>
                </c:pt>
                <c:pt idx="52054">
                  <c:v>5.2938100000000004E-3</c:v>
                </c:pt>
                <c:pt idx="52055">
                  <c:v>4.29883E-3</c:v>
                </c:pt>
                <c:pt idx="52056">
                  <c:v>4.9791499999999999E-3</c:v>
                </c:pt>
                <c:pt idx="52057">
                  <c:v>4.00512E-3</c:v>
                </c:pt>
                <c:pt idx="52058">
                  <c:v>1.284E-4</c:v>
                </c:pt>
                <c:pt idx="52059">
                  <c:v>-2.9454400000000001E-3</c:v>
                </c:pt>
                <c:pt idx="52060">
                  <c:v>-4.9524599999999997E-3</c:v>
                </c:pt>
                <c:pt idx="52061">
                  <c:v>-5.45686E-3</c:v>
                </c:pt>
                <c:pt idx="52062">
                  <c:v>-4.8799100000000003E-3</c:v>
                </c:pt>
                <c:pt idx="52063">
                  <c:v>-1.9332900000000001E-3</c:v>
                </c:pt>
                <c:pt idx="52064">
                  <c:v>2.5193300000000002E-3</c:v>
                </c:pt>
                <c:pt idx="52065">
                  <c:v>3.9684300000000002E-3</c:v>
                </c:pt>
                <c:pt idx="52066">
                  <c:v>6.1332899999999996E-3</c:v>
                </c:pt>
                <c:pt idx="52067">
                  <c:v>7.3329700000000003E-3</c:v>
                </c:pt>
                <c:pt idx="52068">
                  <c:v>6.0870799999999999E-3</c:v>
                </c:pt>
                <c:pt idx="52069">
                  <c:v>5.5542600000000001E-3</c:v>
                </c:pt>
                <c:pt idx="52070">
                  <c:v>5.4766299999999997E-3</c:v>
                </c:pt>
                <c:pt idx="52071">
                  <c:v>6.1631699999999999E-3</c:v>
                </c:pt>
                <c:pt idx="52072">
                  <c:v>5.05552E-3</c:v>
                </c:pt>
                <c:pt idx="52073">
                  <c:v>6.1714600000000001E-3</c:v>
                </c:pt>
                <c:pt idx="52074">
                  <c:v>6.1866000000000004E-3</c:v>
                </c:pt>
                <c:pt idx="52075">
                  <c:v>4.1136599999999999E-3</c:v>
                </c:pt>
                <c:pt idx="52076">
                  <c:v>5.1141099999999998E-3</c:v>
                </c:pt>
                <c:pt idx="52077">
                  <c:v>3.87528E-3</c:v>
                </c:pt>
                <c:pt idx="52078">
                  <c:v>1.03282E-3</c:v>
                </c:pt>
                <c:pt idx="52079">
                  <c:v>-7.0180999999999998E-4</c:v>
                </c:pt>
                <c:pt idx="52080">
                  <c:v>-4.4327000000000004E-3</c:v>
                </c:pt>
                <c:pt idx="52081">
                  <c:v>-6.7754399999999998E-3</c:v>
                </c:pt>
                <c:pt idx="52082">
                  <c:v>-5.6102699999999997E-3</c:v>
                </c:pt>
                <c:pt idx="52083">
                  <c:v>-7.0349399999999999E-3</c:v>
                </c:pt>
                <c:pt idx="52084">
                  <c:v>-5.8914299999999996E-3</c:v>
                </c:pt>
                <c:pt idx="52085">
                  <c:v>-4.6015600000000002E-3</c:v>
                </c:pt>
                <c:pt idx="52086">
                  <c:v>-5.6935400000000004E-3</c:v>
                </c:pt>
                <c:pt idx="52087">
                  <c:v>-5.98425E-3</c:v>
                </c:pt>
                <c:pt idx="52088">
                  <c:v>-5.8252299999999998E-3</c:v>
                </c:pt>
                <c:pt idx="52089">
                  <c:v>-5.7139699999999996E-3</c:v>
                </c:pt>
                <c:pt idx="52090">
                  <c:v>-5.9997999999999996E-3</c:v>
                </c:pt>
                <c:pt idx="52091">
                  <c:v>-5.4541600000000004E-3</c:v>
                </c:pt>
                <c:pt idx="52092">
                  <c:v>-3.0839000000000001E-3</c:v>
                </c:pt>
                <c:pt idx="52093">
                  <c:v>-1.71985E-3</c:v>
                </c:pt>
                <c:pt idx="52094">
                  <c:v>1.6627999999999999E-4</c:v>
                </c:pt>
                <c:pt idx="52095">
                  <c:v>4.0547999999999999E-3</c:v>
                </c:pt>
                <c:pt idx="52096">
                  <c:v>5.0927300000000002E-3</c:v>
                </c:pt>
                <c:pt idx="52097">
                  <c:v>5.3029799999999997E-3</c:v>
                </c:pt>
                <c:pt idx="52098">
                  <c:v>3.65117E-3</c:v>
                </c:pt>
                <c:pt idx="52099">
                  <c:v>-3.8390000000000001E-4</c:v>
                </c:pt>
                <c:pt idx="52100">
                  <c:v>-3.13532E-3</c:v>
                </c:pt>
                <c:pt idx="52101">
                  <c:v>-5.3246400000000003E-3</c:v>
                </c:pt>
                <c:pt idx="52102">
                  <c:v>-4.8237000000000002E-3</c:v>
                </c:pt>
                <c:pt idx="52103">
                  <c:v>-3.6514E-3</c:v>
                </c:pt>
                <c:pt idx="52104">
                  <c:v>-2.4355000000000002E-3</c:v>
                </c:pt>
                <c:pt idx="52105">
                  <c:v>2.12978E-3</c:v>
                </c:pt>
                <c:pt idx="52106">
                  <c:v>5.4935499999999998E-3</c:v>
                </c:pt>
                <c:pt idx="52107">
                  <c:v>6.4466799999999998E-3</c:v>
                </c:pt>
                <c:pt idx="52108">
                  <c:v>7.8060999999999998E-3</c:v>
                </c:pt>
                <c:pt idx="52109">
                  <c:v>5.3670999999999996E-3</c:v>
                </c:pt>
                <c:pt idx="52110">
                  <c:v>5.8597099999999997E-3</c:v>
                </c:pt>
                <c:pt idx="52111">
                  <c:v>7.8826699999999996E-3</c:v>
                </c:pt>
                <c:pt idx="52112">
                  <c:v>4.93664E-3</c:v>
                </c:pt>
                <c:pt idx="52113">
                  <c:v>2.4731800000000002E-3</c:v>
                </c:pt>
                <c:pt idx="52114">
                  <c:v>4.8645999999999997E-4</c:v>
                </c:pt>
                <c:pt idx="52115">
                  <c:v>-4.2546600000000004E-3</c:v>
                </c:pt>
                <c:pt idx="52116">
                  <c:v>-5.5901500000000003E-3</c:v>
                </c:pt>
                <c:pt idx="52117">
                  <c:v>-4.4964499999999999E-3</c:v>
                </c:pt>
                <c:pt idx="52118">
                  <c:v>-4.3972799999999999E-3</c:v>
                </c:pt>
                <c:pt idx="52119">
                  <c:v>-2.9457900000000002E-3</c:v>
                </c:pt>
                <c:pt idx="52120">
                  <c:v>3.0088000000000001E-4</c:v>
                </c:pt>
                <c:pt idx="52121">
                  <c:v>5.0976299999999997E-3</c:v>
                </c:pt>
                <c:pt idx="52122">
                  <c:v>7.6415500000000004E-3</c:v>
                </c:pt>
                <c:pt idx="52123">
                  <c:v>7.3922299999999996E-3</c:v>
                </c:pt>
                <c:pt idx="52124">
                  <c:v>7.1368600000000001E-3</c:v>
                </c:pt>
                <c:pt idx="52125">
                  <c:v>6.5581199999999997E-3</c:v>
                </c:pt>
                <c:pt idx="52126">
                  <c:v>6.9746499999999998E-3</c:v>
                </c:pt>
                <c:pt idx="52127">
                  <c:v>5.8992899999999997E-3</c:v>
                </c:pt>
                <c:pt idx="52128">
                  <c:v>5.9806E-3</c:v>
                </c:pt>
                <c:pt idx="52129">
                  <c:v>5.7934299999999996E-3</c:v>
                </c:pt>
                <c:pt idx="52130">
                  <c:v>5.6622199999999999E-3</c:v>
                </c:pt>
                <c:pt idx="52131">
                  <c:v>6.1146200000000003E-3</c:v>
                </c:pt>
                <c:pt idx="52132">
                  <c:v>4.8826700000000004E-3</c:v>
                </c:pt>
                <c:pt idx="52133">
                  <c:v>3.4331299999999999E-3</c:v>
                </c:pt>
                <c:pt idx="52134">
                  <c:v>1.8109300000000001E-3</c:v>
                </c:pt>
                <c:pt idx="52135">
                  <c:v>-1.09015E-3</c:v>
                </c:pt>
                <c:pt idx="52136">
                  <c:v>-4.9168900000000001E-3</c:v>
                </c:pt>
                <c:pt idx="52137">
                  <c:v>-6.6396199999999997E-3</c:v>
                </c:pt>
                <c:pt idx="52138">
                  <c:v>-7.1381700000000001E-3</c:v>
                </c:pt>
                <c:pt idx="52139">
                  <c:v>-6.6683799999999998E-3</c:v>
                </c:pt>
                <c:pt idx="52140">
                  <c:v>-5.3300500000000002E-3</c:v>
                </c:pt>
                <c:pt idx="52141">
                  <c:v>-6.0676200000000001E-3</c:v>
                </c:pt>
                <c:pt idx="52142">
                  <c:v>-5.3872399999999997E-3</c:v>
                </c:pt>
                <c:pt idx="52143">
                  <c:v>-5.9371600000000004E-3</c:v>
                </c:pt>
                <c:pt idx="52144">
                  <c:v>-6.8237899999999997E-3</c:v>
                </c:pt>
                <c:pt idx="52145">
                  <c:v>-6.1583100000000002E-3</c:v>
                </c:pt>
                <c:pt idx="52146">
                  <c:v>-6.8424200000000001E-3</c:v>
                </c:pt>
                <c:pt idx="52147">
                  <c:v>-5.7296600000000001E-3</c:v>
                </c:pt>
                <c:pt idx="52148">
                  <c:v>-6.1978700000000003E-3</c:v>
                </c:pt>
                <c:pt idx="52149">
                  <c:v>-6.6699100000000002E-3</c:v>
                </c:pt>
                <c:pt idx="52150">
                  <c:v>-6.2481699999999999E-3</c:v>
                </c:pt>
                <c:pt idx="52151">
                  <c:v>-6.6182200000000002E-3</c:v>
                </c:pt>
                <c:pt idx="52152">
                  <c:v>-5.7179600000000002E-3</c:v>
                </c:pt>
                <c:pt idx="52153">
                  <c:v>-5.8714199999999996E-3</c:v>
                </c:pt>
                <c:pt idx="52154">
                  <c:v>-1.1822E-3</c:v>
                </c:pt>
                <c:pt idx="52155">
                  <c:v>1.56241E-3</c:v>
                </c:pt>
                <c:pt idx="52156">
                  <c:v>3.1873700000000001E-3</c:v>
                </c:pt>
                <c:pt idx="52157">
                  <c:v>5.5375199999999998E-3</c:v>
                </c:pt>
                <c:pt idx="52158">
                  <c:v>5.3727499999999999E-3</c:v>
                </c:pt>
                <c:pt idx="52159">
                  <c:v>5.1011299999999997E-3</c:v>
                </c:pt>
                <c:pt idx="52160">
                  <c:v>1.46419E-3</c:v>
                </c:pt>
                <c:pt idx="52161">
                  <c:v>-2.3706399999999998E-3</c:v>
                </c:pt>
                <c:pt idx="52162">
                  <c:v>-5.6381699999999996E-3</c:v>
                </c:pt>
                <c:pt idx="52163">
                  <c:v>-7.8630200000000001E-3</c:v>
                </c:pt>
                <c:pt idx="52164">
                  <c:v>-7.7783899999999996E-3</c:v>
                </c:pt>
                <c:pt idx="52165">
                  <c:v>-6.9103899999999998E-3</c:v>
                </c:pt>
                <c:pt idx="52166">
                  <c:v>-6.6281600000000001E-3</c:v>
                </c:pt>
                <c:pt idx="52167">
                  <c:v>-7.1474800000000003E-3</c:v>
                </c:pt>
                <c:pt idx="52168">
                  <c:v>-4.6431299999999997E-3</c:v>
                </c:pt>
                <c:pt idx="52169">
                  <c:v>-3.35754E-3</c:v>
                </c:pt>
                <c:pt idx="52170">
                  <c:v>-1.9487000000000001E-4</c:v>
                </c:pt>
                <c:pt idx="52171">
                  <c:v>4.4275E-3</c:v>
                </c:pt>
                <c:pt idx="52172">
                  <c:v>5.0679799999999997E-3</c:v>
                </c:pt>
                <c:pt idx="52173">
                  <c:v>5.6345400000000004E-3</c:v>
                </c:pt>
                <c:pt idx="52174">
                  <c:v>5.32483E-3</c:v>
                </c:pt>
                <c:pt idx="52175">
                  <c:v>1.3299900000000001E-3</c:v>
                </c:pt>
                <c:pt idx="52176">
                  <c:v>-1.19188E-3</c:v>
                </c:pt>
                <c:pt idx="52177">
                  <c:v>-2.9072099999999999E-3</c:v>
                </c:pt>
                <c:pt idx="52178">
                  <c:v>-7.3161700000000003E-3</c:v>
                </c:pt>
                <c:pt idx="52179">
                  <c:v>-8.5691699999999992E-3</c:v>
                </c:pt>
                <c:pt idx="52180">
                  <c:v>-8.0840300000000007E-3</c:v>
                </c:pt>
                <c:pt idx="52181">
                  <c:v>-7.0009E-3</c:v>
                </c:pt>
                <c:pt idx="52182">
                  <c:v>-6.9288800000000001E-3</c:v>
                </c:pt>
                <c:pt idx="52183">
                  <c:v>-7.3753899999999999E-3</c:v>
                </c:pt>
                <c:pt idx="52184">
                  <c:v>-7.05465E-3</c:v>
                </c:pt>
                <c:pt idx="52185">
                  <c:v>-7.7365300000000001E-3</c:v>
                </c:pt>
                <c:pt idx="52186">
                  <c:v>-6.9906200000000003E-3</c:v>
                </c:pt>
                <c:pt idx="52187">
                  <c:v>-6.24641E-3</c:v>
                </c:pt>
                <c:pt idx="52188">
                  <c:v>-4.0037700000000002E-3</c:v>
                </c:pt>
                <c:pt idx="52189">
                  <c:v>-3.78875E-3</c:v>
                </c:pt>
                <c:pt idx="52190">
                  <c:v>-1.7790099999999999E-3</c:v>
                </c:pt>
                <c:pt idx="52191">
                  <c:v>2.1173400000000001E-3</c:v>
                </c:pt>
                <c:pt idx="52192">
                  <c:v>4.9691199999999996E-3</c:v>
                </c:pt>
                <c:pt idx="52193">
                  <c:v>8.0580200000000008E-3</c:v>
                </c:pt>
                <c:pt idx="52194">
                  <c:v>8.5994399999999999E-3</c:v>
                </c:pt>
                <c:pt idx="52195">
                  <c:v>7.24728E-3</c:v>
                </c:pt>
                <c:pt idx="52196">
                  <c:v>7.2916600000000002E-3</c:v>
                </c:pt>
                <c:pt idx="52197">
                  <c:v>7.1731599999999996E-3</c:v>
                </c:pt>
                <c:pt idx="52198">
                  <c:v>6.4961699999999999E-3</c:v>
                </c:pt>
                <c:pt idx="52199">
                  <c:v>7.1957100000000001E-3</c:v>
                </c:pt>
                <c:pt idx="52200">
                  <c:v>6.4575099999999996E-3</c:v>
                </c:pt>
                <c:pt idx="52201">
                  <c:v>6.0902999999999999E-3</c:v>
                </c:pt>
                <c:pt idx="52202">
                  <c:v>6.82593E-3</c:v>
                </c:pt>
                <c:pt idx="52203">
                  <c:v>7.5485400000000003E-3</c:v>
                </c:pt>
                <c:pt idx="52204">
                  <c:v>8.0701599999999998E-3</c:v>
                </c:pt>
                <c:pt idx="52205">
                  <c:v>5.3578799999999998E-3</c:v>
                </c:pt>
                <c:pt idx="52206">
                  <c:v>5.8827699999999998E-3</c:v>
                </c:pt>
                <c:pt idx="52207">
                  <c:v>7.77964E-3</c:v>
                </c:pt>
                <c:pt idx="52208">
                  <c:v>6.7567E-3</c:v>
                </c:pt>
                <c:pt idx="52209">
                  <c:v>4.3355199999999998E-3</c:v>
                </c:pt>
                <c:pt idx="52210">
                  <c:v>2.27305E-3</c:v>
                </c:pt>
                <c:pt idx="52211">
                  <c:v>-2.02309E-3</c:v>
                </c:pt>
                <c:pt idx="52212">
                  <c:v>-3.3954100000000002E-3</c:v>
                </c:pt>
                <c:pt idx="52213">
                  <c:v>-3.8712500000000001E-3</c:v>
                </c:pt>
                <c:pt idx="52214">
                  <c:v>-5.7537200000000004E-3</c:v>
                </c:pt>
                <c:pt idx="52215">
                  <c:v>-3.2363700000000001E-3</c:v>
                </c:pt>
                <c:pt idx="52216">
                  <c:v>-5.7649000000000003E-4</c:v>
                </c:pt>
                <c:pt idx="52217">
                  <c:v>2.0982800000000001E-3</c:v>
                </c:pt>
                <c:pt idx="52218">
                  <c:v>5.5027299999999999E-3</c:v>
                </c:pt>
                <c:pt idx="52219">
                  <c:v>8.3358100000000008E-3</c:v>
                </c:pt>
                <c:pt idx="52220">
                  <c:v>7.4901400000000002E-3</c:v>
                </c:pt>
                <c:pt idx="52221">
                  <c:v>7.04632E-3</c:v>
                </c:pt>
                <c:pt idx="52222">
                  <c:v>7.9215199999999996E-3</c:v>
                </c:pt>
                <c:pt idx="52223">
                  <c:v>5.6775599999999999E-3</c:v>
                </c:pt>
                <c:pt idx="52224">
                  <c:v>5.2458699999999997E-3</c:v>
                </c:pt>
                <c:pt idx="52225">
                  <c:v>3.6206799999999998E-3</c:v>
                </c:pt>
                <c:pt idx="52226">
                  <c:v>-8.2173999999999995E-4</c:v>
                </c:pt>
                <c:pt idx="52227">
                  <c:v>-3.2130000000000001E-3</c:v>
                </c:pt>
                <c:pt idx="52228">
                  <c:v>-4.4769199999999997E-3</c:v>
                </c:pt>
                <c:pt idx="52229">
                  <c:v>-5.5660900000000001E-3</c:v>
                </c:pt>
                <c:pt idx="52230">
                  <c:v>-4.5502399999999997E-3</c:v>
                </c:pt>
                <c:pt idx="52231">
                  <c:v>-3.56669E-3</c:v>
                </c:pt>
                <c:pt idx="52232">
                  <c:v>1.11136E-3</c:v>
                </c:pt>
                <c:pt idx="52233">
                  <c:v>4.8748000000000003E-3</c:v>
                </c:pt>
                <c:pt idx="52234">
                  <c:v>5.6165499999999997E-3</c:v>
                </c:pt>
                <c:pt idx="52235">
                  <c:v>9.4877199999999998E-3</c:v>
                </c:pt>
                <c:pt idx="52236">
                  <c:v>1.022299E-2</c:v>
                </c:pt>
                <c:pt idx="52237">
                  <c:v>7.29387E-3</c:v>
                </c:pt>
                <c:pt idx="52238">
                  <c:v>6.82768E-3</c:v>
                </c:pt>
                <c:pt idx="52239">
                  <c:v>8.0708399999999993E-3</c:v>
                </c:pt>
                <c:pt idx="52240">
                  <c:v>6.2117400000000003E-3</c:v>
                </c:pt>
                <c:pt idx="52241">
                  <c:v>5.5473800000000002E-3</c:v>
                </c:pt>
                <c:pt idx="52242">
                  <c:v>8.6347000000000004E-3</c:v>
                </c:pt>
                <c:pt idx="52243">
                  <c:v>7.3155E-3</c:v>
                </c:pt>
                <c:pt idx="52244">
                  <c:v>6.2773999999999998E-3</c:v>
                </c:pt>
                <c:pt idx="52245">
                  <c:v>5.6857000000000001E-3</c:v>
                </c:pt>
                <c:pt idx="52246">
                  <c:v>2.06412E-3</c:v>
                </c:pt>
                <c:pt idx="52247">
                  <c:v>-1.6968599999999999E-3</c:v>
                </c:pt>
                <c:pt idx="52248">
                  <c:v>-4.5720600000000002E-3</c:v>
                </c:pt>
                <c:pt idx="52249">
                  <c:v>-6.4211700000000003E-3</c:v>
                </c:pt>
                <c:pt idx="52250">
                  <c:v>-6.7105699999999999E-3</c:v>
                </c:pt>
                <c:pt idx="52251">
                  <c:v>-7.9555800000000003E-3</c:v>
                </c:pt>
                <c:pt idx="52252">
                  <c:v>-8.9110500000000002E-3</c:v>
                </c:pt>
                <c:pt idx="52253">
                  <c:v>-6.35595E-3</c:v>
                </c:pt>
                <c:pt idx="52254">
                  <c:v>-5.4176800000000002E-3</c:v>
                </c:pt>
                <c:pt idx="52255">
                  <c:v>-7.2714299999999997E-3</c:v>
                </c:pt>
                <c:pt idx="52256">
                  <c:v>-7.0646499999999996E-3</c:v>
                </c:pt>
                <c:pt idx="52257">
                  <c:v>-7.3211200000000004E-3</c:v>
                </c:pt>
                <c:pt idx="52258">
                  <c:v>-6.1192299999999998E-3</c:v>
                </c:pt>
                <c:pt idx="52259">
                  <c:v>-6.7677600000000003E-3</c:v>
                </c:pt>
                <c:pt idx="52260">
                  <c:v>-8.4552800000000008E-3</c:v>
                </c:pt>
                <c:pt idx="52261">
                  <c:v>-7.0659599999999996E-3</c:v>
                </c:pt>
                <c:pt idx="52262">
                  <c:v>-6.5294000000000003E-3</c:v>
                </c:pt>
                <c:pt idx="52263">
                  <c:v>-6.5978599999999997E-3</c:v>
                </c:pt>
                <c:pt idx="52264">
                  <c:v>-6.4621699999999997E-3</c:v>
                </c:pt>
                <c:pt idx="52265">
                  <c:v>-5.6877999999999998E-3</c:v>
                </c:pt>
                <c:pt idx="52266">
                  <c:v>-2.9722199999999998E-3</c:v>
                </c:pt>
                <c:pt idx="52267" formatCode="0.00E+00">
                  <c:v>-2.446E-5</c:v>
                </c:pt>
                <c:pt idx="52268">
                  <c:v>3.45912E-3</c:v>
                </c:pt>
                <c:pt idx="52269">
                  <c:v>4.5784399999999996E-3</c:v>
                </c:pt>
                <c:pt idx="52270">
                  <c:v>3.71295E-3</c:v>
                </c:pt>
                <c:pt idx="52271">
                  <c:v>3.9316999999999998E-3</c:v>
                </c:pt>
                <c:pt idx="52272">
                  <c:v>1.8185199999999999E-3</c:v>
                </c:pt>
                <c:pt idx="52273">
                  <c:v>-1.6816800000000001E-3</c:v>
                </c:pt>
                <c:pt idx="52274">
                  <c:v>-5.2248700000000004E-3</c:v>
                </c:pt>
                <c:pt idx="52275">
                  <c:v>-7.4141399999999996E-3</c:v>
                </c:pt>
                <c:pt idx="52276">
                  <c:v>-8.1402100000000002E-3</c:v>
                </c:pt>
                <c:pt idx="52277">
                  <c:v>-8.1320899999999998E-3</c:v>
                </c:pt>
                <c:pt idx="52278">
                  <c:v>-7.9518499999999999E-3</c:v>
                </c:pt>
                <c:pt idx="52279">
                  <c:v>-7.3622100000000001E-3</c:v>
                </c:pt>
                <c:pt idx="52280">
                  <c:v>-5.8735000000000002E-3</c:v>
                </c:pt>
                <c:pt idx="52281">
                  <c:v>-4.4324500000000001E-3</c:v>
                </c:pt>
                <c:pt idx="52282">
                  <c:v>2.5038000000000003E-4</c:v>
                </c:pt>
                <c:pt idx="52283">
                  <c:v>2.4453700000000001E-3</c:v>
                </c:pt>
                <c:pt idx="52284">
                  <c:v>3.1544400000000001E-3</c:v>
                </c:pt>
                <c:pt idx="52285">
                  <c:v>5.0252400000000003E-3</c:v>
                </c:pt>
                <c:pt idx="52286">
                  <c:v>3.4942800000000002E-3</c:v>
                </c:pt>
                <c:pt idx="52287">
                  <c:v>2.4078799999999998E-3</c:v>
                </c:pt>
                <c:pt idx="52288">
                  <c:v>4.0628000000000002E-4</c:v>
                </c:pt>
                <c:pt idx="52289">
                  <c:v>-4.9819699999999996E-3</c:v>
                </c:pt>
                <c:pt idx="52290">
                  <c:v>-7.4081700000000004E-3</c:v>
                </c:pt>
                <c:pt idx="52291">
                  <c:v>-8.7647200000000001E-3</c:v>
                </c:pt>
                <c:pt idx="52292">
                  <c:v>-8.3359899999999997E-3</c:v>
                </c:pt>
                <c:pt idx="52293">
                  <c:v>-8.0132399999999996E-3</c:v>
                </c:pt>
                <c:pt idx="52294">
                  <c:v>-8.4691699999999998E-3</c:v>
                </c:pt>
                <c:pt idx="52295">
                  <c:v>-8.2634200000000005E-3</c:v>
                </c:pt>
                <c:pt idx="52296">
                  <c:v>-6.2937999999999996E-3</c:v>
                </c:pt>
                <c:pt idx="52297">
                  <c:v>-7.4259900000000004E-3</c:v>
                </c:pt>
                <c:pt idx="52298">
                  <c:v>-7.3038499999999998E-3</c:v>
                </c:pt>
                <c:pt idx="52299">
                  <c:v>-5.5069300000000002E-3</c:v>
                </c:pt>
                <c:pt idx="52300">
                  <c:v>-5.9733E-3</c:v>
                </c:pt>
                <c:pt idx="52301">
                  <c:v>-3.9354899999999998E-3</c:v>
                </c:pt>
                <c:pt idx="52302">
                  <c:v>-1.8657299999999999E-3</c:v>
                </c:pt>
                <c:pt idx="52303">
                  <c:v>1.19538E-3</c:v>
                </c:pt>
                <c:pt idx="52304">
                  <c:v>3.7149100000000001E-3</c:v>
                </c:pt>
                <c:pt idx="52305">
                  <c:v>5.6393900000000002E-3</c:v>
                </c:pt>
                <c:pt idx="52306">
                  <c:v>7.5178800000000002E-3</c:v>
                </c:pt>
                <c:pt idx="52307">
                  <c:v>7.9676599999999997E-3</c:v>
                </c:pt>
                <c:pt idx="52308">
                  <c:v>7.8943799999999995E-3</c:v>
                </c:pt>
                <c:pt idx="52309">
                  <c:v>7.1523899999999998E-3</c:v>
                </c:pt>
                <c:pt idx="52310">
                  <c:v>6.8408000000000002E-3</c:v>
                </c:pt>
                <c:pt idx="52311">
                  <c:v>7.1789100000000002E-3</c:v>
                </c:pt>
                <c:pt idx="52312">
                  <c:v>7.9183099999999996E-3</c:v>
                </c:pt>
                <c:pt idx="52313">
                  <c:v>7.1761899999999998E-3</c:v>
                </c:pt>
                <c:pt idx="52314">
                  <c:v>7.5071799999999996E-3</c:v>
                </c:pt>
                <c:pt idx="52315">
                  <c:v>6.1872400000000001E-3</c:v>
                </c:pt>
                <c:pt idx="52316">
                  <c:v>5.3451799999999997E-3</c:v>
                </c:pt>
                <c:pt idx="52317">
                  <c:v>3.12072E-3</c:v>
                </c:pt>
                <c:pt idx="52318">
                  <c:v>-9.8893000000000006E-4</c:v>
                </c:pt>
                <c:pt idx="52319">
                  <c:v>-2.05529E-3</c:v>
                </c:pt>
                <c:pt idx="52320">
                  <c:v>-4.8796999999999998E-3</c:v>
                </c:pt>
                <c:pt idx="52321">
                  <c:v>-5.1498400000000001E-3</c:v>
                </c:pt>
                <c:pt idx="52322">
                  <c:v>-2.3458699999999999E-3</c:v>
                </c:pt>
                <c:pt idx="52323">
                  <c:v>-7.7508999999999998E-4</c:v>
                </c:pt>
                <c:pt idx="52324">
                  <c:v>2.3484299999999999E-3</c:v>
                </c:pt>
                <c:pt idx="52325">
                  <c:v>4.0746100000000002E-3</c:v>
                </c:pt>
                <c:pt idx="52326">
                  <c:v>3.6498799999999999E-3</c:v>
                </c:pt>
                <c:pt idx="52327">
                  <c:v>2.8109699999999999E-3</c:v>
                </c:pt>
                <c:pt idx="52328">
                  <c:v>1.82709E-3</c:v>
                </c:pt>
                <c:pt idx="52329">
                  <c:v>-1.9973299999999999E-3</c:v>
                </c:pt>
                <c:pt idx="52330">
                  <c:v>-5.20245E-3</c:v>
                </c:pt>
                <c:pt idx="52331">
                  <c:v>-6.4848500000000003E-3</c:v>
                </c:pt>
                <c:pt idx="52332">
                  <c:v>-8.1341299999999998E-3</c:v>
                </c:pt>
                <c:pt idx="52333">
                  <c:v>-8.0049100000000005E-3</c:v>
                </c:pt>
                <c:pt idx="52334">
                  <c:v>-8.4358100000000002E-3</c:v>
                </c:pt>
                <c:pt idx="52335">
                  <c:v>-7.8040000000000002E-3</c:v>
                </c:pt>
                <c:pt idx="52336">
                  <c:v>-4.3917499999999998E-3</c:v>
                </c:pt>
                <c:pt idx="52337">
                  <c:v>-2.0432900000000001E-3</c:v>
                </c:pt>
                <c:pt idx="52338">
                  <c:v>4.9525999999999997E-4</c:v>
                </c:pt>
                <c:pt idx="52339">
                  <c:v>3.7586299999999998E-3</c:v>
                </c:pt>
                <c:pt idx="52340">
                  <c:v>3.6681299999999999E-3</c:v>
                </c:pt>
                <c:pt idx="52341">
                  <c:v>5.0153400000000001E-3</c:v>
                </c:pt>
                <c:pt idx="52342">
                  <c:v>4.9846200000000004E-3</c:v>
                </c:pt>
                <c:pt idx="52343">
                  <c:v>1.3245399999999999E-3</c:v>
                </c:pt>
                <c:pt idx="52344" formatCode="0.00E+00">
                  <c:v>-4.0129999999999997E-5</c:v>
                </c:pt>
                <c:pt idx="52345">
                  <c:v>-4.4173499999999996E-3</c:v>
                </c:pt>
                <c:pt idx="52346">
                  <c:v>-7.2817699999999999E-3</c:v>
                </c:pt>
                <c:pt idx="52347">
                  <c:v>-6.6625399999999998E-3</c:v>
                </c:pt>
                <c:pt idx="52348">
                  <c:v>-7.6280799999999998E-3</c:v>
                </c:pt>
                <c:pt idx="52349">
                  <c:v>-7.5433599999999998E-3</c:v>
                </c:pt>
                <c:pt idx="52350">
                  <c:v>-5.4243800000000003E-3</c:v>
                </c:pt>
                <c:pt idx="52351">
                  <c:v>-7.1099199999999996E-3</c:v>
                </c:pt>
                <c:pt idx="52352">
                  <c:v>-7.3537699999999999E-3</c:v>
                </c:pt>
                <c:pt idx="52353">
                  <c:v>-7.28409E-3</c:v>
                </c:pt>
                <c:pt idx="52354">
                  <c:v>-7.8396000000000004E-3</c:v>
                </c:pt>
                <c:pt idx="52355">
                  <c:v>-6.4644699999999999E-3</c:v>
                </c:pt>
                <c:pt idx="52356">
                  <c:v>-5.8814899999999996E-3</c:v>
                </c:pt>
                <c:pt idx="52357">
                  <c:v>-5.55866E-3</c:v>
                </c:pt>
                <c:pt idx="52358">
                  <c:v>-2.2055999999999998E-3</c:v>
                </c:pt>
                <c:pt idx="52359">
                  <c:v>9.7857E-4</c:v>
                </c:pt>
                <c:pt idx="52360">
                  <c:v>3.3381999999999999E-3</c:v>
                </c:pt>
                <c:pt idx="52361">
                  <c:v>6.7713199999999999E-3</c:v>
                </c:pt>
                <c:pt idx="52362">
                  <c:v>7.7369300000000004E-3</c:v>
                </c:pt>
                <c:pt idx="52363">
                  <c:v>7.1220199999999997E-3</c:v>
                </c:pt>
                <c:pt idx="52364">
                  <c:v>6.9687000000000004E-3</c:v>
                </c:pt>
                <c:pt idx="52365">
                  <c:v>8.0432999999999998E-3</c:v>
                </c:pt>
                <c:pt idx="52366">
                  <c:v>7.7231299999999999E-3</c:v>
                </c:pt>
                <c:pt idx="52367">
                  <c:v>6.9141799999999998E-3</c:v>
                </c:pt>
                <c:pt idx="52368">
                  <c:v>6.5848699999999996E-3</c:v>
                </c:pt>
                <c:pt idx="52369">
                  <c:v>6.6281500000000002E-3</c:v>
                </c:pt>
                <c:pt idx="52370">
                  <c:v>7.0071600000000001E-3</c:v>
                </c:pt>
                <c:pt idx="52371">
                  <c:v>6.9563200000000002E-3</c:v>
                </c:pt>
                <c:pt idx="52372">
                  <c:v>7.0463899999999996E-3</c:v>
                </c:pt>
                <c:pt idx="52373">
                  <c:v>7.2078100000000003E-3</c:v>
                </c:pt>
                <c:pt idx="52374">
                  <c:v>7.4150400000000003E-3</c:v>
                </c:pt>
                <c:pt idx="52375">
                  <c:v>6.9041700000000003E-3</c:v>
                </c:pt>
                <c:pt idx="52376">
                  <c:v>7.2378900000000003E-3</c:v>
                </c:pt>
                <c:pt idx="52377">
                  <c:v>5.2599700000000001E-3</c:v>
                </c:pt>
                <c:pt idx="52378">
                  <c:v>2.1355300000000001E-3</c:v>
                </c:pt>
                <c:pt idx="52379">
                  <c:v>-1.19837E-3</c:v>
                </c:pt>
                <c:pt idx="52380">
                  <c:v>-2.4162599999999999E-3</c:v>
                </c:pt>
                <c:pt idx="52381">
                  <c:v>-4.0001699999999999E-3</c:v>
                </c:pt>
                <c:pt idx="52382">
                  <c:v>-3.9763999999999997E-3</c:v>
                </c:pt>
                <c:pt idx="52383">
                  <c:v>-2.6615100000000002E-3</c:v>
                </c:pt>
                <c:pt idx="52384">
                  <c:v>-1.19312E-3</c:v>
                </c:pt>
                <c:pt idx="52385">
                  <c:v>2.3451100000000001E-3</c:v>
                </c:pt>
                <c:pt idx="52386">
                  <c:v>4.75596E-3</c:v>
                </c:pt>
                <c:pt idx="52387">
                  <c:v>6.75554E-3</c:v>
                </c:pt>
                <c:pt idx="52388">
                  <c:v>7.9066599999999994E-3</c:v>
                </c:pt>
                <c:pt idx="52389">
                  <c:v>7.4486500000000002E-3</c:v>
                </c:pt>
                <c:pt idx="52390">
                  <c:v>7.1544099999999999E-3</c:v>
                </c:pt>
                <c:pt idx="52391">
                  <c:v>7.0089200000000001E-3</c:v>
                </c:pt>
                <c:pt idx="52392">
                  <c:v>5.3459400000000004E-3</c:v>
                </c:pt>
                <c:pt idx="52393">
                  <c:v>1.7168800000000001E-3</c:v>
                </c:pt>
                <c:pt idx="52394">
                  <c:v>-1.2104500000000001E-3</c:v>
                </c:pt>
                <c:pt idx="52395">
                  <c:v>-2.0470499999999999E-3</c:v>
                </c:pt>
                <c:pt idx="52396">
                  <c:v>-3.3621800000000002E-3</c:v>
                </c:pt>
                <c:pt idx="52397">
                  <c:v>-4.1587000000000004E-3</c:v>
                </c:pt>
                <c:pt idx="52398">
                  <c:v>-3.4934599999999999E-3</c:v>
                </c:pt>
                <c:pt idx="52399">
                  <c:v>-2.4848700000000001E-3</c:v>
                </c:pt>
                <c:pt idx="52400">
                  <c:v>1.4514599999999999E-3</c:v>
                </c:pt>
                <c:pt idx="52401">
                  <c:v>3.9841900000000003E-3</c:v>
                </c:pt>
                <c:pt idx="52402">
                  <c:v>4.9469199999999996E-3</c:v>
                </c:pt>
                <c:pt idx="52403">
                  <c:v>7.0378999999999997E-3</c:v>
                </c:pt>
                <c:pt idx="52404">
                  <c:v>7.1352999999999998E-3</c:v>
                </c:pt>
                <c:pt idx="52405">
                  <c:v>6.4899600000000003E-3</c:v>
                </c:pt>
                <c:pt idx="52406">
                  <c:v>6.7383E-3</c:v>
                </c:pt>
                <c:pt idx="52407">
                  <c:v>6.09188E-3</c:v>
                </c:pt>
                <c:pt idx="52408">
                  <c:v>5.5646100000000002E-3</c:v>
                </c:pt>
                <c:pt idx="52409">
                  <c:v>5.99345E-3</c:v>
                </c:pt>
                <c:pt idx="52410">
                  <c:v>7.5624500000000001E-3</c:v>
                </c:pt>
                <c:pt idx="52411">
                  <c:v>6.63796E-3</c:v>
                </c:pt>
                <c:pt idx="52412">
                  <c:v>4.9130600000000003E-3</c:v>
                </c:pt>
                <c:pt idx="52413">
                  <c:v>4.0988400000000003E-3</c:v>
                </c:pt>
                <c:pt idx="52414">
                  <c:v>2.11831E-3</c:v>
                </c:pt>
                <c:pt idx="52415">
                  <c:v>-1.2891599999999999E-3</c:v>
                </c:pt>
                <c:pt idx="52416">
                  <c:v>-3.3995800000000001E-3</c:v>
                </c:pt>
                <c:pt idx="52417">
                  <c:v>-5.05639E-3</c:v>
                </c:pt>
                <c:pt idx="52418">
                  <c:v>-7.0209499999999998E-3</c:v>
                </c:pt>
                <c:pt idx="52419">
                  <c:v>-6.3228199999999998E-3</c:v>
                </c:pt>
                <c:pt idx="52420">
                  <c:v>-6.5651299999999998E-3</c:v>
                </c:pt>
                <c:pt idx="52421">
                  <c:v>-6.9061000000000001E-3</c:v>
                </c:pt>
                <c:pt idx="52422">
                  <c:v>-5.9793399999999997E-3</c:v>
                </c:pt>
                <c:pt idx="52423">
                  <c:v>-6.6339600000000004E-3</c:v>
                </c:pt>
                <c:pt idx="52424">
                  <c:v>-6.5550399999999998E-3</c:v>
                </c:pt>
                <c:pt idx="52425">
                  <c:v>-6.7827800000000004E-3</c:v>
                </c:pt>
                <c:pt idx="52426">
                  <c:v>-5.9696899999999997E-3</c:v>
                </c:pt>
                <c:pt idx="52427">
                  <c:v>-6.1310699999999997E-3</c:v>
                </c:pt>
                <c:pt idx="52428">
                  <c:v>-6.3993100000000001E-3</c:v>
                </c:pt>
                <c:pt idx="52429">
                  <c:v>-6.5504099999999996E-3</c:v>
                </c:pt>
                <c:pt idx="52430">
                  <c:v>-5.2242299999999998E-3</c:v>
                </c:pt>
                <c:pt idx="52431">
                  <c:v>-6.3753600000000001E-3</c:v>
                </c:pt>
                <c:pt idx="52432">
                  <c:v>-5.3321999999999996E-3</c:v>
                </c:pt>
                <c:pt idx="52433">
                  <c:v>-3.9922899999999999E-3</c:v>
                </c:pt>
                <c:pt idx="52434">
                  <c:v>-3.5162399999999999E-3</c:v>
                </c:pt>
                <c:pt idx="52435">
                  <c:v>1.2593400000000001E-3</c:v>
                </c:pt>
                <c:pt idx="52436">
                  <c:v>2.9879400000000001E-3</c:v>
                </c:pt>
                <c:pt idx="52437">
                  <c:v>4.2219600000000003E-3</c:v>
                </c:pt>
                <c:pt idx="52438">
                  <c:v>3.1918799999999998E-3</c:v>
                </c:pt>
                <c:pt idx="52439">
                  <c:v>2.19286E-3</c:v>
                </c:pt>
                <c:pt idx="52440">
                  <c:v>2.3389700000000001E-3</c:v>
                </c:pt>
                <c:pt idx="52441">
                  <c:v>-8.7065000000000005E-4</c:v>
                </c:pt>
                <c:pt idx="52442">
                  <c:v>-4.8892400000000004E-3</c:v>
                </c:pt>
                <c:pt idx="52443">
                  <c:v>-6.0263900000000004E-3</c:v>
                </c:pt>
                <c:pt idx="52444">
                  <c:v>-6.9990800000000004E-3</c:v>
                </c:pt>
                <c:pt idx="52445">
                  <c:v>-8.1339499999999992E-3</c:v>
                </c:pt>
                <c:pt idx="52446">
                  <c:v>-6.3859800000000003E-3</c:v>
                </c:pt>
                <c:pt idx="52447">
                  <c:v>-5.7797600000000001E-3</c:v>
                </c:pt>
                <c:pt idx="52448">
                  <c:v>-3.3048499999999998E-3</c:v>
                </c:pt>
                <c:pt idx="52449">
                  <c:v>-1.85674E-3</c:v>
                </c:pt>
                <c:pt idx="52450">
                  <c:v>-3.1405000000000002E-4</c:v>
                </c:pt>
                <c:pt idx="52451">
                  <c:v>2.0644000000000001E-3</c:v>
                </c:pt>
                <c:pt idx="52452">
                  <c:v>2.6844600000000001E-3</c:v>
                </c:pt>
                <c:pt idx="52453">
                  <c:v>3.0841000000000002E-3</c:v>
                </c:pt>
                <c:pt idx="52454">
                  <c:v>3.2394899999999998E-3</c:v>
                </c:pt>
                <c:pt idx="52455">
                  <c:v>1.1299299999999999E-3</c:v>
                </c:pt>
                <c:pt idx="52456">
                  <c:v>-2.6477E-4</c:v>
                </c:pt>
                <c:pt idx="52457">
                  <c:v>-1.2596700000000001E-3</c:v>
                </c:pt>
                <c:pt idx="52458">
                  <c:v>-3.9425800000000002E-3</c:v>
                </c:pt>
                <c:pt idx="52459">
                  <c:v>-6.1059E-3</c:v>
                </c:pt>
                <c:pt idx="52460">
                  <c:v>-6.0921600000000001E-3</c:v>
                </c:pt>
                <c:pt idx="52461">
                  <c:v>-6.1273899999999999E-3</c:v>
                </c:pt>
                <c:pt idx="52462">
                  <c:v>-6.9731300000000001E-3</c:v>
                </c:pt>
                <c:pt idx="52463">
                  <c:v>-6.0074000000000004E-3</c:v>
                </c:pt>
                <c:pt idx="52464">
                  <c:v>-6.0762100000000003E-3</c:v>
                </c:pt>
                <c:pt idx="52465">
                  <c:v>-7.3550600000000001E-3</c:v>
                </c:pt>
                <c:pt idx="52466">
                  <c:v>-6.3913199999999998E-3</c:v>
                </c:pt>
                <c:pt idx="52467">
                  <c:v>-5.2835099999999999E-3</c:v>
                </c:pt>
                <c:pt idx="52468">
                  <c:v>-4.9430899999999998E-3</c:v>
                </c:pt>
                <c:pt idx="52469">
                  <c:v>-3.9410699999999996E-3</c:v>
                </c:pt>
                <c:pt idx="52470">
                  <c:v>-7.2104000000000005E-4</c:v>
                </c:pt>
                <c:pt idx="52471">
                  <c:v>-1.8919999999999999E-4</c:v>
                </c:pt>
                <c:pt idx="52472">
                  <c:v>2.7145699999999999E-3</c:v>
                </c:pt>
                <c:pt idx="52473">
                  <c:v>5.9988999999999997E-3</c:v>
                </c:pt>
                <c:pt idx="52474">
                  <c:v>4.0929599999999997E-3</c:v>
                </c:pt>
                <c:pt idx="52475">
                  <c:v>6.0721600000000001E-3</c:v>
                </c:pt>
                <c:pt idx="52476">
                  <c:v>7.4557900000000003E-3</c:v>
                </c:pt>
                <c:pt idx="52477">
                  <c:v>6.0042899999999998E-3</c:v>
                </c:pt>
                <c:pt idx="52478">
                  <c:v>4.3705599999999999E-3</c:v>
                </c:pt>
                <c:pt idx="52479">
                  <c:v>5.7153200000000003E-3</c:v>
                </c:pt>
                <c:pt idx="52480">
                  <c:v>6.93138E-3</c:v>
                </c:pt>
                <c:pt idx="52481">
                  <c:v>5.4825899999999999E-3</c:v>
                </c:pt>
                <c:pt idx="52482">
                  <c:v>5.6625399999999998E-3</c:v>
                </c:pt>
                <c:pt idx="52483">
                  <c:v>5.3287600000000001E-3</c:v>
                </c:pt>
                <c:pt idx="52484">
                  <c:v>6.11963E-3</c:v>
                </c:pt>
                <c:pt idx="52485">
                  <c:v>6.86406E-3</c:v>
                </c:pt>
                <c:pt idx="52486">
                  <c:v>6.8242700000000003E-3</c:v>
                </c:pt>
                <c:pt idx="52487">
                  <c:v>5.0531700000000001E-3</c:v>
                </c:pt>
                <c:pt idx="52488">
                  <c:v>4.5932300000000002E-3</c:v>
                </c:pt>
                <c:pt idx="52489">
                  <c:v>4.13408E-3</c:v>
                </c:pt>
                <c:pt idx="52490">
                  <c:v>1.3701799999999999E-3</c:v>
                </c:pt>
                <c:pt idx="52491" formatCode="0.00E+00">
                  <c:v>-6.7100000000000005E-5</c:v>
                </c:pt>
                <c:pt idx="52492">
                  <c:v>-2.2637400000000002E-3</c:v>
                </c:pt>
                <c:pt idx="52493">
                  <c:v>-2.14605E-3</c:v>
                </c:pt>
                <c:pt idx="52494">
                  <c:v>-1.5976899999999999E-3</c:v>
                </c:pt>
                <c:pt idx="52495">
                  <c:v>-2.1524399999999998E-3</c:v>
                </c:pt>
                <c:pt idx="52496">
                  <c:v>-2.7274999999999999E-4</c:v>
                </c:pt>
                <c:pt idx="52497">
                  <c:v>1.2411099999999999E-3</c:v>
                </c:pt>
                <c:pt idx="52498">
                  <c:v>3.85973E-3</c:v>
                </c:pt>
                <c:pt idx="52499">
                  <c:v>4.2951999999999999E-3</c:v>
                </c:pt>
                <c:pt idx="52500">
                  <c:v>4.0258200000000003E-3</c:v>
                </c:pt>
                <c:pt idx="52501">
                  <c:v>5.6316700000000001E-3</c:v>
                </c:pt>
                <c:pt idx="52502">
                  <c:v>5.2454199999999998E-3</c:v>
                </c:pt>
                <c:pt idx="52503">
                  <c:v>4.1271700000000003E-3</c:v>
                </c:pt>
                <c:pt idx="52504">
                  <c:v>4.5647800000000001E-3</c:v>
                </c:pt>
                <c:pt idx="52505">
                  <c:v>2.3154500000000001E-3</c:v>
                </c:pt>
                <c:pt idx="52506">
                  <c:v>2.1584999999999999E-4</c:v>
                </c:pt>
                <c:pt idx="52507">
                  <c:v>-1.6366799999999999E-3</c:v>
                </c:pt>
                <c:pt idx="52508">
                  <c:v>-2.7615700000000001E-3</c:v>
                </c:pt>
                <c:pt idx="52509">
                  <c:v>-4.7159100000000002E-3</c:v>
                </c:pt>
                <c:pt idx="52510">
                  <c:v>-3.6090499999999999E-3</c:v>
                </c:pt>
                <c:pt idx="52511">
                  <c:v>-7.8901000000000004E-4</c:v>
                </c:pt>
                <c:pt idx="52512">
                  <c:v>3.3317999999999998E-4</c:v>
                </c:pt>
                <c:pt idx="52513">
                  <c:v>2.8552E-3</c:v>
                </c:pt>
                <c:pt idx="52514">
                  <c:v>4.3512000000000004E-3</c:v>
                </c:pt>
                <c:pt idx="52515">
                  <c:v>5.4718099999999997E-3</c:v>
                </c:pt>
                <c:pt idx="52516">
                  <c:v>5.00951E-3</c:v>
                </c:pt>
                <c:pt idx="52517">
                  <c:v>5.2960699999999999E-3</c:v>
                </c:pt>
                <c:pt idx="52518">
                  <c:v>4.77876E-3</c:v>
                </c:pt>
                <c:pt idx="52519">
                  <c:v>3.7502E-3</c:v>
                </c:pt>
                <c:pt idx="52520">
                  <c:v>4.3313600000000002E-3</c:v>
                </c:pt>
                <c:pt idx="52521">
                  <c:v>4.8097699999999997E-3</c:v>
                </c:pt>
                <c:pt idx="52522">
                  <c:v>5.7893399999999996E-3</c:v>
                </c:pt>
                <c:pt idx="52523">
                  <c:v>5.5937799999999996E-3</c:v>
                </c:pt>
                <c:pt idx="52524">
                  <c:v>5.6714799999999996E-3</c:v>
                </c:pt>
                <c:pt idx="52525">
                  <c:v>3.4260100000000002E-3</c:v>
                </c:pt>
                <c:pt idx="52526">
                  <c:v>1.3529099999999999E-3</c:v>
                </c:pt>
                <c:pt idx="52527">
                  <c:v>-1.0252900000000001E-3</c:v>
                </c:pt>
                <c:pt idx="52528">
                  <c:v>-2.4246599999999999E-3</c:v>
                </c:pt>
                <c:pt idx="52529">
                  <c:v>-2.23996E-3</c:v>
                </c:pt>
                <c:pt idx="52530">
                  <c:v>-3.4357099999999998E-3</c:v>
                </c:pt>
                <c:pt idx="52531">
                  <c:v>-4.8004900000000001E-3</c:v>
                </c:pt>
                <c:pt idx="52532">
                  <c:v>-5.1117200000000002E-3</c:v>
                </c:pt>
                <c:pt idx="52533">
                  <c:v>-4.97986E-3</c:v>
                </c:pt>
                <c:pt idx="52534">
                  <c:v>-5.4193899999999996E-3</c:v>
                </c:pt>
                <c:pt idx="52535">
                  <c:v>-5.6669099999999998E-3</c:v>
                </c:pt>
                <c:pt idx="52536">
                  <c:v>-5.7277099999999996E-3</c:v>
                </c:pt>
                <c:pt idx="52537">
                  <c:v>-6.0477100000000004E-3</c:v>
                </c:pt>
                <c:pt idx="52538">
                  <c:v>-5.5884799999999998E-3</c:v>
                </c:pt>
                <c:pt idx="52539">
                  <c:v>-4.2441199999999997E-3</c:v>
                </c:pt>
                <c:pt idx="52540">
                  <c:v>-6.4307399999999999E-3</c:v>
                </c:pt>
                <c:pt idx="52541">
                  <c:v>-6.7284299999999997E-3</c:v>
                </c:pt>
                <c:pt idx="52542">
                  <c:v>-4.8513200000000001E-3</c:v>
                </c:pt>
                <c:pt idx="52543">
                  <c:v>-7.3348600000000003E-3</c:v>
                </c:pt>
                <c:pt idx="52544">
                  <c:v>-5.0736399999999999E-3</c:v>
                </c:pt>
                <c:pt idx="52545">
                  <c:v>-3.6297199999999999E-3</c:v>
                </c:pt>
                <c:pt idx="52546">
                  <c:v>-2.4772399999999999E-3</c:v>
                </c:pt>
                <c:pt idx="52547">
                  <c:v>6.9665999999999999E-4</c:v>
                </c:pt>
                <c:pt idx="52548">
                  <c:v>1.2225199999999999E-3</c:v>
                </c:pt>
                <c:pt idx="52549">
                  <c:v>1.43012E-3</c:v>
                </c:pt>
                <c:pt idx="52550">
                  <c:v>2.30277E-3</c:v>
                </c:pt>
                <c:pt idx="52551">
                  <c:v>1.82256E-3</c:v>
                </c:pt>
                <c:pt idx="52552" formatCode="0.00E+00">
                  <c:v>-4.6249999999999999E-5</c:v>
                </c:pt>
                <c:pt idx="52553">
                  <c:v>-1.29149E-3</c:v>
                </c:pt>
                <c:pt idx="52554">
                  <c:v>-2.1525699999999999E-3</c:v>
                </c:pt>
                <c:pt idx="52555">
                  <c:v>-2.4541400000000001E-3</c:v>
                </c:pt>
                <c:pt idx="52556">
                  <c:v>-4.3230899999999999E-3</c:v>
                </c:pt>
                <c:pt idx="52557">
                  <c:v>-6.11248E-3</c:v>
                </c:pt>
                <c:pt idx="52558">
                  <c:v>-5.4122500000000004E-3</c:v>
                </c:pt>
                <c:pt idx="52559">
                  <c:v>-4.3961099999999999E-3</c:v>
                </c:pt>
                <c:pt idx="52560">
                  <c:v>-3.1424399999999998E-3</c:v>
                </c:pt>
                <c:pt idx="52561">
                  <c:v>-1.7529799999999999E-3</c:v>
                </c:pt>
                <c:pt idx="52562">
                  <c:v>-5.2136000000000001E-4</c:v>
                </c:pt>
                <c:pt idx="52563">
                  <c:v>7.5801999999999998E-4</c:v>
                </c:pt>
                <c:pt idx="52564">
                  <c:v>2.26626E-3</c:v>
                </c:pt>
                <c:pt idx="52565">
                  <c:v>2.4996100000000002E-3</c:v>
                </c:pt>
                <c:pt idx="52566">
                  <c:v>1.7495999999999999E-4</c:v>
                </c:pt>
                <c:pt idx="52567">
                  <c:v>-3.5118999999999998E-4</c:v>
                </c:pt>
                <c:pt idx="52568">
                  <c:v>2.1413000000000001E-4</c:v>
                </c:pt>
                <c:pt idx="52569">
                  <c:v>-1.1518399999999999E-3</c:v>
                </c:pt>
                <c:pt idx="52570">
                  <c:v>-1.3909700000000001E-3</c:v>
                </c:pt>
                <c:pt idx="52571">
                  <c:v>-3.8592499999999998E-3</c:v>
                </c:pt>
                <c:pt idx="52572">
                  <c:v>-4.8967200000000002E-3</c:v>
                </c:pt>
                <c:pt idx="52573">
                  <c:v>-5.7602699999999996E-3</c:v>
                </c:pt>
                <c:pt idx="52574">
                  <c:v>-5.2801699999999998E-3</c:v>
                </c:pt>
                <c:pt idx="52575">
                  <c:v>-4.2209700000000001E-3</c:v>
                </c:pt>
                <c:pt idx="52576">
                  <c:v>-4.1990300000000003E-3</c:v>
                </c:pt>
                <c:pt idx="52577">
                  <c:v>-4.0936599999999998E-3</c:v>
                </c:pt>
                <c:pt idx="52578">
                  <c:v>-4.0055200000000003E-3</c:v>
                </c:pt>
                <c:pt idx="52579">
                  <c:v>-2.8588400000000001E-3</c:v>
                </c:pt>
                <c:pt idx="52580">
                  <c:v>-2.6807200000000002E-3</c:v>
                </c:pt>
                <c:pt idx="52581">
                  <c:v>-2.10991E-3</c:v>
                </c:pt>
                <c:pt idx="52582">
                  <c:v>-5.0934999999999999E-4</c:v>
                </c:pt>
                <c:pt idx="52583">
                  <c:v>1.6013999999999999E-4</c:v>
                </c:pt>
                <c:pt idx="52584">
                  <c:v>1.38532E-3</c:v>
                </c:pt>
                <c:pt idx="52585">
                  <c:v>2.96605E-3</c:v>
                </c:pt>
                <c:pt idx="52586">
                  <c:v>3.6093599999999998E-3</c:v>
                </c:pt>
                <c:pt idx="52587">
                  <c:v>5.4488399999999999E-3</c:v>
                </c:pt>
                <c:pt idx="52588">
                  <c:v>5.85309E-3</c:v>
                </c:pt>
                <c:pt idx="52589">
                  <c:v>3.3920999999999999E-3</c:v>
                </c:pt>
                <c:pt idx="52590">
                  <c:v>3.1398900000000002E-3</c:v>
                </c:pt>
                <c:pt idx="52591">
                  <c:v>4.4217700000000002E-3</c:v>
                </c:pt>
                <c:pt idx="52592">
                  <c:v>4.58845E-3</c:v>
                </c:pt>
                <c:pt idx="52593">
                  <c:v>3.6355300000000001E-3</c:v>
                </c:pt>
                <c:pt idx="52594">
                  <c:v>4.2530800000000002E-3</c:v>
                </c:pt>
                <c:pt idx="52595">
                  <c:v>3.90362E-3</c:v>
                </c:pt>
                <c:pt idx="52596">
                  <c:v>2.4670600000000001E-3</c:v>
                </c:pt>
                <c:pt idx="52597">
                  <c:v>1.2355000000000001E-3</c:v>
                </c:pt>
                <c:pt idx="52598" formatCode="0.00E+00">
                  <c:v>-3.3810000000000003E-5</c:v>
                </c:pt>
                <c:pt idx="52599">
                  <c:v>-1.1703E-3</c:v>
                </c:pt>
                <c:pt idx="52600">
                  <c:v>-1.5753E-3</c:v>
                </c:pt>
                <c:pt idx="52601">
                  <c:v>-1.07222E-3</c:v>
                </c:pt>
                <c:pt idx="52602">
                  <c:v>-1.5914999999999999E-4</c:v>
                </c:pt>
                <c:pt idx="52603">
                  <c:v>1.5699E-4</c:v>
                </c:pt>
                <c:pt idx="52604">
                  <c:v>-2.0186999999999999E-4</c:v>
                </c:pt>
                <c:pt idx="52605">
                  <c:v>6.9388000000000002E-4</c:v>
                </c:pt>
                <c:pt idx="52606">
                  <c:v>2.0167100000000001E-3</c:v>
                </c:pt>
                <c:pt idx="52607">
                  <c:v>1.5426699999999999E-3</c:v>
                </c:pt>
                <c:pt idx="52608">
                  <c:v>1.3812E-3</c:v>
                </c:pt>
                <c:pt idx="52609">
                  <c:v>-6.3062999999999997E-4</c:v>
                </c:pt>
                <c:pt idx="52610">
                  <c:v>-2.9627999999999998E-3</c:v>
                </c:pt>
                <c:pt idx="52611">
                  <c:v>-2.0375800000000002E-3</c:v>
                </c:pt>
                <c:pt idx="52612">
                  <c:v>-2.9295699999999998E-3</c:v>
                </c:pt>
                <c:pt idx="52613">
                  <c:v>-4.8408100000000001E-3</c:v>
                </c:pt>
                <c:pt idx="52614">
                  <c:v>-3.4920300000000001E-3</c:v>
                </c:pt>
                <c:pt idx="52615">
                  <c:v>-4.2965E-3</c:v>
                </c:pt>
                <c:pt idx="52616">
                  <c:v>-3.6273899999999999E-3</c:v>
                </c:pt>
                <c:pt idx="52617">
                  <c:v>-1.78313E-3</c:v>
                </c:pt>
                <c:pt idx="52618">
                  <c:v>2.4606999999999998E-4</c:v>
                </c:pt>
                <c:pt idx="52619">
                  <c:v>1.0214899999999999E-3</c:v>
                </c:pt>
                <c:pt idx="52620">
                  <c:v>4.0234E-4</c:v>
                </c:pt>
                <c:pt idx="52621">
                  <c:v>6.7332999999999998E-4</c:v>
                </c:pt>
                <c:pt idx="52622">
                  <c:v>2.1269999999999999E-4</c:v>
                </c:pt>
                <c:pt idx="52623">
                  <c:v>4.6320999999999998E-4</c:v>
                </c:pt>
                <c:pt idx="52624" formatCode="0.00E+00">
                  <c:v>-9.5580000000000003E-5</c:v>
                </c:pt>
                <c:pt idx="52625">
                  <c:v>-4.7454000000000002E-4</c:v>
                </c:pt>
                <c:pt idx="52626">
                  <c:v>-6.0441E-4</c:v>
                </c:pt>
                <c:pt idx="52627">
                  <c:v>-2.59187E-3</c:v>
                </c:pt>
                <c:pt idx="52628">
                  <c:v>-3.93517E-3</c:v>
                </c:pt>
                <c:pt idx="52629">
                  <c:v>-2.8854900000000001E-3</c:v>
                </c:pt>
                <c:pt idx="52630">
                  <c:v>-3.04449E-3</c:v>
                </c:pt>
                <c:pt idx="52631">
                  <c:v>-2.4542399999999999E-3</c:v>
                </c:pt>
                <c:pt idx="52632">
                  <c:v>-2.8921099999999998E-3</c:v>
                </c:pt>
                <c:pt idx="52633">
                  <c:v>-4.1277800000000002E-3</c:v>
                </c:pt>
                <c:pt idx="52634">
                  <c:v>-3.79649E-3</c:v>
                </c:pt>
                <c:pt idx="52635">
                  <c:v>-3.9886499999999998E-3</c:v>
                </c:pt>
                <c:pt idx="52636">
                  <c:v>-2.3225899999999998E-3</c:v>
                </c:pt>
                <c:pt idx="52637">
                  <c:v>-1.5277400000000001E-3</c:v>
                </c:pt>
                <c:pt idx="52638">
                  <c:v>-1.1634E-3</c:v>
                </c:pt>
                <c:pt idx="52639">
                  <c:v>-3.9730000000000001E-4</c:v>
                </c:pt>
                <c:pt idx="52640">
                  <c:v>8.1134000000000002E-4</c:v>
                </c:pt>
                <c:pt idx="52641">
                  <c:v>1.5120000000000001E-3</c:v>
                </c:pt>
                <c:pt idx="52642">
                  <c:v>2.5842399999999998E-3</c:v>
                </c:pt>
                <c:pt idx="52643">
                  <c:v>3.2148200000000002E-3</c:v>
                </c:pt>
                <c:pt idx="52644">
                  <c:v>3.2271499999999998E-3</c:v>
                </c:pt>
                <c:pt idx="52645">
                  <c:v>3.7485399999999999E-3</c:v>
                </c:pt>
                <c:pt idx="52646">
                  <c:v>3.0685199999999999E-3</c:v>
                </c:pt>
                <c:pt idx="52647">
                  <c:v>3.7208499999999999E-3</c:v>
                </c:pt>
                <c:pt idx="52648">
                  <c:v>3.7769000000000001E-3</c:v>
                </c:pt>
                <c:pt idx="52649">
                  <c:v>2.1605700000000001E-3</c:v>
                </c:pt>
                <c:pt idx="52650">
                  <c:v>3.6161399999999999E-3</c:v>
                </c:pt>
                <c:pt idx="52651">
                  <c:v>2.7100900000000001E-3</c:v>
                </c:pt>
                <c:pt idx="52652">
                  <c:v>2.0800200000000001E-3</c:v>
                </c:pt>
                <c:pt idx="52653">
                  <c:v>9.5122999999999996E-4</c:v>
                </c:pt>
                <c:pt idx="52654">
                  <c:v>-4.5947000000000002E-4</c:v>
                </c:pt>
                <c:pt idx="52655">
                  <c:v>1.6787E-4</c:v>
                </c:pt>
                <c:pt idx="52656">
                  <c:v>-8.8095999999999997E-4</c:v>
                </c:pt>
                <c:pt idx="52657">
                  <c:v>-8.8059E-4</c:v>
                </c:pt>
                <c:pt idx="52658" formatCode="0.00E+00">
                  <c:v>8.0519999999999995E-5</c:v>
                </c:pt>
                <c:pt idx="52659">
                  <c:v>6.4849999999999999E-4</c:v>
                </c:pt>
                <c:pt idx="52660">
                  <c:v>3.5857E-4</c:v>
                </c:pt>
                <c:pt idx="52661">
                  <c:v>-2.8861000000000002E-4</c:v>
                </c:pt>
                <c:pt idx="52662">
                  <c:v>-2.4701999999999998E-4</c:v>
                </c:pt>
                <c:pt idx="52663">
                  <c:v>-2.2934E-4</c:v>
                </c:pt>
                <c:pt idx="52664">
                  <c:v>1.23555E-3</c:v>
                </c:pt>
                <c:pt idx="52665">
                  <c:v>5.0520000000000003E-4</c:v>
                </c:pt>
                <c:pt idx="52666">
                  <c:v>-1.01461E-3</c:v>
                </c:pt>
                <c:pt idx="52667">
                  <c:v>-7.8874000000000001E-4</c:v>
                </c:pt>
                <c:pt idx="52668">
                  <c:v>-1.1279199999999999E-3</c:v>
                </c:pt>
                <c:pt idx="52669">
                  <c:v>-3.0379999999999999E-3</c:v>
                </c:pt>
                <c:pt idx="52670">
                  <c:v>-2.7545600000000001E-3</c:v>
                </c:pt>
                <c:pt idx="52671">
                  <c:v>-1.6799300000000001E-3</c:v>
                </c:pt>
                <c:pt idx="52672">
                  <c:v>-1.8316599999999999E-3</c:v>
                </c:pt>
                <c:pt idx="52673">
                  <c:v>-2.0404099999999999E-3</c:v>
                </c:pt>
                <c:pt idx="52674">
                  <c:v>1.8665000000000001E-4</c:v>
                </c:pt>
                <c:pt idx="52675">
                  <c:v>4.5593000000000001E-4</c:v>
                </c:pt>
                <c:pt idx="52676">
                  <c:v>1.5965E-4</c:v>
                </c:pt>
                <c:pt idx="52677" formatCode="0.00E+00">
                  <c:v>8.7150000000000004E-5</c:v>
                </c:pt>
                <c:pt idx="52678">
                  <c:v>-4.3333999999999999E-4</c:v>
                </c:pt>
                <c:pt idx="52679">
                  <c:v>-1.1756E-3</c:v>
                </c:pt>
                <c:pt idx="52680">
                  <c:v>-6.3425999999999999E-4</c:v>
                </c:pt>
                <c:pt idx="52681">
                  <c:v>3.4727E-4</c:v>
                </c:pt>
                <c:pt idx="52682">
                  <c:v>-6.7024999999999995E-4</c:v>
                </c:pt>
                <c:pt idx="52683">
                  <c:v>-3.6918999999999998E-4</c:v>
                </c:pt>
                <c:pt idx="52684">
                  <c:v>-1.22959E-3</c:v>
                </c:pt>
                <c:pt idx="52685">
                  <c:v>-3.3452199999999999E-3</c:v>
                </c:pt>
                <c:pt idx="52686">
                  <c:v>-3.18089E-3</c:v>
                </c:pt>
                <c:pt idx="52687">
                  <c:v>-2.1466499999999999E-3</c:v>
                </c:pt>
                <c:pt idx="52688">
                  <c:v>-2.9362400000000001E-3</c:v>
                </c:pt>
                <c:pt idx="52689">
                  <c:v>-2.7879599999999999E-3</c:v>
                </c:pt>
                <c:pt idx="52690">
                  <c:v>-2.6845100000000002E-3</c:v>
                </c:pt>
                <c:pt idx="52691">
                  <c:v>-2.56807E-3</c:v>
                </c:pt>
                <c:pt idx="52692">
                  <c:v>-1.0112299999999999E-3</c:v>
                </c:pt>
                <c:pt idx="52693">
                  <c:v>-5.7779000000000001E-4</c:v>
                </c:pt>
                <c:pt idx="52694">
                  <c:v>1.0061600000000001E-3</c:v>
                </c:pt>
                <c:pt idx="52695" formatCode="0.00E+00">
                  <c:v>4.8590000000000001E-5</c:v>
                </c:pt>
                <c:pt idx="52696">
                  <c:v>-4.6791999999999998E-4</c:v>
                </c:pt>
                <c:pt idx="52697">
                  <c:v>1.1458799999999999E-3</c:v>
                </c:pt>
                <c:pt idx="52698">
                  <c:v>1.2051399999999999E-3</c:v>
                </c:pt>
                <c:pt idx="52699">
                  <c:v>2.4543299999999998E-3</c:v>
                </c:pt>
                <c:pt idx="52700">
                  <c:v>2.9353000000000001E-3</c:v>
                </c:pt>
                <c:pt idx="52701">
                  <c:v>2.5750199999999999E-3</c:v>
                </c:pt>
                <c:pt idx="52702">
                  <c:v>3.0644999999999999E-3</c:v>
                </c:pt>
                <c:pt idx="52703">
                  <c:v>2.2934800000000001E-3</c:v>
                </c:pt>
                <c:pt idx="52704">
                  <c:v>5.4564999999999995E-4</c:v>
                </c:pt>
                <c:pt idx="52705">
                  <c:v>1.1648E-4</c:v>
                </c:pt>
                <c:pt idx="52706">
                  <c:v>7.2017999999999995E-4</c:v>
                </c:pt>
                <c:pt idx="52707">
                  <c:v>2.0475300000000001E-3</c:v>
                </c:pt>
                <c:pt idx="52708">
                  <c:v>3.2559199999999998E-3</c:v>
                </c:pt>
                <c:pt idx="52709">
                  <c:v>1.7504199999999999E-3</c:v>
                </c:pt>
                <c:pt idx="52710">
                  <c:v>1.3338899999999999E-3</c:v>
                </c:pt>
                <c:pt idx="52711">
                  <c:v>1.06179E-3</c:v>
                </c:pt>
                <c:pt idx="52712">
                  <c:v>1.5816000000000001E-3</c:v>
                </c:pt>
                <c:pt idx="52713">
                  <c:v>2.1797399999999999E-3</c:v>
                </c:pt>
                <c:pt idx="52714">
                  <c:v>1.06372E-3</c:v>
                </c:pt>
                <c:pt idx="52715">
                  <c:v>-1.0225900000000001E-3</c:v>
                </c:pt>
                <c:pt idx="52716" formatCode="0.00E+00">
                  <c:v>-3.2299999999999999E-5</c:v>
                </c:pt>
                <c:pt idx="52717">
                  <c:v>1.25819E-3</c:v>
                </c:pt>
                <c:pt idx="52718">
                  <c:v>-8.6421000000000002E-4</c:v>
                </c:pt>
                <c:pt idx="52719">
                  <c:v>2.2795000000000001E-4</c:v>
                </c:pt>
                <c:pt idx="52720">
                  <c:v>9.5604000000000001E-4</c:v>
                </c:pt>
                <c:pt idx="52721">
                  <c:v>-1.3784100000000001E-3</c:v>
                </c:pt>
                <c:pt idx="52722" formatCode="0.00E+00">
                  <c:v>-1.096E-5</c:v>
                </c:pt>
                <c:pt idx="52723">
                  <c:v>2.4481999999999998E-4</c:v>
                </c:pt>
                <c:pt idx="52724">
                  <c:v>3.5712999999999999E-4</c:v>
                </c:pt>
                <c:pt idx="52725">
                  <c:v>1.7129199999999999E-3</c:v>
                </c:pt>
                <c:pt idx="52726">
                  <c:v>1.68754E-3</c:v>
                </c:pt>
                <c:pt idx="52727">
                  <c:v>4.9470999999999998E-4</c:v>
                </c:pt>
                <c:pt idx="52728">
                  <c:v>3.1054999999999999E-4</c:v>
                </c:pt>
                <c:pt idx="52729">
                  <c:v>1.34037E-3</c:v>
                </c:pt>
                <c:pt idx="52730">
                  <c:v>3.3122000000000002E-4</c:v>
                </c:pt>
                <c:pt idx="52731">
                  <c:v>5.3417000000000004E-4</c:v>
                </c:pt>
                <c:pt idx="52732">
                  <c:v>1.11772E-3</c:v>
                </c:pt>
                <c:pt idx="52733">
                  <c:v>-2.1965E-4</c:v>
                </c:pt>
                <c:pt idx="52734" formatCode="0.00E+00">
                  <c:v>9.4640000000000002E-5</c:v>
                </c:pt>
                <c:pt idx="52735">
                  <c:v>9.3681000000000005E-4</c:v>
                </c:pt>
                <c:pt idx="52736">
                  <c:v>7.4633000000000002E-4</c:v>
                </c:pt>
                <c:pt idx="52737">
                  <c:v>-5.1953000000000004E-4</c:v>
                </c:pt>
                <c:pt idx="52738">
                  <c:v>-7.2961E-4</c:v>
                </c:pt>
                <c:pt idx="52739">
                  <c:v>-8.6653999999999995E-4</c:v>
                </c:pt>
                <c:pt idx="52740">
                  <c:v>6.0393000000000003E-4</c:v>
                </c:pt>
                <c:pt idx="52741">
                  <c:v>1.2416899999999999E-3</c:v>
                </c:pt>
                <c:pt idx="52742">
                  <c:v>5.2702000000000001E-4</c:v>
                </c:pt>
                <c:pt idx="52743">
                  <c:v>5.8786999999999999E-4</c:v>
                </c:pt>
                <c:pt idx="52744" formatCode="0.00E+00">
                  <c:v>9.6620000000000007E-5</c:v>
                </c:pt>
                <c:pt idx="52745">
                  <c:v>1.7443999999999999E-4</c:v>
                </c:pt>
                <c:pt idx="52746">
                  <c:v>1.01282E-3</c:v>
                </c:pt>
                <c:pt idx="52747">
                  <c:v>1.59935E-3</c:v>
                </c:pt>
                <c:pt idx="52748">
                  <c:v>2.1865000000000001E-3</c:v>
                </c:pt>
                <c:pt idx="52749" formatCode="0.00E+00">
                  <c:v>7.7470000000000002E-5</c:v>
                </c:pt>
                <c:pt idx="52750">
                  <c:v>-1.5002E-4</c:v>
                </c:pt>
                <c:pt idx="52751">
                  <c:v>3.2447999999999998E-4</c:v>
                </c:pt>
                <c:pt idx="52752">
                  <c:v>-2.7004999999999998E-4</c:v>
                </c:pt>
                <c:pt idx="52753">
                  <c:v>1.51881E-3</c:v>
                </c:pt>
                <c:pt idx="52754">
                  <c:v>5.6187999999999995E-4</c:v>
                </c:pt>
                <c:pt idx="52755">
                  <c:v>-1.8375100000000001E-3</c:v>
                </c:pt>
                <c:pt idx="52756">
                  <c:v>-1.3998599999999999E-3</c:v>
                </c:pt>
                <c:pt idx="52757">
                  <c:v>-5.1579000000000002E-4</c:v>
                </c:pt>
                <c:pt idx="52758">
                  <c:v>-8.5928999999999997E-4</c:v>
                </c:pt>
                <c:pt idx="52759">
                  <c:v>-4.6401999999999999E-4</c:v>
                </c:pt>
                <c:pt idx="52760">
                  <c:v>-2.0421E-4</c:v>
                </c:pt>
                <c:pt idx="52761">
                  <c:v>-8.4641999999999996E-4</c:v>
                </c:pt>
                <c:pt idx="52762">
                  <c:v>-7.6435999999999995E-4</c:v>
                </c:pt>
                <c:pt idx="52763">
                  <c:v>-1.15391E-3</c:v>
                </c:pt>
                <c:pt idx="52764">
                  <c:v>6.5288E-4</c:v>
                </c:pt>
                <c:pt idx="52765">
                  <c:v>1.11447E-3</c:v>
                </c:pt>
                <c:pt idx="52766">
                  <c:v>2.6184E-4</c:v>
                </c:pt>
                <c:pt idx="52767" formatCode="0.00E+00">
                  <c:v>2.0760000000000001E-5</c:v>
                </c:pt>
                <c:pt idx="52768">
                  <c:v>-1.36874E-3</c:v>
                </c:pt>
                <c:pt idx="52769">
                  <c:v>-1.9185000000000001E-3</c:v>
                </c:pt>
                <c:pt idx="52770">
                  <c:v>-1.29945E-3</c:v>
                </c:pt>
                <c:pt idx="52771">
                  <c:v>-7.9224000000000004E-4</c:v>
                </c:pt>
                <c:pt idx="52772">
                  <c:v>1.27144E-3</c:v>
                </c:pt>
                <c:pt idx="52773">
                  <c:v>1.9366299999999999E-3</c:v>
                </c:pt>
                <c:pt idx="52774">
                  <c:v>1.1465100000000001E-3</c:v>
                </c:pt>
                <c:pt idx="52775">
                  <c:v>1.7805399999999999E-3</c:v>
                </c:pt>
                <c:pt idx="52776">
                  <c:v>2.4972999999999998E-4</c:v>
                </c:pt>
                <c:pt idx="52777">
                  <c:v>-7.4268999999999995E-4</c:v>
                </c:pt>
                <c:pt idx="52778">
                  <c:v>-6.9253000000000001E-4</c:v>
                </c:pt>
                <c:pt idx="52779">
                  <c:v>-1.21506E-3</c:v>
                </c:pt>
                <c:pt idx="52780">
                  <c:v>-1.0151800000000001E-3</c:v>
                </c:pt>
                <c:pt idx="52781">
                  <c:v>1.7946999999999999E-4</c:v>
                </c:pt>
                <c:pt idx="52782">
                  <c:v>1.1812400000000001E-3</c:v>
                </c:pt>
                <c:pt idx="52783">
                  <c:v>1.7129999999999999E-4</c:v>
                </c:pt>
                <c:pt idx="52784">
                  <c:v>5.0484E-4</c:v>
                </c:pt>
                <c:pt idx="52785">
                  <c:v>1.5912000000000001E-4</c:v>
                </c:pt>
                <c:pt idx="52786">
                  <c:v>-3.0721999999999998E-4</c:v>
                </c:pt>
                <c:pt idx="52787">
                  <c:v>1.12633E-3</c:v>
                </c:pt>
                <c:pt idx="52788">
                  <c:v>1.88281E-3</c:v>
                </c:pt>
                <c:pt idx="52789">
                  <c:v>1.05726E-3</c:v>
                </c:pt>
                <c:pt idx="52790">
                  <c:v>2.13087E-3</c:v>
                </c:pt>
                <c:pt idx="52791">
                  <c:v>1.0393100000000001E-3</c:v>
                </c:pt>
                <c:pt idx="52792">
                  <c:v>-7.0062E-4</c:v>
                </c:pt>
                <c:pt idx="52793">
                  <c:v>-9.2312999999999998E-4</c:v>
                </c:pt>
                <c:pt idx="52794">
                  <c:v>-1.70977E-3</c:v>
                </c:pt>
                <c:pt idx="52795">
                  <c:v>-2.1168300000000001E-3</c:v>
                </c:pt>
                <c:pt idx="52796">
                  <c:v>-1.62948E-3</c:v>
                </c:pt>
                <c:pt idx="52797">
                  <c:v>-2.8947000000000001E-4</c:v>
                </c:pt>
                <c:pt idx="52798">
                  <c:v>-1.8403000000000001E-4</c:v>
                </c:pt>
                <c:pt idx="52799">
                  <c:v>-7.5215000000000004E-4</c:v>
                </c:pt>
                <c:pt idx="52800">
                  <c:v>-8.9855999999999996E-4</c:v>
                </c:pt>
                <c:pt idx="52801">
                  <c:v>-1.46568E-3</c:v>
                </c:pt>
                <c:pt idx="52802">
                  <c:v>-1.6216399999999999E-3</c:v>
                </c:pt>
                <c:pt idx="52803">
                  <c:v>-1.1505599999999999E-3</c:v>
                </c:pt>
                <c:pt idx="52804">
                  <c:v>2.2619E-4</c:v>
                </c:pt>
                <c:pt idx="52805">
                  <c:v>-1.4012600000000001E-3</c:v>
                </c:pt>
                <c:pt idx="52806">
                  <c:v>-2.7908000000000002E-4</c:v>
                </c:pt>
                <c:pt idx="52807">
                  <c:v>2.4588800000000001E-3</c:v>
                </c:pt>
                <c:pt idx="52808">
                  <c:v>4.2203E-4</c:v>
                </c:pt>
                <c:pt idx="52809">
                  <c:v>1.37324E-3</c:v>
                </c:pt>
                <c:pt idx="52810">
                  <c:v>2.8536199999999999E-3</c:v>
                </c:pt>
                <c:pt idx="52811">
                  <c:v>1.0949E-4</c:v>
                </c:pt>
                <c:pt idx="52812">
                  <c:v>1.7707000000000001E-4</c:v>
                </c:pt>
                <c:pt idx="52813">
                  <c:v>1.1777000000000001E-3</c:v>
                </c:pt>
                <c:pt idx="52814">
                  <c:v>7.1723000000000002E-4</c:v>
                </c:pt>
                <c:pt idx="52815">
                  <c:v>3.5607999999999999E-4</c:v>
                </c:pt>
                <c:pt idx="52816">
                  <c:v>1.9419000000000001E-4</c:v>
                </c:pt>
                <c:pt idx="52817">
                  <c:v>-3.3295999999999998E-4</c:v>
                </c:pt>
                <c:pt idx="52818">
                  <c:v>1.6607200000000001E-3</c:v>
                </c:pt>
                <c:pt idx="52819">
                  <c:v>6.0064000000000005E-4</c:v>
                </c:pt>
                <c:pt idx="52820">
                  <c:v>-6.0033000000000005E-4</c:v>
                </c:pt>
                <c:pt idx="52821">
                  <c:v>1.38353E-3</c:v>
                </c:pt>
                <c:pt idx="52822">
                  <c:v>6.2721999999999995E-4</c:v>
                </c:pt>
                <c:pt idx="52823">
                  <c:v>1.2239099999999999E-3</c:v>
                </c:pt>
                <c:pt idx="52824">
                  <c:v>1.3020499999999999E-3</c:v>
                </c:pt>
                <c:pt idx="52825">
                  <c:v>9.6084000000000002E-4</c:v>
                </c:pt>
                <c:pt idx="52826">
                  <c:v>1.5053600000000001E-3</c:v>
                </c:pt>
                <c:pt idx="52827">
                  <c:v>3.2281999999999998E-4</c:v>
                </c:pt>
                <c:pt idx="52828">
                  <c:v>-8.0424000000000001E-4</c:v>
                </c:pt>
                <c:pt idx="52829">
                  <c:v>-1.3782E-3</c:v>
                </c:pt>
                <c:pt idx="52830">
                  <c:v>-1.19136E-3</c:v>
                </c:pt>
                <c:pt idx="52831">
                  <c:v>-1.6309499999999999E-3</c:v>
                </c:pt>
                <c:pt idx="52832">
                  <c:v>-7.8529999999999995E-4</c:v>
                </c:pt>
                <c:pt idx="52833">
                  <c:v>1.20992E-3</c:v>
                </c:pt>
                <c:pt idx="52834">
                  <c:v>2.5033500000000001E-3</c:v>
                </c:pt>
                <c:pt idx="52835">
                  <c:v>3.2742100000000001E-3</c:v>
                </c:pt>
                <c:pt idx="52836">
                  <c:v>2.16329E-3</c:v>
                </c:pt>
                <c:pt idx="52837">
                  <c:v>1.2641799999999999E-3</c:v>
                </c:pt>
                <c:pt idx="52838">
                  <c:v>1.3534599999999999E-3</c:v>
                </c:pt>
                <c:pt idx="52839">
                  <c:v>1.6404900000000001E-3</c:v>
                </c:pt>
                <c:pt idx="52840">
                  <c:v>1.3254199999999999E-3</c:v>
                </c:pt>
                <c:pt idx="52841">
                  <c:v>7.4653000000000002E-4</c:v>
                </c:pt>
                <c:pt idx="52842" formatCode="0.00E+00">
                  <c:v>-4.2799999999999997E-6</c:v>
                </c:pt>
                <c:pt idx="52843">
                  <c:v>-2.0344400000000002E-3</c:v>
                </c:pt>
                <c:pt idx="52844">
                  <c:v>-1.6501899999999999E-3</c:v>
                </c:pt>
                <c:pt idx="52845">
                  <c:v>-2.7031500000000001E-3</c:v>
                </c:pt>
                <c:pt idx="52846">
                  <c:v>-2.6242000000000001E-3</c:v>
                </c:pt>
                <c:pt idx="52847">
                  <c:v>-1.24749E-3</c:v>
                </c:pt>
                <c:pt idx="52848">
                  <c:v>3.9769000000000002E-4</c:v>
                </c:pt>
                <c:pt idx="52849">
                  <c:v>2.1257799999999999E-3</c:v>
                </c:pt>
                <c:pt idx="52850">
                  <c:v>3.2045699999999999E-3</c:v>
                </c:pt>
                <c:pt idx="52851">
                  <c:v>3.9910800000000001E-3</c:v>
                </c:pt>
                <c:pt idx="52852">
                  <c:v>2.9296399999999998E-3</c:v>
                </c:pt>
                <c:pt idx="52853">
                  <c:v>1.6977299999999999E-3</c:v>
                </c:pt>
                <c:pt idx="52854">
                  <c:v>2.15081E-3</c:v>
                </c:pt>
                <c:pt idx="52855">
                  <c:v>3.2605400000000001E-3</c:v>
                </c:pt>
                <c:pt idx="52856">
                  <c:v>1.9917300000000001E-3</c:v>
                </c:pt>
                <c:pt idx="52857">
                  <c:v>1.4237099999999999E-3</c:v>
                </c:pt>
                <c:pt idx="52858">
                  <c:v>1.09457E-3</c:v>
                </c:pt>
                <c:pt idx="52859">
                  <c:v>1.1756200000000001E-3</c:v>
                </c:pt>
                <c:pt idx="52860">
                  <c:v>3.11064E-3</c:v>
                </c:pt>
                <c:pt idx="52861">
                  <c:v>1.5830200000000001E-3</c:v>
                </c:pt>
                <c:pt idx="52862">
                  <c:v>6.4493999999999999E-4</c:v>
                </c:pt>
                <c:pt idx="52863">
                  <c:v>-2.2787999999999999E-4</c:v>
                </c:pt>
                <c:pt idx="52864">
                  <c:v>-3.0733499999999999E-3</c:v>
                </c:pt>
                <c:pt idx="52865">
                  <c:v>-4.2773300000000002E-3</c:v>
                </c:pt>
                <c:pt idx="52866">
                  <c:v>-3.0551900000000002E-3</c:v>
                </c:pt>
                <c:pt idx="52867">
                  <c:v>-2.38039E-3</c:v>
                </c:pt>
                <c:pt idx="52868">
                  <c:v>-1.41245E-3</c:v>
                </c:pt>
                <c:pt idx="52869">
                  <c:v>-1.9003399999999999E-3</c:v>
                </c:pt>
                <c:pt idx="52870">
                  <c:v>-2.6877400000000001E-3</c:v>
                </c:pt>
                <c:pt idx="52871">
                  <c:v>-1.50954E-3</c:v>
                </c:pt>
                <c:pt idx="52872">
                  <c:v>-8.0420999999999997E-4</c:v>
                </c:pt>
                <c:pt idx="52873">
                  <c:v>-2.5737899999999998E-3</c:v>
                </c:pt>
                <c:pt idx="52874">
                  <c:v>-2.5504799999999999E-3</c:v>
                </c:pt>
                <c:pt idx="52875">
                  <c:v>-1.50175E-3</c:v>
                </c:pt>
                <c:pt idx="52876">
                  <c:v>-2.42984E-3</c:v>
                </c:pt>
                <c:pt idx="52877">
                  <c:v>-1.2440999999999999E-3</c:v>
                </c:pt>
                <c:pt idx="52878">
                  <c:v>-8.0913000000000003E-4</c:v>
                </c:pt>
                <c:pt idx="52879">
                  <c:v>-1.727E-3</c:v>
                </c:pt>
                <c:pt idx="52880">
                  <c:v>-2.1668099999999999E-3</c:v>
                </c:pt>
                <c:pt idx="52881">
                  <c:v>-2.1900700000000001E-3</c:v>
                </c:pt>
                <c:pt idx="52882">
                  <c:v>-1.63718E-3</c:v>
                </c:pt>
                <c:pt idx="52883" formatCode="0.00E+00">
                  <c:v>-2.779E-5</c:v>
                </c:pt>
                <c:pt idx="52884">
                  <c:v>2.7669299999999999E-3</c:v>
                </c:pt>
                <c:pt idx="52885">
                  <c:v>2.5473000000000002E-3</c:v>
                </c:pt>
                <c:pt idx="52886">
                  <c:v>2.21529E-3</c:v>
                </c:pt>
                <c:pt idx="52887">
                  <c:v>2.7775399999999998E-3</c:v>
                </c:pt>
                <c:pt idx="52888">
                  <c:v>5.1216E-4</c:v>
                </c:pt>
                <c:pt idx="52889">
                  <c:v>-1.3023500000000001E-3</c:v>
                </c:pt>
                <c:pt idx="52890">
                  <c:v>-2.1371200000000002E-3</c:v>
                </c:pt>
                <c:pt idx="52891">
                  <c:v>-5.1203300000000002E-3</c:v>
                </c:pt>
                <c:pt idx="52892">
                  <c:v>-5.1962400000000004E-3</c:v>
                </c:pt>
                <c:pt idx="52893">
                  <c:v>-3.76232E-3</c:v>
                </c:pt>
                <c:pt idx="52894">
                  <c:v>-3.3947999999999999E-3</c:v>
                </c:pt>
                <c:pt idx="52895">
                  <c:v>-2.7710199999999999E-3</c:v>
                </c:pt>
                <c:pt idx="52896">
                  <c:v>-2.16847E-3</c:v>
                </c:pt>
                <c:pt idx="52897">
                  <c:v>-1.2961800000000001E-3</c:v>
                </c:pt>
                <c:pt idx="52898">
                  <c:v>1.3732200000000001E-3</c:v>
                </c:pt>
                <c:pt idx="52899">
                  <c:v>3.0614499999999998E-3</c:v>
                </c:pt>
                <c:pt idx="52900">
                  <c:v>2.89748E-3</c:v>
                </c:pt>
                <c:pt idx="52901">
                  <c:v>2.6898500000000001E-3</c:v>
                </c:pt>
                <c:pt idx="52902">
                  <c:v>4.1960000000000001E-3</c:v>
                </c:pt>
                <c:pt idx="52903">
                  <c:v>2.1923799999999998E-3</c:v>
                </c:pt>
                <c:pt idx="52904">
                  <c:v>-1.5189699999999999E-3</c:v>
                </c:pt>
                <c:pt idx="52905">
                  <c:v>-3.1981399999999999E-3</c:v>
                </c:pt>
                <c:pt idx="52906">
                  <c:v>-4.48797E-3</c:v>
                </c:pt>
                <c:pt idx="52907">
                  <c:v>-3.9666700000000003E-3</c:v>
                </c:pt>
                <c:pt idx="52908">
                  <c:v>-2.3984499999999999E-3</c:v>
                </c:pt>
                <c:pt idx="52909">
                  <c:v>-2.4863400000000001E-3</c:v>
                </c:pt>
                <c:pt idx="52910">
                  <c:v>-3.24975E-3</c:v>
                </c:pt>
                <c:pt idx="52911">
                  <c:v>-2.6295699999999999E-3</c:v>
                </c:pt>
                <c:pt idx="52912">
                  <c:v>-2.63539E-3</c:v>
                </c:pt>
                <c:pt idx="52913">
                  <c:v>-2.9895199999999999E-3</c:v>
                </c:pt>
                <c:pt idx="52914">
                  <c:v>-3.0001199999999998E-3</c:v>
                </c:pt>
                <c:pt idx="52915">
                  <c:v>-3.5055899999999998E-3</c:v>
                </c:pt>
                <c:pt idx="52916">
                  <c:v>-1.8263699999999999E-3</c:v>
                </c:pt>
                <c:pt idx="52917">
                  <c:v>-2.6592500000000002E-3</c:v>
                </c:pt>
                <c:pt idx="52918">
                  <c:v>-2.0146299999999999E-3</c:v>
                </c:pt>
                <c:pt idx="52919">
                  <c:v>1.6234800000000001E-3</c:v>
                </c:pt>
                <c:pt idx="52920">
                  <c:v>3.3407300000000001E-3</c:v>
                </c:pt>
                <c:pt idx="52921">
                  <c:v>4.2661000000000001E-3</c:v>
                </c:pt>
                <c:pt idx="52922">
                  <c:v>4.3472399999999996E-3</c:v>
                </c:pt>
                <c:pt idx="52923">
                  <c:v>3.59166E-3</c:v>
                </c:pt>
                <c:pt idx="52924">
                  <c:v>2.6821200000000001E-3</c:v>
                </c:pt>
                <c:pt idx="52925">
                  <c:v>3.5805099999999999E-3</c:v>
                </c:pt>
                <c:pt idx="52926">
                  <c:v>2.72989E-3</c:v>
                </c:pt>
                <c:pt idx="52927">
                  <c:v>2.89208E-3</c:v>
                </c:pt>
                <c:pt idx="52928">
                  <c:v>4.5004499999999996E-3</c:v>
                </c:pt>
                <c:pt idx="52929">
                  <c:v>2.8671899999999999E-3</c:v>
                </c:pt>
                <c:pt idx="52930">
                  <c:v>4.3101199999999998E-3</c:v>
                </c:pt>
                <c:pt idx="52931">
                  <c:v>3.2808300000000002E-3</c:v>
                </c:pt>
                <c:pt idx="52932">
                  <c:v>3.0366500000000001E-3</c:v>
                </c:pt>
                <c:pt idx="52933">
                  <c:v>3.0481900000000001E-3</c:v>
                </c:pt>
                <c:pt idx="52934">
                  <c:v>-9.1938999999999996E-4</c:v>
                </c:pt>
                <c:pt idx="52935">
                  <c:v>-3.4423800000000001E-3</c:v>
                </c:pt>
                <c:pt idx="52936">
                  <c:v>-4.5589699999999999E-3</c:v>
                </c:pt>
                <c:pt idx="52937">
                  <c:v>-3.9218600000000001E-3</c:v>
                </c:pt>
                <c:pt idx="52938">
                  <c:v>-1.8004500000000001E-3</c:v>
                </c:pt>
                <c:pt idx="52939">
                  <c:v>7.9852999999999999E-4</c:v>
                </c:pt>
                <c:pt idx="52940">
                  <c:v>2.0761E-3</c:v>
                </c:pt>
                <c:pt idx="52941">
                  <c:v>4.1782E-3</c:v>
                </c:pt>
                <c:pt idx="52942">
                  <c:v>4.1633099999999999E-3</c:v>
                </c:pt>
                <c:pt idx="52943">
                  <c:v>2.6143099999999999E-3</c:v>
                </c:pt>
                <c:pt idx="52944">
                  <c:v>2.0263600000000001E-3</c:v>
                </c:pt>
                <c:pt idx="52945">
                  <c:v>-1.7171599999999999E-3</c:v>
                </c:pt>
                <c:pt idx="52946">
                  <c:v>-4.3043600000000001E-3</c:v>
                </c:pt>
                <c:pt idx="52947">
                  <c:v>-5.0756600000000001E-3</c:v>
                </c:pt>
                <c:pt idx="52948">
                  <c:v>-5.6956300000000001E-3</c:v>
                </c:pt>
                <c:pt idx="52949">
                  <c:v>-4.4489600000000001E-3</c:v>
                </c:pt>
                <c:pt idx="52950">
                  <c:v>-3.8057E-3</c:v>
                </c:pt>
                <c:pt idx="52951">
                  <c:v>-3.0695900000000001E-3</c:v>
                </c:pt>
                <c:pt idx="52952">
                  <c:v>-2.44217E-3</c:v>
                </c:pt>
                <c:pt idx="52953">
                  <c:v>-2.0508100000000001E-3</c:v>
                </c:pt>
                <c:pt idx="52954">
                  <c:v>-2.0804999999999999E-4</c:v>
                </c:pt>
                <c:pt idx="52955">
                  <c:v>2.8273299999999999E-3</c:v>
                </c:pt>
                <c:pt idx="52956">
                  <c:v>4.9287799999999998E-3</c:v>
                </c:pt>
                <c:pt idx="52957">
                  <c:v>3.13073E-3</c:v>
                </c:pt>
                <c:pt idx="52958">
                  <c:v>3.5993800000000001E-3</c:v>
                </c:pt>
                <c:pt idx="52959">
                  <c:v>1.9306600000000001E-3</c:v>
                </c:pt>
                <c:pt idx="52960">
                  <c:v>-3.5529000000000002E-4</c:v>
                </c:pt>
                <c:pt idx="52961">
                  <c:v>-1.8812200000000001E-3</c:v>
                </c:pt>
                <c:pt idx="52962">
                  <c:v>-5.5138799999999996E-3</c:v>
                </c:pt>
                <c:pt idx="52963">
                  <c:v>-5.6859399999999996E-3</c:v>
                </c:pt>
                <c:pt idx="52964">
                  <c:v>-4.2006700000000001E-3</c:v>
                </c:pt>
                <c:pt idx="52965">
                  <c:v>-4.1602200000000001E-3</c:v>
                </c:pt>
                <c:pt idx="52966">
                  <c:v>-4.2701900000000001E-3</c:v>
                </c:pt>
                <c:pt idx="52967">
                  <c:v>-3.2229899999999998E-3</c:v>
                </c:pt>
                <c:pt idx="52968">
                  <c:v>-4.0134999999999997E-3</c:v>
                </c:pt>
                <c:pt idx="52969">
                  <c:v>-3.6612200000000002E-3</c:v>
                </c:pt>
                <c:pt idx="52970">
                  <c:v>-3.4172999999999999E-3</c:v>
                </c:pt>
                <c:pt idx="52971">
                  <c:v>-4.4936899999999998E-3</c:v>
                </c:pt>
                <c:pt idx="52972">
                  <c:v>-4.05551E-3</c:v>
                </c:pt>
                <c:pt idx="52973">
                  <c:v>-3.62517E-3</c:v>
                </c:pt>
                <c:pt idx="52974">
                  <c:v>-5.0807000000000001E-4</c:v>
                </c:pt>
                <c:pt idx="52975">
                  <c:v>8.6028000000000005E-4</c:v>
                </c:pt>
                <c:pt idx="52976">
                  <c:v>4.4628200000000002E-3</c:v>
                </c:pt>
                <c:pt idx="52977">
                  <c:v>7.3966600000000002E-3</c:v>
                </c:pt>
                <c:pt idx="52978">
                  <c:v>6.5652499999999999E-3</c:v>
                </c:pt>
                <c:pt idx="52979">
                  <c:v>5.1105600000000001E-3</c:v>
                </c:pt>
                <c:pt idx="52980">
                  <c:v>4.2545700000000001E-3</c:v>
                </c:pt>
                <c:pt idx="52981">
                  <c:v>4.0582099999999996E-3</c:v>
                </c:pt>
                <c:pt idx="52982">
                  <c:v>3.9411899999999998E-3</c:v>
                </c:pt>
                <c:pt idx="52983">
                  <c:v>4.9489E-3</c:v>
                </c:pt>
                <c:pt idx="52984">
                  <c:v>4.2464399999999998E-3</c:v>
                </c:pt>
                <c:pt idx="52985">
                  <c:v>3.6373400000000002E-3</c:v>
                </c:pt>
                <c:pt idx="52986">
                  <c:v>4.1828200000000003E-3</c:v>
                </c:pt>
                <c:pt idx="52987">
                  <c:v>4.2185199999999999E-3</c:v>
                </c:pt>
                <c:pt idx="52988">
                  <c:v>3.8993999999999999E-3</c:v>
                </c:pt>
                <c:pt idx="52989">
                  <c:v>1.2761300000000001E-3</c:v>
                </c:pt>
                <c:pt idx="52990">
                  <c:v>-5.4005999999999998E-4</c:v>
                </c:pt>
                <c:pt idx="52991">
                  <c:v>-3.0280699999999999E-3</c:v>
                </c:pt>
                <c:pt idx="52992">
                  <c:v>-5.3242300000000001E-3</c:v>
                </c:pt>
                <c:pt idx="52993">
                  <c:v>-5.6303000000000004E-3</c:v>
                </c:pt>
                <c:pt idx="52994">
                  <c:v>-2.8865700000000002E-3</c:v>
                </c:pt>
                <c:pt idx="52995" formatCode="0.00E+00">
                  <c:v>4.4889999999999999E-5</c:v>
                </c:pt>
                <c:pt idx="52996">
                  <c:v>2.4954899999999999E-3</c:v>
                </c:pt>
                <c:pt idx="52997">
                  <c:v>4.6043899999999999E-3</c:v>
                </c:pt>
                <c:pt idx="52998">
                  <c:v>4.4427199999999998E-3</c:v>
                </c:pt>
                <c:pt idx="52999">
                  <c:v>3.84666E-3</c:v>
                </c:pt>
                <c:pt idx="53000">
                  <c:v>1.4333799999999999E-3</c:v>
                </c:pt>
                <c:pt idx="53001">
                  <c:v>-9.2409000000000002E-4</c:v>
                </c:pt>
                <c:pt idx="53002">
                  <c:v>-4.4694499999999998E-3</c:v>
                </c:pt>
                <c:pt idx="53003">
                  <c:v>-5.8558200000000003E-3</c:v>
                </c:pt>
                <c:pt idx="53004">
                  <c:v>-5.6286699999999997E-3</c:v>
                </c:pt>
                <c:pt idx="53005">
                  <c:v>-7.0067799999999998E-3</c:v>
                </c:pt>
                <c:pt idx="53006">
                  <c:v>-4.8668100000000001E-3</c:v>
                </c:pt>
                <c:pt idx="53007">
                  <c:v>-4.1929300000000001E-3</c:v>
                </c:pt>
                <c:pt idx="53008">
                  <c:v>-4.0987999999999997E-3</c:v>
                </c:pt>
                <c:pt idx="53009">
                  <c:v>-2.5049400000000002E-3</c:v>
                </c:pt>
                <c:pt idx="53010">
                  <c:v>-3.7649E-4</c:v>
                </c:pt>
                <c:pt idx="53011">
                  <c:v>3.0039099999999998E-3</c:v>
                </c:pt>
                <c:pt idx="53012">
                  <c:v>3.9368600000000004E-3</c:v>
                </c:pt>
                <c:pt idx="53013">
                  <c:v>3.67782E-3</c:v>
                </c:pt>
                <c:pt idx="53014">
                  <c:v>4.1274900000000002E-3</c:v>
                </c:pt>
                <c:pt idx="53015">
                  <c:v>1.69578E-3</c:v>
                </c:pt>
                <c:pt idx="53016">
                  <c:v>-4.7251999999999998E-4</c:v>
                </c:pt>
                <c:pt idx="53017">
                  <c:v>-3.1465899999999999E-3</c:v>
                </c:pt>
                <c:pt idx="53018">
                  <c:v>-6.5752400000000004E-3</c:v>
                </c:pt>
                <c:pt idx="53019">
                  <c:v>-7.0488299999999999E-3</c:v>
                </c:pt>
                <c:pt idx="53020">
                  <c:v>-7.4506099999999999E-3</c:v>
                </c:pt>
                <c:pt idx="53021">
                  <c:v>-6.5478799999999998E-3</c:v>
                </c:pt>
                <c:pt idx="53022">
                  <c:v>-3.6618200000000001E-3</c:v>
                </c:pt>
                <c:pt idx="53023">
                  <c:v>-4.9358800000000001E-3</c:v>
                </c:pt>
                <c:pt idx="53024">
                  <c:v>-4.8891300000000002E-3</c:v>
                </c:pt>
                <c:pt idx="53025">
                  <c:v>-4.73815E-3</c:v>
                </c:pt>
                <c:pt idx="53026">
                  <c:v>-5.57166E-3</c:v>
                </c:pt>
                <c:pt idx="53027">
                  <c:v>-5.4512400000000004E-3</c:v>
                </c:pt>
                <c:pt idx="53028">
                  <c:v>-3.8692100000000001E-3</c:v>
                </c:pt>
                <c:pt idx="53029">
                  <c:v>-4.0284700000000001E-3</c:v>
                </c:pt>
                <c:pt idx="53030">
                  <c:v>-2.3724599999999998E-3</c:v>
                </c:pt>
                <c:pt idx="53031">
                  <c:v>2.22756E-3</c:v>
                </c:pt>
                <c:pt idx="53032">
                  <c:v>3.64957E-3</c:v>
                </c:pt>
                <c:pt idx="53033">
                  <c:v>6.1012699999999998E-3</c:v>
                </c:pt>
                <c:pt idx="53034">
                  <c:v>6.95797E-3</c:v>
                </c:pt>
                <c:pt idx="53035">
                  <c:v>5.07114E-3</c:v>
                </c:pt>
                <c:pt idx="53036">
                  <c:v>4.3253399999999996E-3</c:v>
                </c:pt>
                <c:pt idx="53037">
                  <c:v>5.5984199999999998E-3</c:v>
                </c:pt>
                <c:pt idx="53038">
                  <c:v>5.5505700000000003E-3</c:v>
                </c:pt>
                <c:pt idx="53039">
                  <c:v>4.1182299999999996E-3</c:v>
                </c:pt>
                <c:pt idx="53040">
                  <c:v>5.16564E-3</c:v>
                </c:pt>
                <c:pt idx="53041">
                  <c:v>4.6038499999999996E-3</c:v>
                </c:pt>
                <c:pt idx="53042">
                  <c:v>5.0309200000000004E-3</c:v>
                </c:pt>
                <c:pt idx="53043">
                  <c:v>5.6013199999999999E-3</c:v>
                </c:pt>
                <c:pt idx="53044">
                  <c:v>5.5276700000000002E-3</c:v>
                </c:pt>
                <c:pt idx="53045">
                  <c:v>5.0317699999999996E-3</c:v>
                </c:pt>
                <c:pt idx="53046">
                  <c:v>5.4941299999999998E-3</c:v>
                </c:pt>
                <c:pt idx="53047">
                  <c:v>5.9481300000000003E-3</c:v>
                </c:pt>
                <c:pt idx="53048">
                  <c:v>5.3516600000000003E-3</c:v>
                </c:pt>
                <c:pt idx="53049">
                  <c:v>3.3581100000000001E-3</c:v>
                </c:pt>
                <c:pt idx="53050">
                  <c:v>1.4505200000000001E-3</c:v>
                </c:pt>
                <c:pt idx="53051">
                  <c:v>-1.261E-3</c:v>
                </c:pt>
                <c:pt idx="53052">
                  <c:v>-4.5536999999999999E-3</c:v>
                </c:pt>
                <c:pt idx="53053">
                  <c:v>-3.6273E-3</c:v>
                </c:pt>
                <c:pt idx="53054">
                  <c:v>-4.1193899999999997E-3</c:v>
                </c:pt>
                <c:pt idx="53055">
                  <c:v>-4.8211900000000004E-3</c:v>
                </c:pt>
                <c:pt idx="53056">
                  <c:v>-8.8586999999999997E-4</c:v>
                </c:pt>
                <c:pt idx="53057">
                  <c:v>3.0639500000000002E-3</c:v>
                </c:pt>
                <c:pt idx="53058">
                  <c:v>5.1159300000000003E-3</c:v>
                </c:pt>
                <c:pt idx="53059">
                  <c:v>8.4012600000000007E-3</c:v>
                </c:pt>
                <c:pt idx="53060">
                  <c:v>8.5879900000000002E-3</c:v>
                </c:pt>
                <c:pt idx="53061">
                  <c:v>5.7913399999999999E-3</c:v>
                </c:pt>
                <c:pt idx="53062">
                  <c:v>5.6824099999999997E-3</c:v>
                </c:pt>
                <c:pt idx="53063">
                  <c:v>6.0894499999999997E-3</c:v>
                </c:pt>
                <c:pt idx="53064">
                  <c:v>4.06968E-3</c:v>
                </c:pt>
                <c:pt idx="53065">
                  <c:v>1.7940600000000001E-3</c:v>
                </c:pt>
                <c:pt idx="53066">
                  <c:v>9.4205999999999999E-4</c:v>
                </c:pt>
                <c:pt idx="53067">
                  <c:v>-3.67213E-3</c:v>
                </c:pt>
                <c:pt idx="53068">
                  <c:v>-5.5297799999999998E-3</c:v>
                </c:pt>
                <c:pt idx="53069">
                  <c:v>-4.8672999999999998E-3</c:v>
                </c:pt>
                <c:pt idx="53070">
                  <c:v>-5.0983599999999997E-3</c:v>
                </c:pt>
                <c:pt idx="53071">
                  <c:v>-2.5106999999999998E-3</c:v>
                </c:pt>
                <c:pt idx="53072">
                  <c:v>6.7456000000000005E-4</c:v>
                </c:pt>
                <c:pt idx="53073">
                  <c:v>4.5687699999999998E-3</c:v>
                </c:pt>
                <c:pt idx="53074">
                  <c:v>7.9656699999999993E-3</c:v>
                </c:pt>
                <c:pt idx="53075">
                  <c:v>7.32689E-3</c:v>
                </c:pt>
                <c:pt idx="53076">
                  <c:v>7.0159999999999997E-3</c:v>
                </c:pt>
                <c:pt idx="53077">
                  <c:v>6.5954500000000001E-3</c:v>
                </c:pt>
                <c:pt idx="53078">
                  <c:v>6.3375200000000001E-3</c:v>
                </c:pt>
                <c:pt idx="53079">
                  <c:v>6.2139300000000003E-3</c:v>
                </c:pt>
                <c:pt idx="53080">
                  <c:v>5.7046900000000001E-3</c:v>
                </c:pt>
                <c:pt idx="53081">
                  <c:v>5.7776900000000003E-3</c:v>
                </c:pt>
                <c:pt idx="53082">
                  <c:v>5.8966899999999996E-3</c:v>
                </c:pt>
                <c:pt idx="53083">
                  <c:v>5.2193099999999996E-3</c:v>
                </c:pt>
                <c:pt idx="53084">
                  <c:v>4.1668800000000004E-3</c:v>
                </c:pt>
                <c:pt idx="53085">
                  <c:v>3.87886E-3</c:v>
                </c:pt>
                <c:pt idx="53086">
                  <c:v>1.3122800000000001E-3</c:v>
                </c:pt>
                <c:pt idx="53087">
                  <c:v>-1.9050600000000001E-3</c:v>
                </c:pt>
                <c:pt idx="53088">
                  <c:v>-4.4587200000000002E-3</c:v>
                </c:pt>
                <c:pt idx="53089">
                  <c:v>-6.6924200000000001E-3</c:v>
                </c:pt>
                <c:pt idx="53090">
                  <c:v>-7.2683000000000001E-3</c:v>
                </c:pt>
                <c:pt idx="53091">
                  <c:v>-6.1661700000000003E-3</c:v>
                </c:pt>
                <c:pt idx="53092">
                  <c:v>-6.1900899999999997E-3</c:v>
                </c:pt>
                <c:pt idx="53093">
                  <c:v>-7.0282000000000001E-3</c:v>
                </c:pt>
                <c:pt idx="53094">
                  <c:v>-5.3540000000000003E-3</c:v>
                </c:pt>
                <c:pt idx="53095">
                  <c:v>-4.5558100000000004E-3</c:v>
                </c:pt>
                <c:pt idx="53096">
                  <c:v>-5.6993299999999998E-3</c:v>
                </c:pt>
                <c:pt idx="53097">
                  <c:v>-6.0171000000000001E-3</c:v>
                </c:pt>
                <c:pt idx="53098">
                  <c:v>-4.68265E-3</c:v>
                </c:pt>
                <c:pt idx="53099">
                  <c:v>-5.1765800000000001E-3</c:v>
                </c:pt>
                <c:pt idx="53100">
                  <c:v>-4.0668500000000003E-3</c:v>
                </c:pt>
                <c:pt idx="53101">
                  <c:v>-2.0522700000000001E-3</c:v>
                </c:pt>
                <c:pt idx="53102">
                  <c:v>1.43023E-3</c:v>
                </c:pt>
                <c:pt idx="53103">
                  <c:v>5.2215600000000001E-3</c:v>
                </c:pt>
                <c:pt idx="53104">
                  <c:v>5.6411899999999999E-3</c:v>
                </c:pt>
                <c:pt idx="53105">
                  <c:v>5.3119400000000002E-3</c:v>
                </c:pt>
                <c:pt idx="53106">
                  <c:v>2.54609E-3</c:v>
                </c:pt>
                <c:pt idx="53107">
                  <c:v>-6.0775E-4</c:v>
                </c:pt>
                <c:pt idx="53108">
                  <c:v>-2.9000900000000001E-3</c:v>
                </c:pt>
                <c:pt idx="53109">
                  <c:v>-4.3589299999999996E-3</c:v>
                </c:pt>
                <c:pt idx="53110">
                  <c:v>-3.7667500000000001E-3</c:v>
                </c:pt>
                <c:pt idx="53111">
                  <c:v>-3.5902899999999999E-3</c:v>
                </c:pt>
                <c:pt idx="53112">
                  <c:v>-9.4317000000000001E-4</c:v>
                </c:pt>
                <c:pt idx="53113">
                  <c:v>9.9777000000000004E-4</c:v>
                </c:pt>
                <c:pt idx="53114">
                  <c:v>4.1940199999999997E-3</c:v>
                </c:pt>
                <c:pt idx="53115">
                  <c:v>7.7438799999999999E-3</c:v>
                </c:pt>
                <c:pt idx="53116">
                  <c:v>7.7131200000000004E-3</c:v>
                </c:pt>
                <c:pt idx="53117">
                  <c:v>6.1050699999999998E-3</c:v>
                </c:pt>
                <c:pt idx="53118">
                  <c:v>6.2732400000000002E-3</c:v>
                </c:pt>
                <c:pt idx="53119">
                  <c:v>5.4578200000000004E-3</c:v>
                </c:pt>
                <c:pt idx="53120">
                  <c:v>4.1124000000000004E-3</c:v>
                </c:pt>
                <c:pt idx="53121">
                  <c:v>2.5245100000000002E-3</c:v>
                </c:pt>
                <c:pt idx="53122">
                  <c:v>2.5293000000000001E-4</c:v>
                </c:pt>
                <c:pt idx="53123">
                  <c:v>-1.3558400000000001E-3</c:v>
                </c:pt>
                <c:pt idx="53124">
                  <c:v>-4.59414E-3</c:v>
                </c:pt>
                <c:pt idx="53125">
                  <c:v>-5.27182E-3</c:v>
                </c:pt>
                <c:pt idx="53126">
                  <c:v>-4.3239100000000003E-3</c:v>
                </c:pt>
                <c:pt idx="53127">
                  <c:v>-3.0335100000000001E-3</c:v>
                </c:pt>
                <c:pt idx="53128">
                  <c:v>4.9509E-4</c:v>
                </c:pt>
                <c:pt idx="53129">
                  <c:v>3.8875300000000002E-3</c:v>
                </c:pt>
                <c:pt idx="53130">
                  <c:v>6.1833399999999998E-3</c:v>
                </c:pt>
                <c:pt idx="53131">
                  <c:v>7.30629E-3</c:v>
                </c:pt>
                <c:pt idx="53132">
                  <c:v>8.2245400000000007E-3</c:v>
                </c:pt>
                <c:pt idx="53133">
                  <c:v>6.2626299999999999E-3</c:v>
                </c:pt>
                <c:pt idx="53134">
                  <c:v>5.3793799999999996E-3</c:v>
                </c:pt>
                <c:pt idx="53135">
                  <c:v>6.01316E-3</c:v>
                </c:pt>
                <c:pt idx="53136">
                  <c:v>4.9866900000000002E-3</c:v>
                </c:pt>
                <c:pt idx="53137">
                  <c:v>5.7611099999999998E-3</c:v>
                </c:pt>
                <c:pt idx="53138">
                  <c:v>6.3187299999999998E-3</c:v>
                </c:pt>
                <c:pt idx="53139">
                  <c:v>5.5962199999999998E-3</c:v>
                </c:pt>
                <c:pt idx="53140">
                  <c:v>5.7883199999999996E-3</c:v>
                </c:pt>
                <c:pt idx="53141">
                  <c:v>4.0725400000000004E-3</c:v>
                </c:pt>
                <c:pt idx="53142">
                  <c:v>2.9452900000000001E-3</c:v>
                </c:pt>
                <c:pt idx="53143">
                  <c:v>-1.57923E-3</c:v>
                </c:pt>
                <c:pt idx="53144">
                  <c:v>-5.4747600000000004E-3</c:v>
                </c:pt>
                <c:pt idx="53145">
                  <c:v>-5.5384400000000004E-3</c:v>
                </c:pt>
                <c:pt idx="53146">
                  <c:v>-7.8448800000000003E-3</c:v>
                </c:pt>
                <c:pt idx="53147">
                  <c:v>-7.6984599999999999E-3</c:v>
                </c:pt>
                <c:pt idx="53148">
                  <c:v>-5.2317900000000001E-3</c:v>
                </c:pt>
                <c:pt idx="53149">
                  <c:v>-6.2001399999999998E-3</c:v>
                </c:pt>
                <c:pt idx="53150">
                  <c:v>-5.4986599999999998E-3</c:v>
                </c:pt>
                <c:pt idx="53151">
                  <c:v>-4.90859E-3</c:v>
                </c:pt>
                <c:pt idx="53152">
                  <c:v>-6.6856600000000004E-3</c:v>
                </c:pt>
                <c:pt idx="53153">
                  <c:v>-6.5523700000000001E-3</c:v>
                </c:pt>
                <c:pt idx="53154">
                  <c:v>-7.2607399999999999E-3</c:v>
                </c:pt>
                <c:pt idx="53155">
                  <c:v>-7.1239399999999996E-3</c:v>
                </c:pt>
                <c:pt idx="53156">
                  <c:v>-4.76867E-3</c:v>
                </c:pt>
                <c:pt idx="53157">
                  <c:v>-1.96816E-3</c:v>
                </c:pt>
                <c:pt idx="53158">
                  <c:v>1.3510900000000001E-3</c:v>
                </c:pt>
                <c:pt idx="53159">
                  <c:v>4.0645999999999998E-3</c:v>
                </c:pt>
                <c:pt idx="53160">
                  <c:v>5.3688E-3</c:v>
                </c:pt>
                <c:pt idx="53161">
                  <c:v>4.2560499999999999E-3</c:v>
                </c:pt>
                <c:pt idx="53162">
                  <c:v>2.66702E-3</c:v>
                </c:pt>
                <c:pt idx="53163">
                  <c:v>2.6472000000000003E-4</c:v>
                </c:pt>
                <c:pt idx="53164">
                  <c:v>-3.2457100000000002E-3</c:v>
                </c:pt>
                <c:pt idx="53165">
                  <c:v>-5.6851599999999999E-3</c:v>
                </c:pt>
                <c:pt idx="53166">
                  <c:v>-4.8822700000000002E-3</c:v>
                </c:pt>
                <c:pt idx="53167">
                  <c:v>-3.2913700000000001E-3</c:v>
                </c:pt>
                <c:pt idx="53168">
                  <c:v>-1.25135E-3</c:v>
                </c:pt>
                <c:pt idx="53169">
                  <c:v>2.4605199999999999E-3</c:v>
                </c:pt>
                <c:pt idx="53170">
                  <c:v>4.7003699999999997E-3</c:v>
                </c:pt>
                <c:pt idx="53171">
                  <c:v>7.7325099999999997E-3</c:v>
                </c:pt>
                <c:pt idx="53172">
                  <c:v>9.4441899999999999E-3</c:v>
                </c:pt>
                <c:pt idx="53173">
                  <c:v>6.9432000000000001E-3</c:v>
                </c:pt>
                <c:pt idx="53174">
                  <c:v>6.8509199999999999E-3</c:v>
                </c:pt>
                <c:pt idx="53175">
                  <c:v>5.98585E-3</c:v>
                </c:pt>
                <c:pt idx="53176">
                  <c:v>6.4425999999999997E-3</c:v>
                </c:pt>
                <c:pt idx="53177">
                  <c:v>4.1255099999999998E-3</c:v>
                </c:pt>
                <c:pt idx="53178">
                  <c:v>-1.38602E-3</c:v>
                </c:pt>
                <c:pt idx="53179">
                  <c:v>-2.6746399999999998E-3</c:v>
                </c:pt>
                <c:pt idx="53180">
                  <c:v>-4.68733E-3</c:v>
                </c:pt>
                <c:pt idx="53181">
                  <c:v>-6.8242399999999996E-3</c:v>
                </c:pt>
                <c:pt idx="53182">
                  <c:v>-4.1611699999999996E-3</c:v>
                </c:pt>
                <c:pt idx="53183">
                  <c:v>-2.7080899999999998E-3</c:v>
                </c:pt>
                <c:pt idx="53184">
                  <c:v>-2.1458999999999999E-4</c:v>
                </c:pt>
                <c:pt idx="53185">
                  <c:v>4.94029E-3</c:v>
                </c:pt>
                <c:pt idx="53186">
                  <c:v>7.1134400000000004E-3</c:v>
                </c:pt>
                <c:pt idx="53187">
                  <c:v>8.49572E-3</c:v>
                </c:pt>
                <c:pt idx="53188">
                  <c:v>8.0021299999999997E-3</c:v>
                </c:pt>
                <c:pt idx="53189">
                  <c:v>6.9304099999999997E-3</c:v>
                </c:pt>
                <c:pt idx="53190">
                  <c:v>7.8314700000000001E-3</c:v>
                </c:pt>
                <c:pt idx="53191">
                  <c:v>7.40867E-3</c:v>
                </c:pt>
                <c:pt idx="53192">
                  <c:v>6.1025999999999997E-3</c:v>
                </c:pt>
                <c:pt idx="53193">
                  <c:v>7.4251100000000004E-3</c:v>
                </c:pt>
                <c:pt idx="53194">
                  <c:v>7.76693E-3</c:v>
                </c:pt>
                <c:pt idx="53195">
                  <c:v>5.5303399999999999E-3</c:v>
                </c:pt>
                <c:pt idx="53196">
                  <c:v>6.5525499999999999E-3</c:v>
                </c:pt>
                <c:pt idx="53197">
                  <c:v>5.3069900000000001E-3</c:v>
                </c:pt>
                <c:pt idx="53198">
                  <c:v>1.1550600000000001E-3</c:v>
                </c:pt>
                <c:pt idx="53199">
                  <c:v>-1.0159500000000001E-3</c:v>
                </c:pt>
                <c:pt idx="53200">
                  <c:v>-3.04375E-3</c:v>
                </c:pt>
                <c:pt idx="53201">
                  <c:v>-6.8510200000000002E-3</c:v>
                </c:pt>
                <c:pt idx="53202">
                  <c:v>-8.5760100000000002E-3</c:v>
                </c:pt>
                <c:pt idx="53203">
                  <c:v>-7.1189199999999999E-3</c:v>
                </c:pt>
                <c:pt idx="53204">
                  <c:v>-7.2110200000000003E-3</c:v>
                </c:pt>
                <c:pt idx="53205">
                  <c:v>-7.5650600000000002E-3</c:v>
                </c:pt>
                <c:pt idx="53206">
                  <c:v>-6.7502999999999999E-3</c:v>
                </c:pt>
                <c:pt idx="53207">
                  <c:v>-7.4642299999999996E-3</c:v>
                </c:pt>
                <c:pt idx="53208">
                  <c:v>-5.9604799999999998E-3</c:v>
                </c:pt>
                <c:pt idx="53209">
                  <c:v>-5.3412900000000003E-3</c:v>
                </c:pt>
                <c:pt idx="53210">
                  <c:v>-7.23399E-3</c:v>
                </c:pt>
                <c:pt idx="53211">
                  <c:v>-7.2033699999999997E-3</c:v>
                </c:pt>
                <c:pt idx="53212">
                  <c:v>-7.8039700000000004E-3</c:v>
                </c:pt>
                <c:pt idx="53213">
                  <c:v>-7.8621200000000002E-3</c:v>
                </c:pt>
                <c:pt idx="53214">
                  <c:v>-6.6402600000000003E-3</c:v>
                </c:pt>
                <c:pt idx="53215">
                  <c:v>-6.7502700000000001E-3</c:v>
                </c:pt>
                <c:pt idx="53216">
                  <c:v>-5.4931800000000003E-3</c:v>
                </c:pt>
                <c:pt idx="53217">
                  <c:v>-5.5709000000000002E-3</c:v>
                </c:pt>
                <c:pt idx="53218">
                  <c:v>-4.7691699999999997E-3</c:v>
                </c:pt>
                <c:pt idx="53219">
                  <c:v>3.1787999999999999E-4</c:v>
                </c:pt>
                <c:pt idx="53220">
                  <c:v>3.2440899999999998E-3</c:v>
                </c:pt>
                <c:pt idx="53221">
                  <c:v>5.0999599999999997E-3</c:v>
                </c:pt>
                <c:pt idx="53222">
                  <c:v>5.4422000000000003E-3</c:v>
                </c:pt>
                <c:pt idx="53223">
                  <c:v>3.8253900000000001E-3</c:v>
                </c:pt>
                <c:pt idx="53224">
                  <c:v>1.7463400000000001E-3</c:v>
                </c:pt>
                <c:pt idx="53225">
                  <c:v>-3.1306900000000002E-3</c:v>
                </c:pt>
                <c:pt idx="53226">
                  <c:v>-5.5231999999999998E-3</c:v>
                </c:pt>
                <c:pt idx="53227">
                  <c:v>-7.0092499999999999E-3</c:v>
                </c:pt>
                <c:pt idx="53228">
                  <c:v>-7.2548500000000002E-3</c:v>
                </c:pt>
                <c:pt idx="53229">
                  <c:v>-7.41189E-3</c:v>
                </c:pt>
                <c:pt idx="53230">
                  <c:v>-8.3322099999999996E-3</c:v>
                </c:pt>
                <c:pt idx="53231">
                  <c:v>-6.5400299999999996E-3</c:v>
                </c:pt>
                <c:pt idx="53232">
                  <c:v>-5.1462599999999997E-3</c:v>
                </c:pt>
                <c:pt idx="53233">
                  <c:v>-3.1443399999999998E-3</c:v>
                </c:pt>
                <c:pt idx="53234">
                  <c:v>1.64219E-3</c:v>
                </c:pt>
                <c:pt idx="53235">
                  <c:v>2.89967E-3</c:v>
                </c:pt>
                <c:pt idx="53236">
                  <c:v>3.8564599999999999E-3</c:v>
                </c:pt>
                <c:pt idx="53237">
                  <c:v>5.2698299999999997E-3</c:v>
                </c:pt>
                <c:pt idx="53238">
                  <c:v>4.02834E-3</c:v>
                </c:pt>
                <c:pt idx="53239">
                  <c:v>2.2021800000000002E-3</c:v>
                </c:pt>
                <c:pt idx="53240">
                  <c:v>-4.8056999999999999E-4</c:v>
                </c:pt>
                <c:pt idx="53241">
                  <c:v>-3.9138899999999997E-3</c:v>
                </c:pt>
                <c:pt idx="53242">
                  <c:v>-6.5379000000000001E-3</c:v>
                </c:pt>
                <c:pt idx="53243">
                  <c:v>-8.4720500000000001E-3</c:v>
                </c:pt>
                <c:pt idx="53244">
                  <c:v>-8.0305499999999991E-3</c:v>
                </c:pt>
                <c:pt idx="53245">
                  <c:v>-7.3611600000000003E-3</c:v>
                </c:pt>
                <c:pt idx="53246">
                  <c:v>-9.4189500000000006E-3</c:v>
                </c:pt>
                <c:pt idx="53247">
                  <c:v>-8.7912500000000005E-3</c:v>
                </c:pt>
                <c:pt idx="53248">
                  <c:v>-6.9347799999999998E-3</c:v>
                </c:pt>
                <c:pt idx="53249">
                  <c:v>-7.8539500000000002E-3</c:v>
                </c:pt>
                <c:pt idx="53250">
                  <c:v>-7.5082600000000001E-3</c:v>
                </c:pt>
                <c:pt idx="53251">
                  <c:v>-6.8095899999999999E-3</c:v>
                </c:pt>
                <c:pt idx="53252">
                  <c:v>-5.8838500000000004E-3</c:v>
                </c:pt>
                <c:pt idx="53253">
                  <c:v>-4.54711E-3</c:v>
                </c:pt>
                <c:pt idx="53254">
                  <c:v>-2.4854E-3</c:v>
                </c:pt>
                <c:pt idx="53255">
                  <c:v>1.22598E-3</c:v>
                </c:pt>
                <c:pt idx="53256">
                  <c:v>4.6247199999999997E-3</c:v>
                </c:pt>
                <c:pt idx="53257">
                  <c:v>6.2568900000000002E-3</c:v>
                </c:pt>
                <c:pt idx="53258">
                  <c:v>8.2392799999999999E-3</c:v>
                </c:pt>
                <c:pt idx="53259">
                  <c:v>7.9136699999999994E-3</c:v>
                </c:pt>
                <c:pt idx="53260">
                  <c:v>7.5874599999999999E-3</c:v>
                </c:pt>
                <c:pt idx="53261">
                  <c:v>7.6293799999999998E-3</c:v>
                </c:pt>
                <c:pt idx="53262">
                  <c:v>7.1233599999999996E-3</c:v>
                </c:pt>
                <c:pt idx="53263">
                  <c:v>7.9755599999999996E-3</c:v>
                </c:pt>
                <c:pt idx="53264">
                  <c:v>7.0996599999999998E-3</c:v>
                </c:pt>
                <c:pt idx="53265">
                  <c:v>6.3549499999999998E-3</c:v>
                </c:pt>
                <c:pt idx="53266">
                  <c:v>6.9174900000000001E-3</c:v>
                </c:pt>
                <c:pt idx="53267">
                  <c:v>5.8556399999999996E-3</c:v>
                </c:pt>
                <c:pt idx="53268">
                  <c:v>4.3297300000000004E-3</c:v>
                </c:pt>
                <c:pt idx="53269">
                  <c:v>1.6848E-3</c:v>
                </c:pt>
                <c:pt idx="53270">
                  <c:v>-1.50077E-3</c:v>
                </c:pt>
                <c:pt idx="53271">
                  <c:v>-2.8269300000000001E-3</c:v>
                </c:pt>
                <c:pt idx="53272">
                  <c:v>-4.5547199999999999E-3</c:v>
                </c:pt>
                <c:pt idx="53273">
                  <c:v>-4.7333200000000001E-3</c:v>
                </c:pt>
                <c:pt idx="53274">
                  <c:v>-2.08837E-3</c:v>
                </c:pt>
                <c:pt idx="53275">
                  <c:v>3.7541000000000001E-4</c:v>
                </c:pt>
                <c:pt idx="53276">
                  <c:v>2.2779699999999998E-3</c:v>
                </c:pt>
                <c:pt idx="53277">
                  <c:v>4.9053500000000002E-3</c:v>
                </c:pt>
                <c:pt idx="53278">
                  <c:v>4.7536100000000001E-3</c:v>
                </c:pt>
                <c:pt idx="53279">
                  <c:v>3.3476000000000001E-3</c:v>
                </c:pt>
                <c:pt idx="53280">
                  <c:v>1.2977500000000001E-3</c:v>
                </c:pt>
                <c:pt idx="53281">
                  <c:v>-2.4608299999999998E-3</c:v>
                </c:pt>
                <c:pt idx="53282">
                  <c:v>-4.7583599999999997E-3</c:v>
                </c:pt>
                <c:pt idx="53283">
                  <c:v>-7.2524299999999998E-3</c:v>
                </c:pt>
                <c:pt idx="53284">
                  <c:v>-7.6250399999999996E-3</c:v>
                </c:pt>
                <c:pt idx="53285">
                  <c:v>-9.0724900000000008E-3</c:v>
                </c:pt>
                <c:pt idx="53286">
                  <c:v>-7.9211899999999998E-3</c:v>
                </c:pt>
                <c:pt idx="53287">
                  <c:v>-6.7390499999999999E-3</c:v>
                </c:pt>
                <c:pt idx="53288">
                  <c:v>-6.6703200000000004E-3</c:v>
                </c:pt>
                <c:pt idx="53289">
                  <c:v>-3.6296100000000001E-3</c:v>
                </c:pt>
                <c:pt idx="53290">
                  <c:v>9.3170999999999998E-4</c:v>
                </c:pt>
                <c:pt idx="53291">
                  <c:v>3.54039E-3</c:v>
                </c:pt>
                <c:pt idx="53292">
                  <c:v>3.9247400000000003E-3</c:v>
                </c:pt>
                <c:pt idx="53293">
                  <c:v>4.9215700000000001E-3</c:v>
                </c:pt>
                <c:pt idx="53294">
                  <c:v>3.9520600000000003E-3</c:v>
                </c:pt>
                <c:pt idx="53295">
                  <c:v>8.8080999999999999E-4</c:v>
                </c:pt>
                <c:pt idx="53296">
                  <c:v>-2.2518999999999998E-3</c:v>
                </c:pt>
                <c:pt idx="53297">
                  <c:v>-4.6582500000000001E-3</c:v>
                </c:pt>
                <c:pt idx="53298">
                  <c:v>-6.9987299999999999E-3</c:v>
                </c:pt>
                <c:pt idx="53299">
                  <c:v>-8.5548699999999991E-3</c:v>
                </c:pt>
                <c:pt idx="53300">
                  <c:v>-8.3660899999999996E-3</c:v>
                </c:pt>
                <c:pt idx="53301">
                  <c:v>-6.4175600000000001E-3</c:v>
                </c:pt>
                <c:pt idx="53302">
                  <c:v>-6.5221999999999997E-3</c:v>
                </c:pt>
                <c:pt idx="53303">
                  <c:v>-8.2189600000000008E-3</c:v>
                </c:pt>
                <c:pt idx="53304">
                  <c:v>-7.3800799999999998E-3</c:v>
                </c:pt>
                <c:pt idx="53305">
                  <c:v>-7.7331400000000003E-3</c:v>
                </c:pt>
                <c:pt idx="53306">
                  <c:v>-7.6253199999999997E-3</c:v>
                </c:pt>
                <c:pt idx="53307">
                  <c:v>-6.5464299999999998E-3</c:v>
                </c:pt>
                <c:pt idx="53308">
                  <c:v>-5.2611200000000002E-3</c:v>
                </c:pt>
                <c:pt idx="53309">
                  <c:v>-3.53791E-3</c:v>
                </c:pt>
                <c:pt idx="53310">
                  <c:v>-1.0589600000000001E-3</c:v>
                </c:pt>
                <c:pt idx="53311">
                  <c:v>2.1338899999999998E-3</c:v>
                </c:pt>
                <c:pt idx="53312">
                  <c:v>4.5418200000000002E-3</c:v>
                </c:pt>
                <c:pt idx="53313">
                  <c:v>6.3470999999999996E-3</c:v>
                </c:pt>
                <c:pt idx="53314">
                  <c:v>7.3567800000000003E-3</c:v>
                </c:pt>
                <c:pt idx="53315">
                  <c:v>7.0083200000000002E-3</c:v>
                </c:pt>
                <c:pt idx="53316">
                  <c:v>7.0608499999999996E-3</c:v>
                </c:pt>
                <c:pt idx="53317">
                  <c:v>7.1064300000000004E-3</c:v>
                </c:pt>
                <c:pt idx="53318">
                  <c:v>7.6630500000000002E-3</c:v>
                </c:pt>
                <c:pt idx="53319">
                  <c:v>7.5394700000000004E-3</c:v>
                </c:pt>
                <c:pt idx="53320">
                  <c:v>8.1799699999999999E-3</c:v>
                </c:pt>
                <c:pt idx="53321">
                  <c:v>6.8711199999999997E-3</c:v>
                </c:pt>
                <c:pt idx="53322">
                  <c:v>5.6458999999999997E-3</c:v>
                </c:pt>
                <c:pt idx="53323">
                  <c:v>5.6511599999999997E-3</c:v>
                </c:pt>
                <c:pt idx="53324">
                  <c:v>5.3042100000000002E-3</c:v>
                </c:pt>
                <c:pt idx="53325">
                  <c:v>1.7566999999999999E-3</c:v>
                </c:pt>
                <c:pt idx="53326">
                  <c:v>-1.6298700000000001E-3</c:v>
                </c:pt>
                <c:pt idx="53327">
                  <c:v>-2.6962900000000001E-3</c:v>
                </c:pt>
                <c:pt idx="53328">
                  <c:v>-4.8728599999999997E-3</c:v>
                </c:pt>
                <c:pt idx="53329">
                  <c:v>-4.3607999999999997E-3</c:v>
                </c:pt>
                <c:pt idx="53330">
                  <c:v>-2.8689000000000002E-3</c:v>
                </c:pt>
                <c:pt idx="53331">
                  <c:v>-9.8671999999999996E-4</c:v>
                </c:pt>
                <c:pt idx="53332">
                  <c:v>3.36076E-3</c:v>
                </c:pt>
                <c:pt idx="53333">
                  <c:v>4.62117E-3</c:v>
                </c:pt>
                <c:pt idx="53334">
                  <c:v>3.7709499999999999E-3</c:v>
                </c:pt>
                <c:pt idx="53335">
                  <c:v>3.5030299999999999E-3</c:v>
                </c:pt>
                <c:pt idx="53336">
                  <c:v>9.6539E-4</c:v>
                </c:pt>
                <c:pt idx="53337">
                  <c:v>-8.0968999999999995E-4</c:v>
                </c:pt>
                <c:pt idx="53338">
                  <c:v>-4.1755899999999999E-3</c:v>
                </c:pt>
                <c:pt idx="53339">
                  <c:v>-8.7386700000000005E-3</c:v>
                </c:pt>
                <c:pt idx="53340">
                  <c:v>-8.0386299999999997E-3</c:v>
                </c:pt>
                <c:pt idx="53341">
                  <c:v>-7.8750699999999996E-3</c:v>
                </c:pt>
                <c:pt idx="53342">
                  <c:v>-7.6341200000000003E-3</c:v>
                </c:pt>
                <c:pt idx="53343">
                  <c:v>-5.9926600000000003E-3</c:v>
                </c:pt>
                <c:pt idx="53344">
                  <c:v>-3.9423499999999998E-3</c:v>
                </c:pt>
                <c:pt idx="53345">
                  <c:v>-1.4223899999999999E-3</c:v>
                </c:pt>
                <c:pt idx="53346">
                  <c:v>9.4059000000000005E-4</c:v>
                </c:pt>
                <c:pt idx="53347">
                  <c:v>4.0721500000000001E-3</c:v>
                </c:pt>
                <c:pt idx="53348">
                  <c:v>5.18915E-3</c:v>
                </c:pt>
                <c:pt idx="53349">
                  <c:v>4.0485800000000004E-3</c:v>
                </c:pt>
                <c:pt idx="53350">
                  <c:v>4.7622599999999999E-3</c:v>
                </c:pt>
                <c:pt idx="53351">
                  <c:v>2.9285100000000001E-3</c:v>
                </c:pt>
                <c:pt idx="53352">
                  <c:v>-1.4233900000000001E-3</c:v>
                </c:pt>
                <c:pt idx="53353">
                  <c:v>-3.32628E-3</c:v>
                </c:pt>
                <c:pt idx="53354">
                  <c:v>-5.5033199999999999E-3</c:v>
                </c:pt>
                <c:pt idx="53355">
                  <c:v>-7.6042999999999996E-3</c:v>
                </c:pt>
                <c:pt idx="53356">
                  <c:v>-7.3418199999999998E-3</c:v>
                </c:pt>
                <c:pt idx="53357">
                  <c:v>-7.2418600000000001E-3</c:v>
                </c:pt>
                <c:pt idx="53358">
                  <c:v>-7.21661E-3</c:v>
                </c:pt>
                <c:pt idx="53359">
                  <c:v>-7.5568099999999997E-3</c:v>
                </c:pt>
                <c:pt idx="53360">
                  <c:v>-7.12811E-3</c:v>
                </c:pt>
                <c:pt idx="53361">
                  <c:v>-7.2466400000000004E-3</c:v>
                </c:pt>
                <c:pt idx="53362">
                  <c:v>-7.0609999999999996E-3</c:v>
                </c:pt>
                <c:pt idx="53363">
                  <c:v>-5.5899799999999996E-3</c:v>
                </c:pt>
                <c:pt idx="53364">
                  <c:v>-5.3065100000000004E-3</c:v>
                </c:pt>
                <c:pt idx="53365">
                  <c:v>-4.0369200000000003E-3</c:v>
                </c:pt>
                <c:pt idx="53366">
                  <c:v>-5.1022000000000003E-4</c:v>
                </c:pt>
                <c:pt idx="53367">
                  <c:v>8.8358000000000002E-4</c:v>
                </c:pt>
                <c:pt idx="53368">
                  <c:v>2.2464799999999999E-3</c:v>
                </c:pt>
                <c:pt idx="53369">
                  <c:v>5.8157299999999999E-3</c:v>
                </c:pt>
                <c:pt idx="53370">
                  <c:v>6.5431400000000002E-3</c:v>
                </c:pt>
                <c:pt idx="53371">
                  <c:v>6.6742199999999998E-3</c:v>
                </c:pt>
                <c:pt idx="53372">
                  <c:v>8.3290199999999995E-3</c:v>
                </c:pt>
                <c:pt idx="53373">
                  <c:v>7.15528E-3</c:v>
                </c:pt>
                <c:pt idx="53374">
                  <c:v>6.3645899999999998E-3</c:v>
                </c:pt>
                <c:pt idx="53375">
                  <c:v>7.2913300000000004E-3</c:v>
                </c:pt>
                <c:pt idx="53376">
                  <c:v>7.2269500000000002E-3</c:v>
                </c:pt>
                <c:pt idx="53377">
                  <c:v>6.8486800000000002E-3</c:v>
                </c:pt>
                <c:pt idx="53378">
                  <c:v>7.3404200000000003E-3</c:v>
                </c:pt>
                <c:pt idx="53379">
                  <c:v>5.5144900000000004E-3</c:v>
                </c:pt>
                <c:pt idx="53380">
                  <c:v>4.1247999999999996E-3</c:v>
                </c:pt>
                <c:pt idx="53381">
                  <c:v>2.4791599999999998E-3</c:v>
                </c:pt>
                <c:pt idx="53382">
                  <c:v>-6.1662999999999996E-4</c:v>
                </c:pt>
                <c:pt idx="53383">
                  <c:v>-2.04864E-3</c:v>
                </c:pt>
                <c:pt idx="53384">
                  <c:v>-3.0659200000000002E-3</c:v>
                </c:pt>
                <c:pt idx="53385">
                  <c:v>-2.78422E-3</c:v>
                </c:pt>
                <c:pt idx="53386">
                  <c:v>-1.9824999999999999E-3</c:v>
                </c:pt>
                <c:pt idx="53387">
                  <c:v>7.1140999999999999E-4</c:v>
                </c:pt>
                <c:pt idx="53388">
                  <c:v>3.4067899999999998E-3</c:v>
                </c:pt>
                <c:pt idx="53389">
                  <c:v>3.0159599999999998E-3</c:v>
                </c:pt>
                <c:pt idx="53390">
                  <c:v>3.6104599999999998E-3</c:v>
                </c:pt>
                <c:pt idx="53391">
                  <c:v>3.89873E-3</c:v>
                </c:pt>
                <c:pt idx="53392">
                  <c:v>1.38608E-3</c:v>
                </c:pt>
                <c:pt idx="53393">
                  <c:v>-1.68947E-3</c:v>
                </c:pt>
                <c:pt idx="53394">
                  <c:v>-4.37083E-3</c:v>
                </c:pt>
                <c:pt idx="53395">
                  <c:v>-6.3570099999999997E-3</c:v>
                </c:pt>
                <c:pt idx="53396">
                  <c:v>-7.02324E-3</c:v>
                </c:pt>
                <c:pt idx="53397">
                  <c:v>-7.6096699999999998E-3</c:v>
                </c:pt>
                <c:pt idx="53398">
                  <c:v>-6.4156400000000002E-3</c:v>
                </c:pt>
                <c:pt idx="53399">
                  <c:v>-6.3436100000000004E-3</c:v>
                </c:pt>
                <c:pt idx="53400">
                  <c:v>-5.24553E-3</c:v>
                </c:pt>
                <c:pt idx="53401">
                  <c:v>-2.7100499999999999E-3</c:v>
                </c:pt>
                <c:pt idx="53402">
                  <c:v>6.8798999999999998E-4</c:v>
                </c:pt>
                <c:pt idx="53403">
                  <c:v>2.2640899999999999E-3</c:v>
                </c:pt>
                <c:pt idx="53404">
                  <c:v>4.1266699999999998E-3</c:v>
                </c:pt>
                <c:pt idx="53405">
                  <c:v>5.8044999999999998E-3</c:v>
                </c:pt>
                <c:pt idx="53406">
                  <c:v>2.52878E-3</c:v>
                </c:pt>
                <c:pt idx="53407">
                  <c:v>1.7543999999999999E-3</c:v>
                </c:pt>
                <c:pt idx="53408">
                  <c:v>-1.5029500000000001E-3</c:v>
                </c:pt>
                <c:pt idx="53409">
                  <c:v>-4.5796200000000004E-3</c:v>
                </c:pt>
                <c:pt idx="53410">
                  <c:v>-4.7703299999999997E-3</c:v>
                </c:pt>
                <c:pt idx="53411">
                  <c:v>-7.3006299999999998E-3</c:v>
                </c:pt>
                <c:pt idx="53412">
                  <c:v>-6.3610400000000001E-3</c:v>
                </c:pt>
                <c:pt idx="53413">
                  <c:v>-5.9230799999999998E-3</c:v>
                </c:pt>
                <c:pt idx="53414">
                  <c:v>-6.4105899999999999E-3</c:v>
                </c:pt>
                <c:pt idx="53415">
                  <c:v>-7.4644500000000001E-3</c:v>
                </c:pt>
                <c:pt idx="53416">
                  <c:v>-5.7995800000000004E-3</c:v>
                </c:pt>
                <c:pt idx="53417">
                  <c:v>-6.4701100000000003E-3</c:v>
                </c:pt>
                <c:pt idx="53418">
                  <c:v>-7.5228400000000003E-3</c:v>
                </c:pt>
                <c:pt idx="53419">
                  <c:v>-5.1876800000000001E-3</c:v>
                </c:pt>
                <c:pt idx="53420">
                  <c:v>-4.70938E-3</c:v>
                </c:pt>
                <c:pt idx="53421">
                  <c:v>-3.6145700000000001E-3</c:v>
                </c:pt>
                <c:pt idx="53422">
                  <c:v>-1.60279E-3</c:v>
                </c:pt>
                <c:pt idx="53423">
                  <c:v>7.8631999999999997E-4</c:v>
                </c:pt>
                <c:pt idx="53424">
                  <c:v>3.1770700000000002E-3</c:v>
                </c:pt>
                <c:pt idx="53425">
                  <c:v>4.7651400000000002E-3</c:v>
                </c:pt>
                <c:pt idx="53426">
                  <c:v>6.1376E-3</c:v>
                </c:pt>
                <c:pt idx="53427">
                  <c:v>7.21049E-3</c:v>
                </c:pt>
                <c:pt idx="53428">
                  <c:v>6.7839700000000003E-3</c:v>
                </c:pt>
                <c:pt idx="53429">
                  <c:v>5.5386599999999999E-3</c:v>
                </c:pt>
                <c:pt idx="53430">
                  <c:v>6.4246099999999999E-3</c:v>
                </c:pt>
                <c:pt idx="53431">
                  <c:v>7.1239299999999997E-3</c:v>
                </c:pt>
                <c:pt idx="53432">
                  <c:v>6.3817500000000003E-3</c:v>
                </c:pt>
                <c:pt idx="53433">
                  <c:v>5.12402E-3</c:v>
                </c:pt>
                <c:pt idx="53434">
                  <c:v>6.2196200000000004E-3</c:v>
                </c:pt>
                <c:pt idx="53435">
                  <c:v>5.8288699999999999E-3</c:v>
                </c:pt>
                <c:pt idx="53436">
                  <c:v>3.4323700000000001E-3</c:v>
                </c:pt>
                <c:pt idx="53437">
                  <c:v>1.86455E-3</c:v>
                </c:pt>
                <c:pt idx="53438">
                  <c:v>-8.0749999999999995E-4</c:v>
                </c:pt>
                <c:pt idx="53439">
                  <c:v>-2.11736E-3</c:v>
                </c:pt>
                <c:pt idx="53440">
                  <c:v>-2.70558E-3</c:v>
                </c:pt>
                <c:pt idx="53441">
                  <c:v>-3.9628700000000003E-3</c:v>
                </c:pt>
                <c:pt idx="53442">
                  <c:v>-1.60158E-3</c:v>
                </c:pt>
                <c:pt idx="53443">
                  <c:v>-2.8844E-4</c:v>
                </c:pt>
                <c:pt idx="53444">
                  <c:v>8.6350999999999995E-4</c:v>
                </c:pt>
                <c:pt idx="53445">
                  <c:v>3.2467799999999999E-3</c:v>
                </c:pt>
                <c:pt idx="53446">
                  <c:v>3.61686E-3</c:v>
                </c:pt>
                <c:pt idx="53447">
                  <c:v>3.1711500000000002E-3</c:v>
                </c:pt>
                <c:pt idx="53448">
                  <c:v>-1.5380999999999999E-4</c:v>
                </c:pt>
                <c:pt idx="53449">
                  <c:v>-1.5945E-3</c:v>
                </c:pt>
                <c:pt idx="53450">
                  <c:v>-2.5952100000000001E-3</c:v>
                </c:pt>
                <c:pt idx="53451">
                  <c:v>-6.6704800000000003E-3</c:v>
                </c:pt>
                <c:pt idx="53452">
                  <c:v>-7.9071100000000002E-3</c:v>
                </c:pt>
                <c:pt idx="53453">
                  <c:v>-7.70092E-3</c:v>
                </c:pt>
                <c:pt idx="53454">
                  <c:v>-6.8775800000000003E-3</c:v>
                </c:pt>
                <c:pt idx="53455">
                  <c:v>-6.0880999999999999E-3</c:v>
                </c:pt>
                <c:pt idx="53456">
                  <c:v>-4.4809000000000003E-3</c:v>
                </c:pt>
                <c:pt idx="53457">
                  <c:v>-2.84906E-3</c:v>
                </c:pt>
                <c:pt idx="53458">
                  <c:v>-6.0817E-4</c:v>
                </c:pt>
                <c:pt idx="53459">
                  <c:v>2.7893599999999998E-3</c:v>
                </c:pt>
                <c:pt idx="53460">
                  <c:v>3.5135100000000001E-3</c:v>
                </c:pt>
                <c:pt idx="53461">
                  <c:v>2.9388399999999999E-3</c:v>
                </c:pt>
                <c:pt idx="53462">
                  <c:v>2.6896400000000001E-3</c:v>
                </c:pt>
                <c:pt idx="53463" formatCode="0.00E+00">
                  <c:v>-3.8179999999999997E-5</c:v>
                </c:pt>
                <c:pt idx="53464">
                  <c:v>-2.0145800000000002E-3</c:v>
                </c:pt>
                <c:pt idx="53465">
                  <c:v>-2.9566100000000001E-3</c:v>
                </c:pt>
                <c:pt idx="53466">
                  <c:v>-4.3447E-3</c:v>
                </c:pt>
                <c:pt idx="53467">
                  <c:v>-5.9608700000000001E-3</c:v>
                </c:pt>
                <c:pt idx="53468">
                  <c:v>-6.3942900000000004E-3</c:v>
                </c:pt>
                <c:pt idx="53469">
                  <c:v>-5.6711000000000001E-3</c:v>
                </c:pt>
                <c:pt idx="53470">
                  <c:v>-6.0118799999999998E-3</c:v>
                </c:pt>
                <c:pt idx="53471">
                  <c:v>-6.1311899999999999E-3</c:v>
                </c:pt>
                <c:pt idx="53472">
                  <c:v>-5.0643900000000002E-3</c:v>
                </c:pt>
                <c:pt idx="53473">
                  <c:v>-7.1097399999999998E-3</c:v>
                </c:pt>
                <c:pt idx="53474">
                  <c:v>-7.1408599999999997E-3</c:v>
                </c:pt>
                <c:pt idx="53475">
                  <c:v>-4.8760499999999998E-3</c:v>
                </c:pt>
                <c:pt idx="53476">
                  <c:v>-4.0520199999999999E-3</c:v>
                </c:pt>
                <c:pt idx="53477">
                  <c:v>-3.2920499999999999E-3</c:v>
                </c:pt>
                <c:pt idx="53478">
                  <c:v>-1.12637E-3</c:v>
                </c:pt>
                <c:pt idx="53479">
                  <c:v>2.01052E-3</c:v>
                </c:pt>
                <c:pt idx="53480">
                  <c:v>3.5577E-3</c:v>
                </c:pt>
                <c:pt idx="53481">
                  <c:v>3.3237700000000002E-3</c:v>
                </c:pt>
                <c:pt idx="53482">
                  <c:v>5.5340500000000004E-3</c:v>
                </c:pt>
                <c:pt idx="53483">
                  <c:v>7.1866200000000003E-3</c:v>
                </c:pt>
                <c:pt idx="53484">
                  <c:v>5.7377799999999996E-3</c:v>
                </c:pt>
                <c:pt idx="53485">
                  <c:v>6.9163899999999997E-3</c:v>
                </c:pt>
                <c:pt idx="53486">
                  <c:v>7.4582399999999997E-3</c:v>
                </c:pt>
                <c:pt idx="53487">
                  <c:v>5.5446100000000002E-3</c:v>
                </c:pt>
                <c:pt idx="53488">
                  <c:v>5.7291299999999998E-3</c:v>
                </c:pt>
                <c:pt idx="53489">
                  <c:v>5.5928200000000001E-3</c:v>
                </c:pt>
                <c:pt idx="53490">
                  <c:v>5.0128899999999999E-3</c:v>
                </c:pt>
                <c:pt idx="53491">
                  <c:v>5.4138500000000004E-3</c:v>
                </c:pt>
                <c:pt idx="53492">
                  <c:v>5.8935100000000002E-3</c:v>
                </c:pt>
                <c:pt idx="53493">
                  <c:v>5.9635299999999999E-3</c:v>
                </c:pt>
                <c:pt idx="53494">
                  <c:v>6.7857100000000004E-3</c:v>
                </c:pt>
                <c:pt idx="53495">
                  <c:v>5.8939999999999999E-3</c:v>
                </c:pt>
                <c:pt idx="53496">
                  <c:v>5.2436799999999997E-3</c:v>
                </c:pt>
                <c:pt idx="53497">
                  <c:v>3.3566400000000001E-3</c:v>
                </c:pt>
                <c:pt idx="53498">
                  <c:v>9.4709999999999998E-4</c:v>
                </c:pt>
                <c:pt idx="53499">
                  <c:v>-1.0703500000000001E-3</c:v>
                </c:pt>
                <c:pt idx="53500">
                  <c:v>-3.0980000000000001E-3</c:v>
                </c:pt>
                <c:pt idx="53501">
                  <c:v>-2.552E-3</c:v>
                </c:pt>
                <c:pt idx="53502">
                  <c:v>-2.8381999999999999E-3</c:v>
                </c:pt>
                <c:pt idx="53503">
                  <c:v>-2.2723399999999999E-3</c:v>
                </c:pt>
                <c:pt idx="53504">
                  <c:v>-3.5303E-4</c:v>
                </c:pt>
                <c:pt idx="53505">
                  <c:v>1.2003000000000001E-3</c:v>
                </c:pt>
                <c:pt idx="53506">
                  <c:v>1.9837700000000002E-3</c:v>
                </c:pt>
                <c:pt idx="53507">
                  <c:v>3.4991800000000002E-3</c:v>
                </c:pt>
                <c:pt idx="53508">
                  <c:v>6.0358599999999997E-3</c:v>
                </c:pt>
                <c:pt idx="53509">
                  <c:v>6.3068200000000003E-3</c:v>
                </c:pt>
                <c:pt idx="53510">
                  <c:v>5.4982199999999998E-3</c:v>
                </c:pt>
                <c:pt idx="53511">
                  <c:v>5.04529E-3</c:v>
                </c:pt>
                <c:pt idx="53512">
                  <c:v>4.4472699999999997E-3</c:v>
                </c:pt>
                <c:pt idx="53513">
                  <c:v>2.5359200000000001E-3</c:v>
                </c:pt>
                <c:pt idx="53514">
                  <c:v>2.3842000000000001E-4</c:v>
                </c:pt>
                <c:pt idx="53515">
                  <c:v>-2.4657500000000001E-3</c:v>
                </c:pt>
                <c:pt idx="53516">
                  <c:v>-1.70404E-3</c:v>
                </c:pt>
                <c:pt idx="53517">
                  <c:v>-3.3772799999999999E-3</c:v>
                </c:pt>
                <c:pt idx="53518">
                  <c:v>-4.0111599999999997E-3</c:v>
                </c:pt>
                <c:pt idx="53519">
                  <c:v>-1.38539E-3</c:v>
                </c:pt>
                <c:pt idx="53520">
                  <c:v>6.9116999999999996E-4</c:v>
                </c:pt>
                <c:pt idx="53521">
                  <c:v>4.05888E-3</c:v>
                </c:pt>
                <c:pt idx="53522">
                  <c:v>4.7742399999999999E-3</c:v>
                </c:pt>
                <c:pt idx="53523">
                  <c:v>5.6134499999999999E-3</c:v>
                </c:pt>
                <c:pt idx="53524">
                  <c:v>5.6003600000000004E-3</c:v>
                </c:pt>
                <c:pt idx="53525">
                  <c:v>4.2818700000000001E-3</c:v>
                </c:pt>
                <c:pt idx="53526">
                  <c:v>6.09963E-3</c:v>
                </c:pt>
                <c:pt idx="53527">
                  <c:v>6.4513000000000001E-3</c:v>
                </c:pt>
                <c:pt idx="53528">
                  <c:v>5.4044499999999999E-3</c:v>
                </c:pt>
                <c:pt idx="53529">
                  <c:v>4.7718999999999999E-3</c:v>
                </c:pt>
                <c:pt idx="53530">
                  <c:v>5.2256899999999998E-3</c:v>
                </c:pt>
                <c:pt idx="53531">
                  <c:v>5.2595699999999999E-3</c:v>
                </c:pt>
                <c:pt idx="53532">
                  <c:v>3.81432E-3</c:v>
                </c:pt>
                <c:pt idx="53533">
                  <c:v>3.1062099999999999E-3</c:v>
                </c:pt>
                <c:pt idx="53534">
                  <c:v>1.6428300000000001E-3</c:v>
                </c:pt>
                <c:pt idx="53535">
                  <c:v>-3.5016000000000002E-4</c:v>
                </c:pt>
                <c:pt idx="53536">
                  <c:v>-1.22645E-3</c:v>
                </c:pt>
                <c:pt idx="53537">
                  <c:v>-3.04412E-3</c:v>
                </c:pt>
                <c:pt idx="53538">
                  <c:v>-5.7237099999999999E-3</c:v>
                </c:pt>
                <c:pt idx="53539">
                  <c:v>-5.9958800000000003E-3</c:v>
                </c:pt>
                <c:pt idx="53540">
                  <c:v>-4.6185999999999996E-3</c:v>
                </c:pt>
                <c:pt idx="53541">
                  <c:v>-4.9855500000000001E-3</c:v>
                </c:pt>
                <c:pt idx="53542">
                  <c:v>-5.2498099999999997E-3</c:v>
                </c:pt>
                <c:pt idx="53543">
                  <c:v>-4.2738100000000003E-3</c:v>
                </c:pt>
                <c:pt idx="53544">
                  <c:v>-5.3446500000000003E-3</c:v>
                </c:pt>
                <c:pt idx="53545">
                  <c:v>-5.1292000000000004E-3</c:v>
                </c:pt>
                <c:pt idx="53546">
                  <c:v>-4.9910700000000002E-3</c:v>
                </c:pt>
                <c:pt idx="53547">
                  <c:v>-6.8564799999999999E-3</c:v>
                </c:pt>
                <c:pt idx="53548">
                  <c:v>-5.5098999999999999E-3</c:v>
                </c:pt>
                <c:pt idx="53549">
                  <c:v>-5.3162699999999997E-3</c:v>
                </c:pt>
                <c:pt idx="53550">
                  <c:v>-5.3390699999999996E-3</c:v>
                </c:pt>
                <c:pt idx="53551">
                  <c:v>-4.87806E-3</c:v>
                </c:pt>
                <c:pt idx="53552">
                  <c:v>-3.6712099999999998E-3</c:v>
                </c:pt>
                <c:pt idx="53553">
                  <c:v>-3.5488199999999998E-3</c:v>
                </c:pt>
                <c:pt idx="53554">
                  <c:v>-8.5050000000000002E-4</c:v>
                </c:pt>
                <c:pt idx="53555">
                  <c:v>7.2442000000000003E-4</c:v>
                </c:pt>
                <c:pt idx="53556" formatCode="0.00E+00">
                  <c:v>9.3339999999999997E-5</c:v>
                </c:pt>
                <c:pt idx="53557">
                  <c:v>2.9109499999999998E-3</c:v>
                </c:pt>
                <c:pt idx="53558">
                  <c:v>2.0727900000000001E-3</c:v>
                </c:pt>
                <c:pt idx="53559">
                  <c:v>9.6940999999999998E-4</c:v>
                </c:pt>
                <c:pt idx="53560">
                  <c:v>9.7692999999999999E-4</c:v>
                </c:pt>
                <c:pt idx="53561">
                  <c:v>-3.7556999999999998E-4</c:v>
                </c:pt>
                <c:pt idx="53562">
                  <c:v>-9.0629000000000003E-4</c:v>
                </c:pt>
                <c:pt idx="53563">
                  <c:v>-3.73055E-3</c:v>
                </c:pt>
                <c:pt idx="53564">
                  <c:v>-4.3007499999999999E-3</c:v>
                </c:pt>
                <c:pt idx="53565">
                  <c:v>-5.1355799999999998E-3</c:v>
                </c:pt>
                <c:pt idx="53566">
                  <c:v>-5.5583500000000001E-3</c:v>
                </c:pt>
                <c:pt idx="53567">
                  <c:v>-4.53456E-3</c:v>
                </c:pt>
                <c:pt idx="53568">
                  <c:v>-2.0934299999999999E-3</c:v>
                </c:pt>
                <c:pt idx="53569">
                  <c:v>-1.3078E-3</c:v>
                </c:pt>
                <c:pt idx="53570" formatCode="0.00E+00">
                  <c:v>-9.3430000000000005E-5</c:v>
                </c:pt>
                <c:pt idx="53571">
                  <c:v>1.9863900000000002E-3</c:v>
                </c:pt>
                <c:pt idx="53572">
                  <c:v>1.8517900000000001E-3</c:v>
                </c:pt>
                <c:pt idx="53573">
                  <c:v>2.8062199999999999E-3</c:v>
                </c:pt>
                <c:pt idx="53574">
                  <c:v>8.4880000000000003E-4</c:v>
                </c:pt>
                <c:pt idx="53575">
                  <c:v>2.2101999999999999E-4</c:v>
                </c:pt>
                <c:pt idx="53576" formatCode="0.00E+00">
                  <c:v>5.2900000000000002E-6</c:v>
                </c:pt>
                <c:pt idx="53577">
                  <c:v>-1.0449599999999999E-3</c:v>
                </c:pt>
                <c:pt idx="53578">
                  <c:v>-1.3815100000000001E-3</c:v>
                </c:pt>
                <c:pt idx="53579">
                  <c:v>-3.9787800000000003E-3</c:v>
                </c:pt>
                <c:pt idx="53580">
                  <c:v>-5.0219499999999999E-3</c:v>
                </c:pt>
                <c:pt idx="53581">
                  <c:v>-4.7007999999999998E-3</c:v>
                </c:pt>
                <c:pt idx="53582">
                  <c:v>-4.0746599999999999E-3</c:v>
                </c:pt>
                <c:pt idx="53583">
                  <c:v>-5.1322700000000004E-3</c:v>
                </c:pt>
                <c:pt idx="53584">
                  <c:v>-4.3470699999999998E-3</c:v>
                </c:pt>
                <c:pt idx="53585">
                  <c:v>-4.7295000000000002E-3</c:v>
                </c:pt>
                <c:pt idx="53586">
                  <c:v>-5.5384099999999997E-3</c:v>
                </c:pt>
                <c:pt idx="53587">
                  <c:v>-3.1713000000000002E-3</c:v>
                </c:pt>
                <c:pt idx="53588">
                  <c:v>-2.04434E-3</c:v>
                </c:pt>
                <c:pt idx="53589">
                  <c:v>-2.5209099999999999E-3</c:v>
                </c:pt>
                <c:pt idx="53590">
                  <c:v>-1.93294E-3</c:v>
                </c:pt>
                <c:pt idx="53591">
                  <c:v>7.4854000000000001E-4</c:v>
                </c:pt>
                <c:pt idx="53592">
                  <c:v>1.2235099999999999E-3</c:v>
                </c:pt>
                <c:pt idx="53593">
                  <c:v>1.31431E-3</c:v>
                </c:pt>
                <c:pt idx="53594">
                  <c:v>1.9979099999999999E-3</c:v>
                </c:pt>
                <c:pt idx="53595">
                  <c:v>4.7177E-3</c:v>
                </c:pt>
                <c:pt idx="53596">
                  <c:v>5.5359800000000002E-3</c:v>
                </c:pt>
                <c:pt idx="53597">
                  <c:v>4.43861E-3</c:v>
                </c:pt>
                <c:pt idx="53598">
                  <c:v>3.8794200000000002E-3</c:v>
                </c:pt>
                <c:pt idx="53599">
                  <c:v>3.2762300000000002E-3</c:v>
                </c:pt>
                <c:pt idx="53600">
                  <c:v>5.3530100000000001E-3</c:v>
                </c:pt>
                <c:pt idx="53601">
                  <c:v>5.2347000000000001E-3</c:v>
                </c:pt>
                <c:pt idx="53602">
                  <c:v>3.3761500000000001E-3</c:v>
                </c:pt>
                <c:pt idx="53603">
                  <c:v>2.1174399999999999E-3</c:v>
                </c:pt>
                <c:pt idx="53604">
                  <c:v>3.6270899999999999E-3</c:v>
                </c:pt>
                <c:pt idx="53605">
                  <c:v>1.5103E-3</c:v>
                </c:pt>
                <c:pt idx="53606">
                  <c:v>-1.2640800000000001E-3</c:v>
                </c:pt>
                <c:pt idx="53607">
                  <c:v>-5.4109999999999998E-4</c:v>
                </c:pt>
                <c:pt idx="53608">
                  <c:v>-5.9836999999999998E-4</c:v>
                </c:pt>
                <c:pt idx="53609">
                  <c:v>-1.5798299999999999E-3</c:v>
                </c:pt>
                <c:pt idx="53610">
                  <c:v>-3.4179000000000002E-4</c:v>
                </c:pt>
                <c:pt idx="53611">
                  <c:v>3.2581999999999999E-4</c:v>
                </c:pt>
                <c:pt idx="53612">
                  <c:v>-5.8863999999999997E-4</c:v>
                </c:pt>
                <c:pt idx="53613">
                  <c:v>6.7254999999999995E-4</c:v>
                </c:pt>
                <c:pt idx="53614">
                  <c:v>1.1540299999999999E-3</c:v>
                </c:pt>
                <c:pt idx="53615">
                  <c:v>5.6101000000000002E-4</c:v>
                </c:pt>
                <c:pt idx="53616">
                  <c:v>3.3011999999999999E-4</c:v>
                </c:pt>
                <c:pt idx="53617">
                  <c:v>-6.2029000000000001E-4</c:v>
                </c:pt>
                <c:pt idx="53618">
                  <c:v>-8.9409999999999999E-4</c:v>
                </c:pt>
                <c:pt idx="53619">
                  <c:v>-2.7109E-3</c:v>
                </c:pt>
                <c:pt idx="53620">
                  <c:v>-3.57085E-3</c:v>
                </c:pt>
                <c:pt idx="53621">
                  <c:v>-2.5323899999999998E-3</c:v>
                </c:pt>
                <c:pt idx="53622">
                  <c:v>-2.16497E-3</c:v>
                </c:pt>
                <c:pt idx="53623">
                  <c:v>-2.4466000000000002E-3</c:v>
                </c:pt>
                <c:pt idx="53624">
                  <c:v>-1.58443E-3</c:v>
                </c:pt>
                <c:pt idx="53625">
                  <c:v>-1.2742999999999999E-3</c:v>
                </c:pt>
                <c:pt idx="53626">
                  <c:v>1.41197E-3</c:v>
                </c:pt>
                <c:pt idx="53627">
                  <c:v>2.3068799999999999E-3</c:v>
                </c:pt>
                <c:pt idx="53628">
                  <c:v>6.4785999999999999E-4</c:v>
                </c:pt>
                <c:pt idx="53629">
                  <c:v>8.6326000000000003E-4</c:v>
                </c:pt>
                <c:pt idx="53630">
                  <c:v>-2.7839E-4</c:v>
                </c:pt>
                <c:pt idx="53631">
                  <c:v>-1.4339699999999999E-3</c:v>
                </c:pt>
                <c:pt idx="53632">
                  <c:v>-9.3355E-4</c:v>
                </c:pt>
                <c:pt idx="53633">
                  <c:v>2.7949000000000002E-4</c:v>
                </c:pt>
                <c:pt idx="53634">
                  <c:v>-1.18472E-3</c:v>
                </c:pt>
                <c:pt idx="53635">
                  <c:v>-2.5989300000000002E-3</c:v>
                </c:pt>
                <c:pt idx="53636">
                  <c:v>-2.9971099999999999E-3</c:v>
                </c:pt>
                <c:pt idx="53637">
                  <c:v>-3.3725000000000001E-3</c:v>
                </c:pt>
                <c:pt idx="53638">
                  <c:v>-3.2508599999999999E-3</c:v>
                </c:pt>
                <c:pt idx="53639">
                  <c:v>-3.6220200000000001E-3</c:v>
                </c:pt>
                <c:pt idx="53640">
                  <c:v>-2.7458399999999998E-3</c:v>
                </c:pt>
                <c:pt idx="53641">
                  <c:v>-2.42202E-3</c:v>
                </c:pt>
                <c:pt idx="53642">
                  <c:v>-3.8576999999999999E-3</c:v>
                </c:pt>
                <c:pt idx="53643">
                  <c:v>-2.06449E-3</c:v>
                </c:pt>
                <c:pt idx="53644">
                  <c:v>-5.9495000000000001E-4</c:v>
                </c:pt>
                <c:pt idx="53645">
                  <c:v>-8.7020000000000001E-4</c:v>
                </c:pt>
                <c:pt idx="53646">
                  <c:v>8.1634999999999997E-4</c:v>
                </c:pt>
                <c:pt idx="53647">
                  <c:v>-1.25865E-3</c:v>
                </c:pt>
                <c:pt idx="53648">
                  <c:v>-1.0975900000000001E-3</c:v>
                </c:pt>
                <c:pt idx="53649">
                  <c:v>1.4508500000000001E-3</c:v>
                </c:pt>
                <c:pt idx="53650">
                  <c:v>2.5177300000000001E-3</c:v>
                </c:pt>
                <c:pt idx="53651">
                  <c:v>2.6943599999999998E-3</c:v>
                </c:pt>
                <c:pt idx="53652">
                  <c:v>2.4498599999999999E-3</c:v>
                </c:pt>
                <c:pt idx="53653">
                  <c:v>3.1225100000000002E-3</c:v>
                </c:pt>
                <c:pt idx="53654">
                  <c:v>2.3661200000000002E-3</c:v>
                </c:pt>
                <c:pt idx="53655">
                  <c:v>2.6131599999999998E-3</c:v>
                </c:pt>
                <c:pt idx="53656">
                  <c:v>3.4304100000000001E-3</c:v>
                </c:pt>
                <c:pt idx="53657">
                  <c:v>2.2622100000000002E-3</c:v>
                </c:pt>
                <c:pt idx="53658">
                  <c:v>3.4282700000000002E-3</c:v>
                </c:pt>
                <c:pt idx="53659">
                  <c:v>1.8536E-3</c:v>
                </c:pt>
                <c:pt idx="53660">
                  <c:v>2.6312599999999998E-3</c:v>
                </c:pt>
                <c:pt idx="53661">
                  <c:v>3.76678E-3</c:v>
                </c:pt>
                <c:pt idx="53662">
                  <c:v>2.1150399999999999E-3</c:v>
                </c:pt>
                <c:pt idx="53663">
                  <c:v>2.8273199999999999E-3</c:v>
                </c:pt>
                <c:pt idx="53664">
                  <c:v>2.8403600000000001E-3</c:v>
                </c:pt>
                <c:pt idx="53665">
                  <c:v>1.9278399999999999E-3</c:v>
                </c:pt>
                <c:pt idx="53666">
                  <c:v>7.2250999999999999E-4</c:v>
                </c:pt>
                <c:pt idx="53667">
                  <c:v>-7.6329000000000002E-4</c:v>
                </c:pt>
                <c:pt idx="53668">
                  <c:v>-6.6009E-4</c:v>
                </c:pt>
                <c:pt idx="53669">
                  <c:v>-2.2671E-4</c:v>
                </c:pt>
                <c:pt idx="53670">
                  <c:v>-1.5140999999999999E-4</c:v>
                </c:pt>
                <c:pt idx="53671">
                  <c:v>3.8367000000000002E-4</c:v>
                </c:pt>
                <c:pt idx="53672">
                  <c:v>9.6038999999999999E-4</c:v>
                </c:pt>
                <c:pt idx="53673">
                  <c:v>6.2936000000000003E-4</c:v>
                </c:pt>
                <c:pt idx="53674">
                  <c:v>-8.5190999999999999E-4</c:v>
                </c:pt>
                <c:pt idx="53675">
                  <c:v>5.8863999999999997E-4</c:v>
                </c:pt>
                <c:pt idx="53676">
                  <c:v>2.13051E-3</c:v>
                </c:pt>
                <c:pt idx="53677">
                  <c:v>1.64734E-3</c:v>
                </c:pt>
                <c:pt idx="53678">
                  <c:v>3.2115500000000001E-3</c:v>
                </c:pt>
                <c:pt idx="53679">
                  <c:v>1.8198299999999999E-3</c:v>
                </c:pt>
                <c:pt idx="53680">
                  <c:v>5.1252000000000003E-4</c:v>
                </c:pt>
                <c:pt idx="53681">
                  <c:v>9.8926999999999999E-4</c:v>
                </c:pt>
                <c:pt idx="53682">
                  <c:v>7.9142999999999998E-4</c:v>
                </c:pt>
                <c:pt idx="53683">
                  <c:v>1.6778E-4</c:v>
                </c:pt>
                <c:pt idx="53684" formatCode="0.00E+00">
                  <c:v>-9.4300000000000002E-5</c:v>
                </c:pt>
                <c:pt idx="53685">
                  <c:v>-1.3123099999999999E-3</c:v>
                </c:pt>
                <c:pt idx="53686">
                  <c:v>-4.6592999999999998E-4</c:v>
                </c:pt>
                <c:pt idx="53687">
                  <c:v>3.5209999999999999E-4</c:v>
                </c:pt>
                <c:pt idx="53688">
                  <c:v>-5.6099999999999998E-4</c:v>
                </c:pt>
                <c:pt idx="53689">
                  <c:v>5.9730999999999999E-4</c:v>
                </c:pt>
                <c:pt idx="53690">
                  <c:v>6.4545E-4</c:v>
                </c:pt>
                <c:pt idx="53691">
                  <c:v>1.8596299999999999E-3</c:v>
                </c:pt>
                <c:pt idx="53692">
                  <c:v>2.8532399999999999E-3</c:v>
                </c:pt>
                <c:pt idx="53693">
                  <c:v>2.0860499999999999E-3</c:v>
                </c:pt>
                <c:pt idx="53694">
                  <c:v>1.5887799999999999E-3</c:v>
                </c:pt>
                <c:pt idx="53695">
                  <c:v>3.1043099999999999E-3</c:v>
                </c:pt>
                <c:pt idx="53696">
                  <c:v>2.2459699999999999E-3</c:v>
                </c:pt>
                <c:pt idx="53697">
                  <c:v>2.1272700000000001E-3</c:v>
                </c:pt>
                <c:pt idx="53698">
                  <c:v>3.20411E-3</c:v>
                </c:pt>
                <c:pt idx="53699">
                  <c:v>2.9551000000000002E-4</c:v>
                </c:pt>
                <c:pt idx="53700">
                  <c:v>1.55477E-3</c:v>
                </c:pt>
                <c:pt idx="53701">
                  <c:v>1.0102500000000001E-3</c:v>
                </c:pt>
                <c:pt idx="53702">
                  <c:v>1.7621E-4</c:v>
                </c:pt>
                <c:pt idx="53703">
                  <c:v>3.2716000000000001E-4</c:v>
                </c:pt>
                <c:pt idx="53704">
                  <c:v>-8.1974999999999995E-4</c:v>
                </c:pt>
                <c:pt idx="53705">
                  <c:v>-4.4514000000000001E-4</c:v>
                </c:pt>
                <c:pt idx="53706" formatCode="0.00E+00">
                  <c:v>1.4419999999999999E-5</c:v>
                </c:pt>
                <c:pt idx="53707">
                  <c:v>-1.3379399999999999E-3</c:v>
                </c:pt>
                <c:pt idx="53708">
                  <c:v>-3.8049799999999999E-3</c:v>
                </c:pt>
                <c:pt idx="53709">
                  <c:v>-2.38046E-3</c:v>
                </c:pt>
                <c:pt idx="53710">
                  <c:v>-2.2770400000000001E-3</c:v>
                </c:pt>
                <c:pt idx="53711">
                  <c:v>-2.3962499999999999E-3</c:v>
                </c:pt>
                <c:pt idx="53712">
                  <c:v>7.3216999999999998E-4</c:v>
                </c:pt>
                <c:pt idx="53713">
                  <c:v>-2.4199600000000001E-3</c:v>
                </c:pt>
                <c:pt idx="53714">
                  <c:v>-2.75004E-3</c:v>
                </c:pt>
                <c:pt idx="53715">
                  <c:v>-1.7259300000000001E-3</c:v>
                </c:pt>
                <c:pt idx="53716">
                  <c:v>-2.5585999999999999E-3</c:v>
                </c:pt>
                <c:pt idx="53717">
                  <c:v>-1.3333500000000001E-3</c:v>
                </c:pt>
                <c:pt idx="53718">
                  <c:v>-2.7578199999999998E-3</c:v>
                </c:pt>
                <c:pt idx="53719">
                  <c:v>-2.2303499999999999E-3</c:v>
                </c:pt>
                <c:pt idx="53720">
                  <c:v>-4.2966E-4</c:v>
                </c:pt>
                <c:pt idx="53721">
                  <c:v>-1.79659E-3</c:v>
                </c:pt>
                <c:pt idx="53722">
                  <c:v>-5.4558999999999999E-4</c:v>
                </c:pt>
                <c:pt idx="53723">
                  <c:v>2.3515999999999999E-4</c:v>
                </c:pt>
                <c:pt idx="53724">
                  <c:v>-5.4567999999999999E-4</c:v>
                </c:pt>
                <c:pt idx="53725">
                  <c:v>-8.0029999999999999E-4</c:v>
                </c:pt>
                <c:pt idx="53726">
                  <c:v>-5.9378999999999996E-4</c:v>
                </c:pt>
                <c:pt idx="53727">
                  <c:v>1.1529E-4</c:v>
                </c:pt>
                <c:pt idx="53728">
                  <c:v>1.6647E-4</c:v>
                </c:pt>
                <c:pt idx="53729">
                  <c:v>1.6509000000000001E-3</c:v>
                </c:pt>
                <c:pt idx="53730">
                  <c:v>1.24598E-3</c:v>
                </c:pt>
                <c:pt idx="53731">
                  <c:v>-1.7945E-4</c:v>
                </c:pt>
                <c:pt idx="53732">
                  <c:v>-1.0355E-3</c:v>
                </c:pt>
                <c:pt idx="53733">
                  <c:v>-2.22975E-3</c:v>
                </c:pt>
                <c:pt idx="53734">
                  <c:v>-1.5762899999999999E-3</c:v>
                </c:pt>
                <c:pt idx="53735">
                  <c:v>-1.91899E-3</c:v>
                </c:pt>
                <c:pt idx="53736">
                  <c:v>-6.2544E-4</c:v>
                </c:pt>
                <c:pt idx="53737">
                  <c:v>2.8956000000000001E-4</c:v>
                </c:pt>
                <c:pt idx="53738">
                  <c:v>1.9223999999999999E-4</c:v>
                </c:pt>
                <c:pt idx="53739" formatCode="0.00E+00">
                  <c:v>8.6130000000000004E-5</c:v>
                </c:pt>
                <c:pt idx="53740">
                  <c:v>-8.5820000000000004E-4</c:v>
                </c:pt>
                <c:pt idx="53741">
                  <c:v>-6.0406999999999995E-4</c:v>
                </c:pt>
                <c:pt idx="53742" formatCode="0.00E+00">
                  <c:v>-5.4830000000000002E-5</c:v>
                </c:pt>
                <c:pt idx="53743" formatCode="0.00E+00">
                  <c:v>6.949E-5</c:v>
                </c:pt>
                <c:pt idx="53744">
                  <c:v>-5.4297000000000004E-4</c:v>
                </c:pt>
                <c:pt idx="53745">
                  <c:v>1.0473800000000001E-3</c:v>
                </c:pt>
                <c:pt idx="53746">
                  <c:v>1.94965E-3</c:v>
                </c:pt>
                <c:pt idx="53747">
                  <c:v>-4.1079000000000002E-4</c:v>
                </c:pt>
                <c:pt idx="53748" formatCode="0.00E+00">
                  <c:v>-4.9899999999999997E-6</c:v>
                </c:pt>
                <c:pt idx="53749">
                  <c:v>-5.7826000000000004E-4</c:v>
                </c:pt>
                <c:pt idx="53750">
                  <c:v>-1.93429E-3</c:v>
                </c:pt>
                <c:pt idx="53751">
                  <c:v>-1.2178600000000001E-3</c:v>
                </c:pt>
                <c:pt idx="53752">
                  <c:v>-1.62542E-3</c:v>
                </c:pt>
                <c:pt idx="53753">
                  <c:v>-1.0017800000000001E-3</c:v>
                </c:pt>
                <c:pt idx="53754">
                  <c:v>-9.4886000000000005E-4</c:v>
                </c:pt>
                <c:pt idx="53755">
                  <c:v>-7.7475000000000005E-4</c:v>
                </c:pt>
                <c:pt idx="53756" formatCode="0.00E+00">
                  <c:v>1.465E-5</c:v>
                </c:pt>
                <c:pt idx="53757">
                  <c:v>-4.0682000000000001E-4</c:v>
                </c:pt>
                <c:pt idx="53758">
                  <c:v>1.1194E-3</c:v>
                </c:pt>
                <c:pt idx="53759" formatCode="0.00E+00">
                  <c:v>-3.1599999999999998E-6</c:v>
                </c:pt>
                <c:pt idx="53760">
                  <c:v>-9.8261000000000008E-4</c:v>
                </c:pt>
                <c:pt idx="53761">
                  <c:v>-2.4954700000000001E-3</c:v>
                </c:pt>
                <c:pt idx="53762">
                  <c:v>-2.1261100000000001E-3</c:v>
                </c:pt>
                <c:pt idx="53763">
                  <c:v>2.5899000000000001E-4</c:v>
                </c:pt>
                <c:pt idx="53764">
                  <c:v>4.5742999999999999E-4</c:v>
                </c:pt>
                <c:pt idx="53765">
                  <c:v>2.6286000000000001E-4</c:v>
                </c:pt>
                <c:pt idx="53766">
                  <c:v>5.9292999999999998E-4</c:v>
                </c:pt>
                <c:pt idx="53767">
                  <c:v>-2.5492000000000001E-4</c:v>
                </c:pt>
                <c:pt idx="53768">
                  <c:v>-1.6086E-4</c:v>
                </c:pt>
                <c:pt idx="53769">
                  <c:v>-1.7870000000000001E-4</c:v>
                </c:pt>
                <c:pt idx="53770">
                  <c:v>-1.1446E-3</c:v>
                </c:pt>
                <c:pt idx="53771">
                  <c:v>4.5332E-4</c:v>
                </c:pt>
                <c:pt idx="53772">
                  <c:v>3.9053999999999998E-4</c:v>
                </c:pt>
                <c:pt idx="53773">
                  <c:v>6.9379000000000001E-4</c:v>
                </c:pt>
                <c:pt idx="53774">
                  <c:v>1.19866E-3</c:v>
                </c:pt>
                <c:pt idx="53775">
                  <c:v>9.0151999999999995E-4</c:v>
                </c:pt>
                <c:pt idx="53776">
                  <c:v>7.6800000000000002E-4</c:v>
                </c:pt>
                <c:pt idx="53777">
                  <c:v>-8.0725000000000002E-4</c:v>
                </c:pt>
                <c:pt idx="53778">
                  <c:v>-2.9996999999999999E-4</c:v>
                </c:pt>
                <c:pt idx="53779">
                  <c:v>3.4703000000000002E-4</c:v>
                </c:pt>
                <c:pt idx="53780">
                  <c:v>1.7936499999999999E-3</c:v>
                </c:pt>
                <c:pt idx="53781">
                  <c:v>1.34728E-3</c:v>
                </c:pt>
                <c:pt idx="53782">
                  <c:v>3.1708000000000002E-4</c:v>
                </c:pt>
                <c:pt idx="53783">
                  <c:v>9.4089E-4</c:v>
                </c:pt>
                <c:pt idx="53784">
                  <c:v>1.0513300000000001E-3</c:v>
                </c:pt>
                <c:pt idx="53785" formatCode="0.00E+00">
                  <c:v>-8.7410000000000005E-5</c:v>
                </c:pt>
                <c:pt idx="53786">
                  <c:v>-1.40901E-3</c:v>
                </c:pt>
                <c:pt idx="53787">
                  <c:v>-1.9860500000000001E-3</c:v>
                </c:pt>
                <c:pt idx="53788">
                  <c:v>-6.9189000000000002E-4</c:v>
                </c:pt>
                <c:pt idx="53789">
                  <c:v>-1.5363E-4</c:v>
                </c:pt>
                <c:pt idx="53790">
                  <c:v>2.3274999999999999E-4</c:v>
                </c:pt>
                <c:pt idx="53791" formatCode="0.00E+00">
                  <c:v>-1.08E-5</c:v>
                </c:pt>
                <c:pt idx="53792">
                  <c:v>-1.2515499999999999E-3</c:v>
                </c:pt>
                <c:pt idx="53793">
                  <c:v>-7.0503000000000004E-4</c:v>
                </c:pt>
                <c:pt idx="53794">
                  <c:v>-5.1789000000000002E-4</c:v>
                </c:pt>
                <c:pt idx="53795">
                  <c:v>5.9475999999999995E-4</c:v>
                </c:pt>
                <c:pt idx="53796">
                  <c:v>2.2537500000000001E-3</c:v>
                </c:pt>
                <c:pt idx="53797">
                  <c:v>2.22521E-3</c:v>
                </c:pt>
                <c:pt idx="53798">
                  <c:v>1.3235300000000001E-3</c:v>
                </c:pt>
                <c:pt idx="53799" formatCode="0.00E+00">
                  <c:v>-9.5610000000000001E-5</c:v>
                </c:pt>
                <c:pt idx="53800">
                  <c:v>-4.7629999999999998E-4</c:v>
                </c:pt>
                <c:pt idx="53801">
                  <c:v>-1.4724899999999999E-3</c:v>
                </c:pt>
                <c:pt idx="53802">
                  <c:v>-2.75384E-3</c:v>
                </c:pt>
                <c:pt idx="53803">
                  <c:v>-1.43228E-3</c:v>
                </c:pt>
                <c:pt idx="53804">
                  <c:v>-8.5287000000000004E-4</c:v>
                </c:pt>
                <c:pt idx="53805">
                  <c:v>-9.2393E-4</c:v>
                </c:pt>
                <c:pt idx="53806" formatCode="0.00E+00">
                  <c:v>-7.3789999999999997E-5</c:v>
                </c:pt>
                <c:pt idx="53807" formatCode="0.00E+00">
                  <c:v>9.8900000000000005E-5</c:v>
                </c:pt>
                <c:pt idx="53808">
                  <c:v>5.6274999999999999E-4</c:v>
                </c:pt>
                <c:pt idx="53809">
                  <c:v>-1.23331E-3</c:v>
                </c:pt>
                <c:pt idx="53810">
                  <c:v>-1.0069999999999999E-4</c:v>
                </c:pt>
                <c:pt idx="53811" formatCode="0.00E+00">
                  <c:v>-2.6809999999999999E-5</c:v>
                </c:pt>
                <c:pt idx="53812">
                  <c:v>-5.9411000000000002E-4</c:v>
                </c:pt>
                <c:pt idx="53813">
                  <c:v>5.0679999999999996E-4</c:v>
                </c:pt>
                <c:pt idx="53814">
                  <c:v>-1.1754300000000001E-3</c:v>
                </c:pt>
                <c:pt idx="53815">
                  <c:v>-5.2479999999999996E-4</c:v>
                </c:pt>
                <c:pt idx="53816">
                  <c:v>2.1443299999999998E-3</c:v>
                </c:pt>
                <c:pt idx="53817">
                  <c:v>3.10502E-3</c:v>
                </c:pt>
                <c:pt idx="53818">
                  <c:v>1.5907499999999999E-3</c:v>
                </c:pt>
                <c:pt idx="53819">
                  <c:v>7.9213000000000005E-4</c:v>
                </c:pt>
                <c:pt idx="53820">
                  <c:v>1.4559799999999999E-3</c:v>
                </c:pt>
                <c:pt idx="53821">
                  <c:v>1.0313200000000001E-3</c:v>
                </c:pt>
                <c:pt idx="53822">
                  <c:v>1.4211600000000001E-3</c:v>
                </c:pt>
                <c:pt idx="53823">
                  <c:v>5.9533999999999998E-4</c:v>
                </c:pt>
                <c:pt idx="53824">
                  <c:v>7.0879999999999999E-4</c:v>
                </c:pt>
                <c:pt idx="53825">
                  <c:v>6.6326999999999998E-4</c:v>
                </c:pt>
                <c:pt idx="53826">
                  <c:v>-1.1969E-4</c:v>
                </c:pt>
                <c:pt idx="53827">
                  <c:v>1.5683299999999999E-3</c:v>
                </c:pt>
                <c:pt idx="53828">
                  <c:v>9.6654E-4</c:v>
                </c:pt>
                <c:pt idx="53829">
                  <c:v>1.00573E-3</c:v>
                </c:pt>
                <c:pt idx="53830">
                  <c:v>1.1881000000000001E-3</c:v>
                </c:pt>
                <c:pt idx="53831">
                  <c:v>-2.1408600000000001E-3</c:v>
                </c:pt>
                <c:pt idx="53832">
                  <c:v>-1.72832E-3</c:v>
                </c:pt>
                <c:pt idx="53833">
                  <c:v>-2.1441699999999999E-3</c:v>
                </c:pt>
                <c:pt idx="53834">
                  <c:v>-2.6431499999999999E-3</c:v>
                </c:pt>
                <c:pt idx="53835">
                  <c:v>-8.4223000000000002E-4</c:v>
                </c:pt>
                <c:pt idx="53836">
                  <c:v>9.1593000000000002E-4</c:v>
                </c:pt>
                <c:pt idx="53837">
                  <c:v>3.4982799999999999E-3</c:v>
                </c:pt>
                <c:pt idx="53838">
                  <c:v>2.0324499999999999E-3</c:v>
                </c:pt>
                <c:pt idx="53839">
                  <c:v>7.1710000000000003E-4</c:v>
                </c:pt>
                <c:pt idx="53840">
                  <c:v>1.2247200000000001E-3</c:v>
                </c:pt>
                <c:pt idx="53841">
                  <c:v>-9.7382000000000002E-4</c:v>
                </c:pt>
                <c:pt idx="53842">
                  <c:v>-2.0410599999999999E-3</c:v>
                </c:pt>
                <c:pt idx="53843">
                  <c:v>-4.3475400000000004E-3</c:v>
                </c:pt>
                <c:pt idx="53844">
                  <c:v>-3.1942799999999999E-3</c:v>
                </c:pt>
                <c:pt idx="53845">
                  <c:v>-1.2582400000000001E-3</c:v>
                </c:pt>
                <c:pt idx="53846">
                  <c:v>-2.3282300000000001E-3</c:v>
                </c:pt>
                <c:pt idx="53847">
                  <c:v>-8.7905000000000004E-4</c:v>
                </c:pt>
                <c:pt idx="53848">
                  <c:v>-5.4003000000000005E-4</c:v>
                </c:pt>
                <c:pt idx="53849">
                  <c:v>-1.47025E-3</c:v>
                </c:pt>
                <c:pt idx="53850">
                  <c:v>-4.3487000000000002E-4</c:v>
                </c:pt>
                <c:pt idx="53851">
                  <c:v>2.1370400000000002E-3</c:v>
                </c:pt>
                <c:pt idx="53852">
                  <c:v>3.1333799999999998E-3</c:v>
                </c:pt>
                <c:pt idx="53853">
                  <c:v>2.38259E-3</c:v>
                </c:pt>
                <c:pt idx="53854">
                  <c:v>2.6870100000000001E-3</c:v>
                </c:pt>
                <c:pt idx="53855">
                  <c:v>3.1585000000000001E-4</c:v>
                </c:pt>
                <c:pt idx="53856">
                  <c:v>-1.65186E-3</c:v>
                </c:pt>
                <c:pt idx="53857">
                  <c:v>-2.2203399999999999E-3</c:v>
                </c:pt>
                <c:pt idx="53858">
                  <c:v>-3.6305700000000001E-3</c:v>
                </c:pt>
                <c:pt idx="53859">
                  <c:v>-3.33928E-3</c:v>
                </c:pt>
                <c:pt idx="53860">
                  <c:v>-2.2026200000000002E-3</c:v>
                </c:pt>
                <c:pt idx="53861">
                  <c:v>-1.5161700000000001E-3</c:v>
                </c:pt>
                <c:pt idx="53862">
                  <c:v>-1.26049E-3</c:v>
                </c:pt>
                <c:pt idx="53863">
                  <c:v>-1.6335500000000001E-3</c:v>
                </c:pt>
                <c:pt idx="53864">
                  <c:v>-1.23368E-3</c:v>
                </c:pt>
                <c:pt idx="53865">
                  <c:v>-2.4445199999999999E-3</c:v>
                </c:pt>
                <c:pt idx="53866">
                  <c:v>-3.1241400000000001E-3</c:v>
                </c:pt>
                <c:pt idx="53867">
                  <c:v>-2.0657100000000001E-3</c:v>
                </c:pt>
                <c:pt idx="53868">
                  <c:v>-1.1864899999999999E-3</c:v>
                </c:pt>
                <c:pt idx="53869">
                  <c:v>-1.69017E-3</c:v>
                </c:pt>
                <c:pt idx="53870">
                  <c:v>-7.9529999999999998E-4</c:v>
                </c:pt>
                <c:pt idx="53871">
                  <c:v>8.6925999999999995E-4</c:v>
                </c:pt>
                <c:pt idx="53872">
                  <c:v>2.1324600000000001E-3</c:v>
                </c:pt>
                <c:pt idx="53873">
                  <c:v>3.6951599999999999E-3</c:v>
                </c:pt>
                <c:pt idx="53874">
                  <c:v>4.3756200000000002E-3</c:v>
                </c:pt>
                <c:pt idx="53875">
                  <c:v>3.1642200000000001E-3</c:v>
                </c:pt>
                <c:pt idx="53876">
                  <c:v>2.1101200000000001E-3</c:v>
                </c:pt>
                <c:pt idx="53877">
                  <c:v>2.3357999999999999E-3</c:v>
                </c:pt>
                <c:pt idx="53878">
                  <c:v>1.6064499999999999E-3</c:v>
                </c:pt>
                <c:pt idx="53879">
                  <c:v>2.0335599999999998E-3</c:v>
                </c:pt>
                <c:pt idx="53880">
                  <c:v>2.9579200000000002E-3</c:v>
                </c:pt>
                <c:pt idx="53881">
                  <c:v>8.9125999999999995E-4</c:v>
                </c:pt>
                <c:pt idx="53882">
                  <c:v>1.53539E-3</c:v>
                </c:pt>
                <c:pt idx="53883">
                  <c:v>1.9009999999999999E-3</c:v>
                </c:pt>
                <c:pt idx="53884">
                  <c:v>1.30383E-3</c:v>
                </c:pt>
                <c:pt idx="53885">
                  <c:v>1.4166599999999999E-3</c:v>
                </c:pt>
                <c:pt idx="53886">
                  <c:v>-1.34899E-3</c:v>
                </c:pt>
                <c:pt idx="53887">
                  <c:v>-1.92143E-3</c:v>
                </c:pt>
                <c:pt idx="53888">
                  <c:v>-3.95269E-3</c:v>
                </c:pt>
                <c:pt idx="53889">
                  <c:v>-3.8426300000000001E-3</c:v>
                </c:pt>
                <c:pt idx="53890" formatCode="0.00E+00">
                  <c:v>-4.1289999999999999E-5</c:v>
                </c:pt>
                <c:pt idx="53891">
                  <c:v>-4.2786000000000001E-4</c:v>
                </c:pt>
                <c:pt idx="53892">
                  <c:v>1.44213E-3</c:v>
                </c:pt>
                <c:pt idx="53893">
                  <c:v>4.3302499999999999E-3</c:v>
                </c:pt>
                <c:pt idx="53894">
                  <c:v>2.7541800000000002E-3</c:v>
                </c:pt>
                <c:pt idx="53895">
                  <c:v>1.9448E-3</c:v>
                </c:pt>
                <c:pt idx="53896">
                  <c:v>1.98116E-3</c:v>
                </c:pt>
                <c:pt idx="53897">
                  <c:v>-1.3279800000000001E-3</c:v>
                </c:pt>
                <c:pt idx="53898">
                  <c:v>-3.4873600000000001E-3</c:v>
                </c:pt>
                <c:pt idx="53899">
                  <c:v>-5.05507E-3</c:v>
                </c:pt>
                <c:pt idx="53900">
                  <c:v>-4.5247300000000002E-3</c:v>
                </c:pt>
                <c:pt idx="53901">
                  <c:v>-2.4311599999999999E-3</c:v>
                </c:pt>
                <c:pt idx="53902">
                  <c:v>-1.9082999999999999E-3</c:v>
                </c:pt>
                <c:pt idx="53903">
                  <c:v>-3.90033E-3</c:v>
                </c:pt>
                <c:pt idx="53904">
                  <c:v>-2.99957E-3</c:v>
                </c:pt>
                <c:pt idx="53905">
                  <c:v>-8.0696000000000001E-4</c:v>
                </c:pt>
                <c:pt idx="53906">
                  <c:v>-2.1473999999999999E-4</c:v>
                </c:pt>
                <c:pt idx="53907">
                  <c:v>2.5142900000000002E-3</c:v>
                </c:pt>
                <c:pt idx="53908">
                  <c:v>4.05625E-3</c:v>
                </c:pt>
                <c:pt idx="53909">
                  <c:v>3.7374499999999998E-3</c:v>
                </c:pt>
                <c:pt idx="53910">
                  <c:v>3.4068000000000002E-3</c:v>
                </c:pt>
                <c:pt idx="53911">
                  <c:v>1.05277E-3</c:v>
                </c:pt>
                <c:pt idx="53912">
                  <c:v>-8.3735999999999999E-4</c:v>
                </c:pt>
                <c:pt idx="53913">
                  <c:v>-2.3962599999999999E-3</c:v>
                </c:pt>
                <c:pt idx="53914">
                  <c:v>-5.1356500000000003E-3</c:v>
                </c:pt>
                <c:pt idx="53915">
                  <c:v>-4.2183500000000001E-3</c:v>
                </c:pt>
                <c:pt idx="53916">
                  <c:v>-2.8155400000000001E-3</c:v>
                </c:pt>
                <c:pt idx="53917">
                  <c:v>-3.6219300000000002E-3</c:v>
                </c:pt>
                <c:pt idx="53918">
                  <c:v>-3.3445200000000001E-3</c:v>
                </c:pt>
                <c:pt idx="53919">
                  <c:v>-2.22726E-3</c:v>
                </c:pt>
                <c:pt idx="53920">
                  <c:v>-2.1230400000000001E-3</c:v>
                </c:pt>
                <c:pt idx="53921">
                  <c:v>-3.4981399999999998E-3</c:v>
                </c:pt>
                <c:pt idx="53922">
                  <c:v>-2.6804400000000001E-3</c:v>
                </c:pt>
                <c:pt idx="53923">
                  <c:v>-3.5049500000000002E-3</c:v>
                </c:pt>
                <c:pt idx="53924">
                  <c:v>-2.9413400000000002E-3</c:v>
                </c:pt>
                <c:pt idx="53925">
                  <c:v>-1.42274E-3</c:v>
                </c:pt>
                <c:pt idx="53926">
                  <c:v>-2.0513300000000001E-3</c:v>
                </c:pt>
                <c:pt idx="53927">
                  <c:v>5.5082999999999998E-4</c:v>
                </c:pt>
                <c:pt idx="53928">
                  <c:v>3.1299600000000002E-3</c:v>
                </c:pt>
                <c:pt idx="53929">
                  <c:v>3.62803E-3</c:v>
                </c:pt>
                <c:pt idx="53930">
                  <c:v>3.7983700000000001E-3</c:v>
                </c:pt>
                <c:pt idx="53931">
                  <c:v>3.0945E-3</c:v>
                </c:pt>
                <c:pt idx="53932">
                  <c:v>2.2272899999999998E-3</c:v>
                </c:pt>
                <c:pt idx="53933">
                  <c:v>2.1127099999999998E-3</c:v>
                </c:pt>
                <c:pt idx="53934">
                  <c:v>4.3007599999999998E-3</c:v>
                </c:pt>
                <c:pt idx="53935">
                  <c:v>4.0532900000000002E-3</c:v>
                </c:pt>
                <c:pt idx="53936">
                  <c:v>3.5019600000000001E-3</c:v>
                </c:pt>
                <c:pt idx="53937">
                  <c:v>3.3658500000000001E-3</c:v>
                </c:pt>
                <c:pt idx="53938">
                  <c:v>2.2907600000000002E-3</c:v>
                </c:pt>
                <c:pt idx="53939">
                  <c:v>2.6081899999999998E-3</c:v>
                </c:pt>
                <c:pt idx="53940">
                  <c:v>2.8251000000000001E-3</c:v>
                </c:pt>
                <c:pt idx="53941">
                  <c:v>2.19483E-3</c:v>
                </c:pt>
                <c:pt idx="53942">
                  <c:v>-3.8782999999999998E-4</c:v>
                </c:pt>
                <c:pt idx="53943">
                  <c:v>-3.02616E-3</c:v>
                </c:pt>
                <c:pt idx="53944">
                  <c:v>-3.4130900000000001E-3</c:v>
                </c:pt>
                <c:pt idx="53945">
                  <c:v>-4.0796399999999998E-3</c:v>
                </c:pt>
                <c:pt idx="53946">
                  <c:v>-2.29911E-3</c:v>
                </c:pt>
                <c:pt idx="53947">
                  <c:v>4.2651000000000001E-4</c:v>
                </c:pt>
                <c:pt idx="53948">
                  <c:v>1.45364E-3</c:v>
                </c:pt>
                <c:pt idx="53949">
                  <c:v>4.1657400000000002E-3</c:v>
                </c:pt>
                <c:pt idx="53950">
                  <c:v>3.9814799999999999E-3</c:v>
                </c:pt>
                <c:pt idx="53951">
                  <c:v>1.5311999999999999E-3</c:v>
                </c:pt>
                <c:pt idx="53952">
                  <c:v>1.20795E-3</c:v>
                </c:pt>
                <c:pt idx="53953">
                  <c:v>-1.05383E-3</c:v>
                </c:pt>
                <c:pt idx="53954">
                  <c:v>-4.7423200000000004E-3</c:v>
                </c:pt>
                <c:pt idx="53955">
                  <c:v>-4.5833100000000002E-3</c:v>
                </c:pt>
                <c:pt idx="53956">
                  <c:v>-4.5759800000000003E-3</c:v>
                </c:pt>
                <c:pt idx="53957">
                  <c:v>-4.79204E-3</c:v>
                </c:pt>
                <c:pt idx="53958">
                  <c:v>-2.9777800000000002E-3</c:v>
                </c:pt>
                <c:pt idx="53959">
                  <c:v>-3.6073899999999998E-3</c:v>
                </c:pt>
                <c:pt idx="53960">
                  <c:v>-2.7481699999999999E-3</c:v>
                </c:pt>
                <c:pt idx="53961">
                  <c:v>-2.3136099999999998E-3</c:v>
                </c:pt>
                <c:pt idx="53962">
                  <c:v>-6.4030000000000001E-4</c:v>
                </c:pt>
                <c:pt idx="53963">
                  <c:v>3.6324999999999999E-3</c:v>
                </c:pt>
                <c:pt idx="53964">
                  <c:v>4.0723299999999999E-3</c:v>
                </c:pt>
                <c:pt idx="53965">
                  <c:v>2.8966600000000001E-3</c:v>
                </c:pt>
                <c:pt idx="53966">
                  <c:v>3.5261200000000002E-3</c:v>
                </c:pt>
                <c:pt idx="53967">
                  <c:v>1.4265700000000001E-3</c:v>
                </c:pt>
                <c:pt idx="53968">
                  <c:v>3.4332999999999998E-4</c:v>
                </c:pt>
                <c:pt idx="53969">
                  <c:v>-2.2871599999999999E-3</c:v>
                </c:pt>
                <c:pt idx="53970">
                  <c:v>-6.1014399999999996E-3</c:v>
                </c:pt>
                <c:pt idx="53971">
                  <c:v>-5.4505999999999999E-3</c:v>
                </c:pt>
                <c:pt idx="53972">
                  <c:v>-4.3767299999999997E-3</c:v>
                </c:pt>
                <c:pt idx="53973">
                  <c:v>-3.3914599999999998E-3</c:v>
                </c:pt>
                <c:pt idx="53974">
                  <c:v>-3.32892E-3</c:v>
                </c:pt>
                <c:pt idx="53975">
                  <c:v>-4.3590399999999998E-3</c:v>
                </c:pt>
                <c:pt idx="53976">
                  <c:v>-4.1866000000000004E-3</c:v>
                </c:pt>
                <c:pt idx="53977">
                  <c:v>-4.2844800000000002E-3</c:v>
                </c:pt>
                <c:pt idx="53978">
                  <c:v>-4.5025100000000004E-3</c:v>
                </c:pt>
                <c:pt idx="53979">
                  <c:v>-3.9978000000000001E-3</c:v>
                </c:pt>
                <c:pt idx="53980">
                  <c:v>-2.8033400000000001E-3</c:v>
                </c:pt>
                <c:pt idx="53981">
                  <c:v>-3.16045E-3</c:v>
                </c:pt>
                <c:pt idx="53982">
                  <c:v>-1.44808E-3</c:v>
                </c:pt>
                <c:pt idx="53983">
                  <c:v>5.6598E-4</c:v>
                </c:pt>
                <c:pt idx="53984">
                  <c:v>3.1929900000000002E-3</c:v>
                </c:pt>
                <c:pt idx="53985">
                  <c:v>6.4985800000000003E-3</c:v>
                </c:pt>
                <c:pt idx="53986">
                  <c:v>4.9324299999999998E-3</c:v>
                </c:pt>
                <c:pt idx="53987">
                  <c:v>4.5594800000000003E-3</c:v>
                </c:pt>
                <c:pt idx="53988">
                  <c:v>4.9273199999999998E-3</c:v>
                </c:pt>
                <c:pt idx="53989">
                  <c:v>4.0260299999999999E-3</c:v>
                </c:pt>
                <c:pt idx="53990">
                  <c:v>4.6048399999999998E-3</c:v>
                </c:pt>
                <c:pt idx="53991">
                  <c:v>4.3890999999999999E-3</c:v>
                </c:pt>
                <c:pt idx="53992">
                  <c:v>4.1632099999999997E-3</c:v>
                </c:pt>
                <c:pt idx="53993">
                  <c:v>4.4910000000000002E-3</c:v>
                </c:pt>
                <c:pt idx="53994">
                  <c:v>4.0079599999999996E-3</c:v>
                </c:pt>
                <c:pt idx="53995">
                  <c:v>3.65475E-3</c:v>
                </c:pt>
                <c:pt idx="53996">
                  <c:v>3.75567E-3</c:v>
                </c:pt>
                <c:pt idx="53997">
                  <c:v>3.4933099999999999E-3</c:v>
                </c:pt>
                <c:pt idx="53998">
                  <c:v>4.7891399999999999E-3</c:v>
                </c:pt>
                <c:pt idx="53999">
                  <c:v>4.6034500000000003E-3</c:v>
                </c:pt>
                <c:pt idx="54000">
                  <c:v>4.9935300000000004E-3</c:v>
                </c:pt>
                <c:pt idx="54001">
                  <c:v>3.5227700000000002E-3</c:v>
                </c:pt>
                <c:pt idx="54002">
                  <c:v>2.61042E-3</c:v>
                </c:pt>
                <c:pt idx="54003">
                  <c:v>-1.5144999999999999E-4</c:v>
                </c:pt>
                <c:pt idx="54004">
                  <c:v>-4.0405900000000002E-3</c:v>
                </c:pt>
                <c:pt idx="54005">
                  <c:v>-4.9965000000000001E-3</c:v>
                </c:pt>
                <c:pt idx="54006">
                  <c:v>-3.9852500000000001E-3</c:v>
                </c:pt>
                <c:pt idx="54007">
                  <c:v>-3.2994999999999999E-3</c:v>
                </c:pt>
                <c:pt idx="54008">
                  <c:v>-2.3551499999999999E-3</c:v>
                </c:pt>
                <c:pt idx="54009">
                  <c:v>2.3247799999999998E-3</c:v>
                </c:pt>
                <c:pt idx="54010">
                  <c:v>5.5554799999999998E-3</c:v>
                </c:pt>
                <c:pt idx="54011">
                  <c:v>6.7552200000000001E-3</c:v>
                </c:pt>
                <c:pt idx="54012">
                  <c:v>6.7828699999999999E-3</c:v>
                </c:pt>
                <c:pt idx="54013">
                  <c:v>5.3140899999999996E-3</c:v>
                </c:pt>
                <c:pt idx="54014">
                  <c:v>4.7662599999999996E-3</c:v>
                </c:pt>
                <c:pt idx="54015">
                  <c:v>4.7551700000000004E-3</c:v>
                </c:pt>
                <c:pt idx="54016">
                  <c:v>3.8867200000000002E-3</c:v>
                </c:pt>
                <c:pt idx="54017">
                  <c:v>2.2105800000000002E-3</c:v>
                </c:pt>
                <c:pt idx="54018">
                  <c:v>3.6973000000000003E-4</c:v>
                </c:pt>
                <c:pt idx="54019">
                  <c:v>-2.8599200000000002E-3</c:v>
                </c:pt>
                <c:pt idx="54020">
                  <c:v>-4.5831800000000001E-3</c:v>
                </c:pt>
                <c:pt idx="54021">
                  <c:v>-4.4794600000000002E-3</c:v>
                </c:pt>
                <c:pt idx="54022">
                  <c:v>-4.8806600000000002E-3</c:v>
                </c:pt>
                <c:pt idx="54023">
                  <c:v>-2.8576999999999999E-3</c:v>
                </c:pt>
                <c:pt idx="54024">
                  <c:v>4.0096000000000001E-4</c:v>
                </c:pt>
                <c:pt idx="54025">
                  <c:v>3.8313100000000001E-3</c:v>
                </c:pt>
                <c:pt idx="54026">
                  <c:v>5.6507199999999997E-3</c:v>
                </c:pt>
                <c:pt idx="54027">
                  <c:v>5.2235299999999997E-3</c:v>
                </c:pt>
                <c:pt idx="54028">
                  <c:v>5.7452400000000004E-3</c:v>
                </c:pt>
                <c:pt idx="54029">
                  <c:v>4.8174100000000003E-3</c:v>
                </c:pt>
                <c:pt idx="54030">
                  <c:v>4.7592299999999997E-3</c:v>
                </c:pt>
                <c:pt idx="54031">
                  <c:v>4.3274400000000001E-3</c:v>
                </c:pt>
                <c:pt idx="54032">
                  <c:v>4.3923399999999998E-3</c:v>
                </c:pt>
                <c:pt idx="54033">
                  <c:v>3.7253999999999998E-3</c:v>
                </c:pt>
                <c:pt idx="54034">
                  <c:v>2.94189E-3</c:v>
                </c:pt>
                <c:pt idx="54035">
                  <c:v>4.9238199999999998E-3</c:v>
                </c:pt>
                <c:pt idx="54036">
                  <c:v>3.9931699999999999E-3</c:v>
                </c:pt>
                <c:pt idx="54037">
                  <c:v>3.2201299999999999E-3</c:v>
                </c:pt>
                <c:pt idx="54038">
                  <c:v>2.7617599999999998E-3</c:v>
                </c:pt>
                <c:pt idx="54039">
                  <c:v>-2.8197700000000001E-3</c:v>
                </c:pt>
                <c:pt idx="54040">
                  <c:v>-4.3558700000000004E-3</c:v>
                </c:pt>
                <c:pt idx="54041">
                  <c:v>-5.2211200000000001E-3</c:v>
                </c:pt>
                <c:pt idx="54042">
                  <c:v>-6.5312699999999996E-3</c:v>
                </c:pt>
                <c:pt idx="54043">
                  <c:v>-4.5383400000000001E-3</c:v>
                </c:pt>
                <c:pt idx="54044">
                  <c:v>-4.2877699999999998E-3</c:v>
                </c:pt>
                <c:pt idx="54045">
                  <c:v>-5.90787E-3</c:v>
                </c:pt>
                <c:pt idx="54046">
                  <c:v>-5.5878300000000002E-3</c:v>
                </c:pt>
                <c:pt idx="54047">
                  <c:v>-4.7984999999999998E-3</c:v>
                </c:pt>
                <c:pt idx="54048">
                  <c:v>-6.0800799999999999E-3</c:v>
                </c:pt>
                <c:pt idx="54049">
                  <c:v>-5.0705899999999998E-3</c:v>
                </c:pt>
                <c:pt idx="54050">
                  <c:v>-5.4692500000000002E-3</c:v>
                </c:pt>
                <c:pt idx="54051">
                  <c:v>-4.5948200000000003E-3</c:v>
                </c:pt>
                <c:pt idx="54052">
                  <c:v>-2.8284899999999999E-3</c:v>
                </c:pt>
                <c:pt idx="54053">
                  <c:v>-2.6302600000000001E-3</c:v>
                </c:pt>
                <c:pt idx="54054">
                  <c:v>1.5099499999999999E-3</c:v>
                </c:pt>
                <c:pt idx="54055">
                  <c:v>4.0658600000000001E-3</c:v>
                </c:pt>
                <c:pt idx="54056">
                  <c:v>4.3543699999999998E-3</c:v>
                </c:pt>
                <c:pt idx="54057">
                  <c:v>4.7781400000000002E-3</c:v>
                </c:pt>
                <c:pt idx="54058">
                  <c:v>2.2468700000000002E-3</c:v>
                </c:pt>
                <c:pt idx="54059">
                  <c:v>-6.5817999999999996E-4</c:v>
                </c:pt>
                <c:pt idx="54060">
                  <c:v>-2.8014799999999999E-3</c:v>
                </c:pt>
                <c:pt idx="54061">
                  <c:v>-5.6694600000000003E-3</c:v>
                </c:pt>
                <c:pt idx="54062">
                  <c:v>-5.3356999999999996E-3</c:v>
                </c:pt>
                <c:pt idx="54063">
                  <c:v>-4.3184399999999998E-3</c:v>
                </c:pt>
                <c:pt idx="54064">
                  <c:v>-6.1580000000000001E-4</c:v>
                </c:pt>
                <c:pt idx="54065">
                  <c:v>2.3796500000000001E-3</c:v>
                </c:pt>
                <c:pt idx="54066">
                  <c:v>3.8529300000000001E-3</c:v>
                </c:pt>
                <c:pt idx="54067">
                  <c:v>7.3310099999999998E-3</c:v>
                </c:pt>
                <c:pt idx="54068">
                  <c:v>7.0629999999999998E-3</c:v>
                </c:pt>
                <c:pt idx="54069">
                  <c:v>3.6447200000000002E-3</c:v>
                </c:pt>
                <c:pt idx="54070">
                  <c:v>6.8529899999999998E-3</c:v>
                </c:pt>
                <c:pt idx="54071">
                  <c:v>5.6126600000000002E-3</c:v>
                </c:pt>
                <c:pt idx="54072">
                  <c:v>2.47415E-3</c:v>
                </c:pt>
                <c:pt idx="54073">
                  <c:v>3.4203100000000002E-3</c:v>
                </c:pt>
                <c:pt idx="54074">
                  <c:v>3.1991000000000002E-4</c:v>
                </c:pt>
                <c:pt idx="54075">
                  <c:v>-2.0666700000000001E-3</c:v>
                </c:pt>
                <c:pt idx="54076">
                  <c:v>-4.6019800000000003E-3</c:v>
                </c:pt>
                <c:pt idx="54077">
                  <c:v>-5.8695099999999997E-3</c:v>
                </c:pt>
                <c:pt idx="54078">
                  <c:v>-5.1106399999999996E-3</c:v>
                </c:pt>
                <c:pt idx="54079">
                  <c:v>-2.9328000000000002E-3</c:v>
                </c:pt>
                <c:pt idx="54080">
                  <c:v>1.4176099999999999E-3</c:v>
                </c:pt>
                <c:pt idx="54081">
                  <c:v>4.1029700000000001E-3</c:v>
                </c:pt>
                <c:pt idx="54082">
                  <c:v>6.2354000000000003E-3</c:v>
                </c:pt>
                <c:pt idx="54083">
                  <c:v>7.5480399999999998E-3</c:v>
                </c:pt>
                <c:pt idx="54084">
                  <c:v>6.5210900000000002E-3</c:v>
                </c:pt>
                <c:pt idx="54085">
                  <c:v>5.3628399999999998E-3</c:v>
                </c:pt>
                <c:pt idx="54086">
                  <c:v>5.3713399999999996E-3</c:v>
                </c:pt>
                <c:pt idx="54087">
                  <c:v>5.05596E-3</c:v>
                </c:pt>
                <c:pt idx="54088">
                  <c:v>5.6177800000000002E-3</c:v>
                </c:pt>
                <c:pt idx="54089">
                  <c:v>5.5039900000000003E-3</c:v>
                </c:pt>
                <c:pt idx="54090">
                  <c:v>5.40749E-3</c:v>
                </c:pt>
                <c:pt idx="54091">
                  <c:v>5.8570899999999997E-3</c:v>
                </c:pt>
                <c:pt idx="54092">
                  <c:v>4.1265E-3</c:v>
                </c:pt>
                <c:pt idx="54093">
                  <c:v>3.2663200000000001E-3</c:v>
                </c:pt>
                <c:pt idx="54094">
                  <c:v>2.7038399999999999E-3</c:v>
                </c:pt>
                <c:pt idx="54095">
                  <c:v>-1.4028300000000001E-3</c:v>
                </c:pt>
                <c:pt idx="54096">
                  <c:v>-4.8186000000000001E-3</c:v>
                </c:pt>
                <c:pt idx="54097">
                  <c:v>-6.3946999999999997E-3</c:v>
                </c:pt>
                <c:pt idx="54098">
                  <c:v>-6.9845699999999998E-3</c:v>
                </c:pt>
                <c:pt idx="54099">
                  <c:v>-6.8420900000000003E-3</c:v>
                </c:pt>
                <c:pt idx="54100">
                  <c:v>-6.2881999999999999E-3</c:v>
                </c:pt>
                <c:pt idx="54101">
                  <c:v>-5.6775999999999997E-3</c:v>
                </c:pt>
                <c:pt idx="54102">
                  <c:v>-5.86244E-3</c:v>
                </c:pt>
                <c:pt idx="54103">
                  <c:v>-5.8042700000000003E-3</c:v>
                </c:pt>
                <c:pt idx="54104">
                  <c:v>-5.4893099999999998E-3</c:v>
                </c:pt>
                <c:pt idx="54105">
                  <c:v>-6.3175499999999999E-3</c:v>
                </c:pt>
                <c:pt idx="54106">
                  <c:v>-6.1832500000000004E-3</c:v>
                </c:pt>
                <c:pt idx="54107">
                  <c:v>-5.3702300000000001E-3</c:v>
                </c:pt>
                <c:pt idx="54108">
                  <c:v>-4.4925399999999997E-3</c:v>
                </c:pt>
                <c:pt idx="54109">
                  <c:v>-2.6391600000000002E-3</c:v>
                </c:pt>
                <c:pt idx="54110">
                  <c:v>6.9716999999999999E-4</c:v>
                </c:pt>
                <c:pt idx="54111">
                  <c:v>4.0936200000000001E-3</c:v>
                </c:pt>
                <c:pt idx="54112">
                  <c:v>5.9443600000000001E-3</c:v>
                </c:pt>
                <c:pt idx="54113">
                  <c:v>5.4444000000000003E-3</c:v>
                </c:pt>
                <c:pt idx="54114">
                  <c:v>2.59304E-3</c:v>
                </c:pt>
                <c:pt idx="54115">
                  <c:v>-3.1112000000000002E-4</c:v>
                </c:pt>
                <c:pt idx="54116">
                  <c:v>-2.8272100000000001E-3</c:v>
                </c:pt>
                <c:pt idx="54117">
                  <c:v>-4.6420100000000002E-3</c:v>
                </c:pt>
                <c:pt idx="54118">
                  <c:v>-3.78898E-3</c:v>
                </c:pt>
                <c:pt idx="54119">
                  <c:v>-2.9468300000000001E-3</c:v>
                </c:pt>
                <c:pt idx="54120">
                  <c:v>-1.1469399999999999E-3</c:v>
                </c:pt>
                <c:pt idx="54121">
                  <c:v>3.6438400000000002E-3</c:v>
                </c:pt>
                <c:pt idx="54122">
                  <c:v>6.0460699999999997E-3</c:v>
                </c:pt>
                <c:pt idx="54123">
                  <c:v>6.6120800000000002E-3</c:v>
                </c:pt>
                <c:pt idx="54124">
                  <c:v>8.0992700000000004E-3</c:v>
                </c:pt>
                <c:pt idx="54125">
                  <c:v>6.7002299999999997E-3</c:v>
                </c:pt>
                <c:pt idx="54126">
                  <c:v>6.4668E-3</c:v>
                </c:pt>
                <c:pt idx="54127">
                  <c:v>5.3772500000000001E-3</c:v>
                </c:pt>
                <c:pt idx="54128">
                  <c:v>4.3787599999999998E-3</c:v>
                </c:pt>
                <c:pt idx="54129">
                  <c:v>2.7714300000000001E-3</c:v>
                </c:pt>
                <c:pt idx="54130">
                  <c:v>-1.1076899999999999E-3</c:v>
                </c:pt>
                <c:pt idx="54131">
                  <c:v>-3.3463199999999999E-3</c:v>
                </c:pt>
                <c:pt idx="54132">
                  <c:v>-4.8224499999999998E-3</c:v>
                </c:pt>
                <c:pt idx="54133">
                  <c:v>-5.6901699999999996E-3</c:v>
                </c:pt>
                <c:pt idx="54134">
                  <c:v>-5.2406800000000002E-3</c:v>
                </c:pt>
                <c:pt idx="54135">
                  <c:v>-2.2965899999999998E-3</c:v>
                </c:pt>
                <c:pt idx="54136">
                  <c:v>1.0605499999999999E-3</c:v>
                </c:pt>
                <c:pt idx="54137">
                  <c:v>4.0667200000000002E-3</c:v>
                </c:pt>
                <c:pt idx="54138">
                  <c:v>6.3921799999999999E-3</c:v>
                </c:pt>
                <c:pt idx="54139">
                  <c:v>8.1969799999999995E-3</c:v>
                </c:pt>
                <c:pt idx="54140">
                  <c:v>8.9661500000000009E-3</c:v>
                </c:pt>
                <c:pt idx="54141">
                  <c:v>6.75305E-3</c:v>
                </c:pt>
                <c:pt idx="54142">
                  <c:v>6.0548700000000004E-3</c:v>
                </c:pt>
                <c:pt idx="54143">
                  <c:v>5.8224000000000001E-3</c:v>
                </c:pt>
                <c:pt idx="54144">
                  <c:v>7.2623499999999999E-3</c:v>
                </c:pt>
                <c:pt idx="54145">
                  <c:v>7.6036899999999998E-3</c:v>
                </c:pt>
                <c:pt idx="54146">
                  <c:v>6.0748699999999996E-3</c:v>
                </c:pt>
                <c:pt idx="54147">
                  <c:v>5.7358000000000001E-3</c:v>
                </c:pt>
                <c:pt idx="54148">
                  <c:v>5.57633E-3</c:v>
                </c:pt>
                <c:pt idx="54149">
                  <c:v>4.9540399999999998E-3</c:v>
                </c:pt>
                <c:pt idx="54150">
                  <c:v>2.1379099999999998E-3</c:v>
                </c:pt>
                <c:pt idx="54151">
                  <c:v>-2.1496699999999998E-3</c:v>
                </c:pt>
                <c:pt idx="54152">
                  <c:v>-5.4331400000000004E-3</c:v>
                </c:pt>
                <c:pt idx="54153">
                  <c:v>-7.0259600000000004E-3</c:v>
                </c:pt>
                <c:pt idx="54154">
                  <c:v>-7.0571699999999998E-3</c:v>
                </c:pt>
                <c:pt idx="54155">
                  <c:v>-7.0173099999999997E-3</c:v>
                </c:pt>
                <c:pt idx="54156">
                  <c:v>-5.1472000000000002E-3</c:v>
                </c:pt>
                <c:pt idx="54157">
                  <c:v>-5.1159999999999999E-3</c:v>
                </c:pt>
                <c:pt idx="54158">
                  <c:v>-6.2506899999999997E-3</c:v>
                </c:pt>
                <c:pt idx="54159">
                  <c:v>-6.0706600000000003E-3</c:v>
                </c:pt>
                <c:pt idx="54160">
                  <c:v>-6.2338899999999997E-3</c:v>
                </c:pt>
                <c:pt idx="54161">
                  <c:v>-6.5635800000000003E-3</c:v>
                </c:pt>
                <c:pt idx="54162">
                  <c:v>-6.28877E-3</c:v>
                </c:pt>
                <c:pt idx="54163">
                  <c:v>-5.1975299999999997E-3</c:v>
                </c:pt>
                <c:pt idx="54164">
                  <c:v>-5.1358999999999997E-3</c:v>
                </c:pt>
                <c:pt idx="54165">
                  <c:v>-7.1178099999999996E-3</c:v>
                </c:pt>
                <c:pt idx="54166">
                  <c:v>-6.5739600000000002E-3</c:v>
                </c:pt>
                <c:pt idx="54167">
                  <c:v>-4.7560800000000002E-3</c:v>
                </c:pt>
                <c:pt idx="54168">
                  <c:v>-6.8120699999999999E-3</c:v>
                </c:pt>
                <c:pt idx="54169">
                  <c:v>-5.3677799999999999E-3</c:v>
                </c:pt>
                <c:pt idx="54170">
                  <c:v>-2.1805100000000001E-3</c:v>
                </c:pt>
                <c:pt idx="54171">
                  <c:v>4.9850000000000003E-4</c:v>
                </c:pt>
                <c:pt idx="54172">
                  <c:v>4.7400799999999998E-3</c:v>
                </c:pt>
                <c:pt idx="54173">
                  <c:v>5.0751900000000003E-3</c:v>
                </c:pt>
                <c:pt idx="54174">
                  <c:v>5.3563100000000004E-3</c:v>
                </c:pt>
                <c:pt idx="54175">
                  <c:v>4.8190100000000003E-3</c:v>
                </c:pt>
                <c:pt idx="54176">
                  <c:v>1.9158700000000001E-3</c:v>
                </c:pt>
                <c:pt idx="54177">
                  <c:v>-2.4027800000000002E-3</c:v>
                </c:pt>
                <c:pt idx="54178">
                  <c:v>-5.7452500000000004E-3</c:v>
                </c:pt>
                <c:pt idx="54179">
                  <c:v>-7.6866900000000004E-3</c:v>
                </c:pt>
                <c:pt idx="54180">
                  <c:v>-8.5664499999999998E-3</c:v>
                </c:pt>
                <c:pt idx="54181">
                  <c:v>-8.39903E-3</c:v>
                </c:pt>
                <c:pt idx="54182">
                  <c:v>-8.4066399999999999E-3</c:v>
                </c:pt>
                <c:pt idx="54183">
                  <c:v>-6.7879500000000001E-3</c:v>
                </c:pt>
                <c:pt idx="54184">
                  <c:v>-5.2814200000000002E-3</c:v>
                </c:pt>
                <c:pt idx="54185">
                  <c:v>-3.0069300000000001E-3</c:v>
                </c:pt>
                <c:pt idx="54186">
                  <c:v>5.9920999999999998E-4</c:v>
                </c:pt>
                <c:pt idx="54187">
                  <c:v>3.6478999999999999E-3</c:v>
                </c:pt>
                <c:pt idx="54188">
                  <c:v>6.2292399999999996E-3</c:v>
                </c:pt>
                <c:pt idx="54189">
                  <c:v>5.0583099999999999E-3</c:v>
                </c:pt>
                <c:pt idx="54190">
                  <c:v>4.4223099999999996E-3</c:v>
                </c:pt>
                <c:pt idx="54191">
                  <c:v>2.1650699999999998E-3</c:v>
                </c:pt>
                <c:pt idx="54192">
                  <c:v>-1.84819E-3</c:v>
                </c:pt>
                <c:pt idx="54193">
                  <c:v>-4.4885899999999998E-3</c:v>
                </c:pt>
                <c:pt idx="54194">
                  <c:v>-6.7938800000000004E-3</c:v>
                </c:pt>
                <c:pt idx="54195">
                  <c:v>-7.3759699999999999E-3</c:v>
                </c:pt>
                <c:pt idx="54196">
                  <c:v>-7.6805199999999997E-3</c:v>
                </c:pt>
                <c:pt idx="54197">
                  <c:v>-7.5930099999999999E-3</c:v>
                </c:pt>
                <c:pt idx="54198">
                  <c:v>-6.6190499999999996E-3</c:v>
                </c:pt>
                <c:pt idx="54199">
                  <c:v>-7.29446E-3</c:v>
                </c:pt>
                <c:pt idx="54200">
                  <c:v>-7.3091600000000003E-3</c:v>
                </c:pt>
                <c:pt idx="54201">
                  <c:v>-6.9241800000000003E-3</c:v>
                </c:pt>
                <c:pt idx="54202">
                  <c:v>-6.0503299999999996E-3</c:v>
                </c:pt>
                <c:pt idx="54203">
                  <c:v>-5.6286699999999997E-3</c:v>
                </c:pt>
                <c:pt idx="54204">
                  <c:v>-5.1449099999999999E-3</c:v>
                </c:pt>
                <c:pt idx="54205">
                  <c:v>-4.64293E-3</c:v>
                </c:pt>
                <c:pt idx="54206">
                  <c:v>-2.5023599999999999E-3</c:v>
                </c:pt>
                <c:pt idx="54207">
                  <c:v>1.2219399999999999E-3</c:v>
                </c:pt>
                <c:pt idx="54208">
                  <c:v>4.5308400000000004E-3</c:v>
                </c:pt>
                <c:pt idx="54209">
                  <c:v>7.8195699999999996E-3</c:v>
                </c:pt>
                <c:pt idx="54210">
                  <c:v>7.9317299999999997E-3</c:v>
                </c:pt>
                <c:pt idx="54211">
                  <c:v>7.5187600000000002E-3</c:v>
                </c:pt>
                <c:pt idx="54212">
                  <c:v>7.1602999999999997E-3</c:v>
                </c:pt>
                <c:pt idx="54213">
                  <c:v>6.9426499999999999E-3</c:v>
                </c:pt>
                <c:pt idx="54214">
                  <c:v>6.9964199999999997E-3</c:v>
                </c:pt>
                <c:pt idx="54215">
                  <c:v>5.9981899999999996E-3</c:v>
                </c:pt>
                <c:pt idx="54216">
                  <c:v>6.9871400000000002E-3</c:v>
                </c:pt>
                <c:pt idx="54217">
                  <c:v>6.7856599999999998E-3</c:v>
                </c:pt>
                <c:pt idx="54218">
                  <c:v>5.8283099999999997E-3</c:v>
                </c:pt>
                <c:pt idx="54219">
                  <c:v>5.7399E-3</c:v>
                </c:pt>
                <c:pt idx="54220">
                  <c:v>4.7664400000000003E-3</c:v>
                </c:pt>
                <c:pt idx="54221">
                  <c:v>1.6310299999999999E-3</c:v>
                </c:pt>
                <c:pt idx="54222">
                  <c:v>-2.1241599999999999E-3</c:v>
                </c:pt>
                <c:pt idx="54223">
                  <c:v>-4.3630700000000001E-3</c:v>
                </c:pt>
                <c:pt idx="54224">
                  <c:v>-4.2007499999999996E-3</c:v>
                </c:pt>
                <c:pt idx="54225">
                  <c:v>-3.9350699999999997E-3</c:v>
                </c:pt>
                <c:pt idx="54226">
                  <c:v>-3.1236699999999998E-3</c:v>
                </c:pt>
                <c:pt idx="54227">
                  <c:v>-7.6460999999999999E-4</c:v>
                </c:pt>
                <c:pt idx="54228">
                  <c:v>2.3757000000000001E-3</c:v>
                </c:pt>
                <c:pt idx="54229">
                  <c:v>4.44562E-3</c:v>
                </c:pt>
                <c:pt idx="54230">
                  <c:v>4.2615600000000002E-3</c:v>
                </c:pt>
                <c:pt idx="54231">
                  <c:v>4.4964599999999999E-3</c:v>
                </c:pt>
                <c:pt idx="54232">
                  <c:v>1.7766699999999999E-3</c:v>
                </c:pt>
                <c:pt idx="54233">
                  <c:v>-2.5173399999999999E-3</c:v>
                </c:pt>
                <c:pt idx="54234">
                  <c:v>-5.6588400000000001E-3</c:v>
                </c:pt>
                <c:pt idx="54235">
                  <c:v>-7.9907099999999998E-3</c:v>
                </c:pt>
                <c:pt idx="54236">
                  <c:v>-8.2526700000000001E-3</c:v>
                </c:pt>
                <c:pt idx="54237">
                  <c:v>-8.5292400000000004E-3</c:v>
                </c:pt>
                <c:pt idx="54238">
                  <c:v>-7.2724699999999996E-3</c:v>
                </c:pt>
                <c:pt idx="54239">
                  <c:v>-6.2462400000000001E-3</c:v>
                </c:pt>
                <c:pt idx="54240">
                  <c:v>-5.2107300000000002E-3</c:v>
                </c:pt>
                <c:pt idx="54241">
                  <c:v>-2.9786000000000001E-3</c:v>
                </c:pt>
                <c:pt idx="54242">
                  <c:v>7.7296000000000005E-4</c:v>
                </c:pt>
                <c:pt idx="54243">
                  <c:v>3.65432E-3</c:v>
                </c:pt>
                <c:pt idx="54244">
                  <c:v>5.44079E-3</c:v>
                </c:pt>
                <c:pt idx="54245">
                  <c:v>4.8636299999999999E-3</c:v>
                </c:pt>
                <c:pt idx="54246">
                  <c:v>4.4049700000000002E-3</c:v>
                </c:pt>
                <c:pt idx="54247">
                  <c:v>3.0773799999999998E-3</c:v>
                </c:pt>
                <c:pt idx="54248">
                  <c:v>-2.0484399999999999E-3</c:v>
                </c:pt>
                <c:pt idx="54249">
                  <c:v>-3.8406400000000002E-3</c:v>
                </c:pt>
                <c:pt idx="54250">
                  <c:v>-6.8405999999999996E-3</c:v>
                </c:pt>
                <c:pt idx="54251">
                  <c:v>-9.0811999999999993E-3</c:v>
                </c:pt>
                <c:pt idx="54252">
                  <c:v>-7.2742099999999997E-3</c:v>
                </c:pt>
                <c:pt idx="54253">
                  <c:v>-8.0009899999999995E-3</c:v>
                </c:pt>
                <c:pt idx="54254">
                  <c:v>-6.8137099999999997E-3</c:v>
                </c:pt>
                <c:pt idx="54255">
                  <c:v>-7.0303800000000001E-3</c:v>
                </c:pt>
                <c:pt idx="54256">
                  <c:v>-7.8183000000000002E-3</c:v>
                </c:pt>
                <c:pt idx="54257">
                  <c:v>-7.6497800000000001E-3</c:v>
                </c:pt>
                <c:pt idx="54258">
                  <c:v>-6.8460700000000001E-3</c:v>
                </c:pt>
                <c:pt idx="54259">
                  <c:v>-5.5910700000000001E-3</c:v>
                </c:pt>
                <c:pt idx="54260">
                  <c:v>-5.6211500000000001E-3</c:v>
                </c:pt>
                <c:pt idx="54261">
                  <c:v>-5.08618E-3</c:v>
                </c:pt>
                <c:pt idx="54262">
                  <c:v>-2.3199200000000001E-3</c:v>
                </c:pt>
                <c:pt idx="54263">
                  <c:v>1.47408E-3</c:v>
                </c:pt>
                <c:pt idx="54264">
                  <c:v>4.49191E-3</c:v>
                </c:pt>
                <c:pt idx="54265">
                  <c:v>6.7399799999999996E-3</c:v>
                </c:pt>
                <c:pt idx="54266">
                  <c:v>7.8394699999999994E-3</c:v>
                </c:pt>
                <c:pt idx="54267">
                  <c:v>7.6532199999999996E-3</c:v>
                </c:pt>
                <c:pt idx="54268">
                  <c:v>6.9934000000000003E-3</c:v>
                </c:pt>
                <c:pt idx="54269">
                  <c:v>8.0848199999999995E-3</c:v>
                </c:pt>
                <c:pt idx="54270">
                  <c:v>8.7620100000000006E-3</c:v>
                </c:pt>
                <c:pt idx="54271">
                  <c:v>6.8509299999999999E-3</c:v>
                </c:pt>
                <c:pt idx="54272">
                  <c:v>8.4373399999999998E-3</c:v>
                </c:pt>
                <c:pt idx="54273">
                  <c:v>6.89604E-3</c:v>
                </c:pt>
                <c:pt idx="54274">
                  <c:v>5.5888099999999996E-3</c:v>
                </c:pt>
                <c:pt idx="54275">
                  <c:v>6.1953900000000003E-3</c:v>
                </c:pt>
                <c:pt idx="54276">
                  <c:v>4.1126599999999998E-3</c:v>
                </c:pt>
                <c:pt idx="54277">
                  <c:v>1.74321E-3</c:v>
                </c:pt>
                <c:pt idx="54278">
                  <c:v>-9.1038000000000002E-4</c:v>
                </c:pt>
                <c:pt idx="54279">
                  <c:v>-3.22281E-3</c:v>
                </c:pt>
                <c:pt idx="54280">
                  <c:v>-4.8440499999999999E-3</c:v>
                </c:pt>
                <c:pt idx="54281">
                  <c:v>-5.5463500000000002E-3</c:v>
                </c:pt>
                <c:pt idx="54282">
                  <c:v>-4.2453400000000002E-3</c:v>
                </c:pt>
                <c:pt idx="54283">
                  <c:v>-6.3435E-4</c:v>
                </c:pt>
                <c:pt idx="54284">
                  <c:v>2.0191300000000001E-3</c:v>
                </c:pt>
                <c:pt idx="54285">
                  <c:v>4.6727799999999996E-3</c:v>
                </c:pt>
                <c:pt idx="54286">
                  <c:v>5.1785900000000003E-3</c:v>
                </c:pt>
                <c:pt idx="54287">
                  <c:v>3.4943299999999999E-3</c:v>
                </c:pt>
                <c:pt idx="54288">
                  <c:v>5.6293999999999995E-4</c:v>
                </c:pt>
                <c:pt idx="54289">
                  <c:v>-2.6170299999999998E-3</c:v>
                </c:pt>
                <c:pt idx="54290">
                  <c:v>-4.9403499999999996E-3</c:v>
                </c:pt>
                <c:pt idx="54291">
                  <c:v>-8.0560700000000002E-3</c:v>
                </c:pt>
                <c:pt idx="54292">
                  <c:v>-8.3781199999999993E-3</c:v>
                </c:pt>
                <c:pt idx="54293">
                  <c:v>-7.9557900000000008E-3</c:v>
                </c:pt>
                <c:pt idx="54294">
                  <c:v>-8.1509400000000006E-3</c:v>
                </c:pt>
                <c:pt idx="54295">
                  <c:v>-8.5913499999999993E-3</c:v>
                </c:pt>
                <c:pt idx="54296">
                  <c:v>-5.6280200000000001E-3</c:v>
                </c:pt>
                <c:pt idx="54297">
                  <c:v>-3.1547300000000001E-3</c:v>
                </c:pt>
                <c:pt idx="54298" formatCode="0.00E+00">
                  <c:v>2.7540000000000001E-5</c:v>
                </c:pt>
                <c:pt idx="54299">
                  <c:v>3.1183700000000001E-3</c:v>
                </c:pt>
                <c:pt idx="54300">
                  <c:v>4.4525700000000003E-3</c:v>
                </c:pt>
                <c:pt idx="54301">
                  <c:v>6.22991E-3</c:v>
                </c:pt>
                <c:pt idx="54302">
                  <c:v>4.0587499999999999E-3</c:v>
                </c:pt>
                <c:pt idx="54303">
                  <c:v>1.7505000000000001E-3</c:v>
                </c:pt>
                <c:pt idx="54304">
                  <c:v>-9.7744999999999993E-4</c:v>
                </c:pt>
                <c:pt idx="54305">
                  <c:v>-4.0819200000000002E-3</c:v>
                </c:pt>
                <c:pt idx="54306">
                  <c:v>-6.2367400000000002E-3</c:v>
                </c:pt>
                <c:pt idx="54307">
                  <c:v>-8.6377799999999994E-3</c:v>
                </c:pt>
                <c:pt idx="54308">
                  <c:v>-8.0590200000000001E-3</c:v>
                </c:pt>
                <c:pt idx="54309">
                  <c:v>-7.8210799999999994E-3</c:v>
                </c:pt>
                <c:pt idx="54310">
                  <c:v>-6.7530000000000003E-3</c:v>
                </c:pt>
                <c:pt idx="54311">
                  <c:v>-7.6379200000000003E-3</c:v>
                </c:pt>
                <c:pt idx="54312">
                  <c:v>-8.1430300000000008E-3</c:v>
                </c:pt>
                <c:pt idx="54313">
                  <c:v>-6.8118800000000002E-3</c:v>
                </c:pt>
                <c:pt idx="54314">
                  <c:v>-8.2416699999999996E-3</c:v>
                </c:pt>
                <c:pt idx="54315">
                  <c:v>-6.7335900000000002E-3</c:v>
                </c:pt>
                <c:pt idx="54316">
                  <c:v>-5.2380899999999999E-3</c:v>
                </c:pt>
                <c:pt idx="54317">
                  <c:v>-5.6035700000000004E-3</c:v>
                </c:pt>
                <c:pt idx="54318">
                  <c:v>-2.17862E-3</c:v>
                </c:pt>
                <c:pt idx="54319">
                  <c:v>1.69692E-3</c:v>
                </c:pt>
                <c:pt idx="54320">
                  <c:v>2.0514700000000001E-3</c:v>
                </c:pt>
                <c:pt idx="54321">
                  <c:v>4.6094400000000002E-3</c:v>
                </c:pt>
                <c:pt idx="54322">
                  <c:v>7.9494300000000004E-3</c:v>
                </c:pt>
                <c:pt idx="54323">
                  <c:v>8.9694500000000003E-3</c:v>
                </c:pt>
                <c:pt idx="54324">
                  <c:v>7.4509099999999998E-3</c:v>
                </c:pt>
                <c:pt idx="54325">
                  <c:v>6.6937899999999998E-3</c:v>
                </c:pt>
                <c:pt idx="54326">
                  <c:v>7.8276100000000005E-3</c:v>
                </c:pt>
                <c:pt idx="54327">
                  <c:v>6.5885099999999997E-3</c:v>
                </c:pt>
                <c:pt idx="54328">
                  <c:v>6.6510299999999996E-3</c:v>
                </c:pt>
                <c:pt idx="54329">
                  <c:v>7.4375099999999996E-3</c:v>
                </c:pt>
                <c:pt idx="54330">
                  <c:v>7.1160900000000003E-3</c:v>
                </c:pt>
                <c:pt idx="54331">
                  <c:v>6.42634E-3</c:v>
                </c:pt>
                <c:pt idx="54332">
                  <c:v>7.2211000000000003E-3</c:v>
                </c:pt>
                <c:pt idx="54333">
                  <c:v>8.2234500000000002E-3</c:v>
                </c:pt>
                <c:pt idx="54334">
                  <c:v>8.1372500000000004E-3</c:v>
                </c:pt>
                <c:pt idx="54335">
                  <c:v>6.9497500000000002E-3</c:v>
                </c:pt>
                <c:pt idx="54336">
                  <c:v>7.0669799999999996E-3</c:v>
                </c:pt>
                <c:pt idx="54337">
                  <c:v>5.1097499999999997E-3</c:v>
                </c:pt>
                <c:pt idx="54338">
                  <c:v>2.2635300000000001E-3</c:v>
                </c:pt>
                <c:pt idx="54339">
                  <c:v>2.5598999999999999E-4</c:v>
                </c:pt>
                <c:pt idx="54340">
                  <c:v>-3.0893600000000002E-3</c:v>
                </c:pt>
                <c:pt idx="54341">
                  <c:v>-5.1073500000000001E-3</c:v>
                </c:pt>
                <c:pt idx="54342">
                  <c:v>-5.5241600000000002E-3</c:v>
                </c:pt>
                <c:pt idx="54343">
                  <c:v>-5.4509800000000002E-3</c:v>
                </c:pt>
                <c:pt idx="54344">
                  <c:v>-4.0926999999999999E-4</c:v>
                </c:pt>
                <c:pt idx="54345">
                  <c:v>3.21354E-3</c:v>
                </c:pt>
                <c:pt idx="54346">
                  <c:v>4.1452199999999998E-3</c:v>
                </c:pt>
                <c:pt idx="54347">
                  <c:v>7.7500199999999998E-3</c:v>
                </c:pt>
                <c:pt idx="54348">
                  <c:v>7.79147E-3</c:v>
                </c:pt>
                <c:pt idx="54349">
                  <c:v>6.2337800000000004E-3</c:v>
                </c:pt>
                <c:pt idx="54350">
                  <c:v>7.3653700000000004E-3</c:v>
                </c:pt>
                <c:pt idx="54351">
                  <c:v>6.0680899999999999E-3</c:v>
                </c:pt>
                <c:pt idx="54352">
                  <c:v>4.4037499999999997E-3</c:v>
                </c:pt>
                <c:pt idx="54353">
                  <c:v>3.0033999999999998E-3</c:v>
                </c:pt>
                <c:pt idx="54354">
                  <c:v>2.4856999999999999E-4</c:v>
                </c:pt>
                <c:pt idx="54355">
                  <c:v>-3.2221400000000001E-3</c:v>
                </c:pt>
                <c:pt idx="54356">
                  <c:v>-4.8539300000000002E-3</c:v>
                </c:pt>
                <c:pt idx="54357">
                  <c:v>-4.3052999999999998E-3</c:v>
                </c:pt>
                <c:pt idx="54358">
                  <c:v>-2.6913100000000001E-3</c:v>
                </c:pt>
                <c:pt idx="54359">
                  <c:v>-1.45338E-3</c:v>
                </c:pt>
                <c:pt idx="54360" formatCode="0.00E+00">
                  <c:v>9.857E-5</c:v>
                </c:pt>
                <c:pt idx="54361">
                  <c:v>3.87748E-3</c:v>
                </c:pt>
                <c:pt idx="54362">
                  <c:v>6.0572999999999998E-3</c:v>
                </c:pt>
                <c:pt idx="54363">
                  <c:v>7.5323999999999999E-3</c:v>
                </c:pt>
                <c:pt idx="54364">
                  <c:v>7.07291E-3</c:v>
                </c:pt>
                <c:pt idx="54365">
                  <c:v>6.7829199999999996E-3</c:v>
                </c:pt>
                <c:pt idx="54366">
                  <c:v>7.0313900000000002E-3</c:v>
                </c:pt>
                <c:pt idx="54367">
                  <c:v>5.9536800000000003E-3</c:v>
                </c:pt>
                <c:pt idx="54368">
                  <c:v>7.7479000000000003E-3</c:v>
                </c:pt>
                <c:pt idx="54369">
                  <c:v>7.7733799999999999E-3</c:v>
                </c:pt>
                <c:pt idx="54370">
                  <c:v>7.4196699999999997E-3</c:v>
                </c:pt>
                <c:pt idx="54371">
                  <c:v>7.08284E-3</c:v>
                </c:pt>
                <c:pt idx="54372">
                  <c:v>5.4617299999999997E-3</c:v>
                </c:pt>
                <c:pt idx="54373">
                  <c:v>3.2774000000000002E-3</c:v>
                </c:pt>
                <c:pt idx="54374">
                  <c:v>1.78064E-3</c:v>
                </c:pt>
                <c:pt idx="54375">
                  <c:v>-1.563E-4</c:v>
                </c:pt>
                <c:pt idx="54376">
                  <c:v>-3.8282899999999998E-3</c:v>
                </c:pt>
                <c:pt idx="54377">
                  <c:v>-6.0459199999999998E-3</c:v>
                </c:pt>
                <c:pt idx="54378">
                  <c:v>-6.3874500000000002E-3</c:v>
                </c:pt>
                <c:pt idx="54379">
                  <c:v>-7.0827800000000003E-3</c:v>
                </c:pt>
                <c:pt idx="54380">
                  <c:v>-6.9284100000000003E-3</c:v>
                </c:pt>
                <c:pt idx="54381">
                  <c:v>-6.5282600000000001E-3</c:v>
                </c:pt>
                <c:pt idx="54382">
                  <c:v>-7.2684500000000001E-3</c:v>
                </c:pt>
                <c:pt idx="54383">
                  <c:v>-7.1484000000000001E-3</c:v>
                </c:pt>
                <c:pt idx="54384">
                  <c:v>-6.8160599999999997E-3</c:v>
                </c:pt>
                <c:pt idx="54385">
                  <c:v>-7.7644599999999999E-3</c:v>
                </c:pt>
                <c:pt idx="54386">
                  <c:v>-7.6800899999999997E-3</c:v>
                </c:pt>
                <c:pt idx="54387">
                  <c:v>-7.1445700000000003E-3</c:v>
                </c:pt>
                <c:pt idx="54388">
                  <c:v>-3.3525600000000001E-3</c:v>
                </c:pt>
                <c:pt idx="54389">
                  <c:v>-1.6046400000000001E-3</c:v>
                </c:pt>
                <c:pt idx="54390">
                  <c:v>1.2507900000000001E-3</c:v>
                </c:pt>
                <c:pt idx="54391">
                  <c:v>3.8967400000000001E-3</c:v>
                </c:pt>
                <c:pt idx="54392">
                  <c:v>2.96831E-3</c:v>
                </c:pt>
                <c:pt idx="54393">
                  <c:v>4.3037800000000001E-3</c:v>
                </c:pt>
                <c:pt idx="54394">
                  <c:v>2.3799300000000002E-3</c:v>
                </c:pt>
                <c:pt idx="54395" formatCode="0.00E+00">
                  <c:v>-5.5569999999999998E-5</c:v>
                </c:pt>
                <c:pt idx="54396">
                  <c:v>-2.0179199999999999E-3</c:v>
                </c:pt>
                <c:pt idx="54397">
                  <c:v>-3.55493E-3</c:v>
                </c:pt>
                <c:pt idx="54398">
                  <c:v>-3.1405399999999998E-3</c:v>
                </c:pt>
                <c:pt idx="54399">
                  <c:v>-3.7932E-3</c:v>
                </c:pt>
                <c:pt idx="54400">
                  <c:v>-1.8944000000000001E-3</c:v>
                </c:pt>
                <c:pt idx="54401">
                  <c:v>1.6599099999999999E-3</c:v>
                </c:pt>
                <c:pt idx="54402">
                  <c:v>4.2845100000000001E-3</c:v>
                </c:pt>
                <c:pt idx="54403">
                  <c:v>5.1062199999999999E-3</c:v>
                </c:pt>
                <c:pt idx="54404">
                  <c:v>7.4642500000000004E-3</c:v>
                </c:pt>
                <c:pt idx="54405">
                  <c:v>8.1203300000000003E-3</c:v>
                </c:pt>
                <c:pt idx="54406">
                  <c:v>6.1164699999999997E-3</c:v>
                </c:pt>
                <c:pt idx="54407">
                  <c:v>6.6542600000000004E-3</c:v>
                </c:pt>
                <c:pt idx="54408">
                  <c:v>5.4960699999999996E-3</c:v>
                </c:pt>
                <c:pt idx="54409">
                  <c:v>2.20718E-3</c:v>
                </c:pt>
                <c:pt idx="54410">
                  <c:v>-3.4296000000000001E-4</c:v>
                </c:pt>
                <c:pt idx="54411">
                  <c:v>-3.2530200000000001E-3</c:v>
                </c:pt>
                <c:pt idx="54412">
                  <c:v>-3.3253800000000002E-3</c:v>
                </c:pt>
                <c:pt idx="54413">
                  <c:v>-4.0418499999999996E-3</c:v>
                </c:pt>
                <c:pt idx="54414">
                  <c:v>-4.6863199999999999E-3</c:v>
                </c:pt>
                <c:pt idx="54415">
                  <c:v>-1.1249999999999999E-3</c:v>
                </c:pt>
                <c:pt idx="54416">
                  <c:v>2.1131800000000001E-3</c:v>
                </c:pt>
                <c:pt idx="54417">
                  <c:v>4.09874E-3</c:v>
                </c:pt>
                <c:pt idx="54418">
                  <c:v>5.8312900000000003E-3</c:v>
                </c:pt>
                <c:pt idx="54419">
                  <c:v>5.5608599999999999E-3</c:v>
                </c:pt>
                <c:pt idx="54420">
                  <c:v>5.8074199999999998E-3</c:v>
                </c:pt>
                <c:pt idx="54421">
                  <c:v>6.6336499999999996E-3</c:v>
                </c:pt>
                <c:pt idx="54422">
                  <c:v>6.5736600000000003E-3</c:v>
                </c:pt>
                <c:pt idx="54423">
                  <c:v>6.9624999999999999E-3</c:v>
                </c:pt>
                <c:pt idx="54424">
                  <c:v>7.1897100000000002E-3</c:v>
                </c:pt>
                <c:pt idx="54425">
                  <c:v>7.2651599999999997E-3</c:v>
                </c:pt>
                <c:pt idx="54426">
                  <c:v>7.1149400000000002E-3</c:v>
                </c:pt>
                <c:pt idx="54427">
                  <c:v>5.8578600000000003E-3</c:v>
                </c:pt>
                <c:pt idx="54428">
                  <c:v>5.9766799999999998E-3</c:v>
                </c:pt>
                <c:pt idx="54429">
                  <c:v>4.0967299999999998E-3</c:v>
                </c:pt>
                <c:pt idx="54430">
                  <c:v>1.91577E-3</c:v>
                </c:pt>
                <c:pt idx="54431">
                  <c:v>1.4300000000000001E-4</c:v>
                </c:pt>
                <c:pt idx="54432">
                  <c:v>-3.24449E-3</c:v>
                </c:pt>
                <c:pt idx="54433">
                  <c:v>-5.3749499999999999E-3</c:v>
                </c:pt>
                <c:pt idx="54434">
                  <c:v>-5.3755299999999999E-3</c:v>
                </c:pt>
                <c:pt idx="54435">
                  <c:v>-6.5550299999999999E-3</c:v>
                </c:pt>
                <c:pt idx="54436">
                  <c:v>-6.9109499999999999E-3</c:v>
                </c:pt>
                <c:pt idx="54437">
                  <c:v>-6.60525E-3</c:v>
                </c:pt>
                <c:pt idx="54438">
                  <c:v>-5.6021700000000001E-3</c:v>
                </c:pt>
                <c:pt idx="54439">
                  <c:v>-5.1494100000000001E-3</c:v>
                </c:pt>
                <c:pt idx="54440">
                  <c:v>-6.1010300000000003E-3</c:v>
                </c:pt>
                <c:pt idx="54441">
                  <c:v>-5.9368299999999997E-3</c:v>
                </c:pt>
                <c:pt idx="54442">
                  <c:v>-5.8017900000000002E-3</c:v>
                </c:pt>
                <c:pt idx="54443">
                  <c:v>-6.9567199999999996E-3</c:v>
                </c:pt>
                <c:pt idx="54444">
                  <c:v>-6.9006900000000001E-3</c:v>
                </c:pt>
                <c:pt idx="54445">
                  <c:v>-6.1595399999999998E-3</c:v>
                </c:pt>
                <c:pt idx="54446">
                  <c:v>-6.89619E-3</c:v>
                </c:pt>
                <c:pt idx="54447">
                  <c:v>-6.5441800000000001E-3</c:v>
                </c:pt>
                <c:pt idx="54448">
                  <c:v>-4.1727800000000001E-3</c:v>
                </c:pt>
                <c:pt idx="54449">
                  <c:v>-3.8118499999999999E-3</c:v>
                </c:pt>
                <c:pt idx="54450">
                  <c:v>-2.21608E-3</c:v>
                </c:pt>
                <c:pt idx="54451">
                  <c:v>1.3634000000000001E-3</c:v>
                </c:pt>
                <c:pt idx="54452">
                  <c:v>3.0161400000000001E-3</c:v>
                </c:pt>
                <c:pt idx="54453">
                  <c:v>3.7366500000000002E-3</c:v>
                </c:pt>
                <c:pt idx="54454">
                  <c:v>2.3232700000000001E-3</c:v>
                </c:pt>
                <c:pt idx="54455">
                  <c:v>1.73E-3</c:v>
                </c:pt>
                <c:pt idx="54456">
                  <c:v>9.3530999999999996E-4</c:v>
                </c:pt>
                <c:pt idx="54457">
                  <c:v>-1.35995E-3</c:v>
                </c:pt>
                <c:pt idx="54458">
                  <c:v>-3.7987899999999998E-3</c:v>
                </c:pt>
                <c:pt idx="54459">
                  <c:v>-4.6593499999999996E-3</c:v>
                </c:pt>
                <c:pt idx="54460">
                  <c:v>-5.72515E-3</c:v>
                </c:pt>
                <c:pt idx="54461">
                  <c:v>-7.2394900000000003E-3</c:v>
                </c:pt>
                <c:pt idx="54462">
                  <c:v>-5.7661700000000001E-3</c:v>
                </c:pt>
                <c:pt idx="54463">
                  <c:v>-5.4462299999999998E-3</c:v>
                </c:pt>
                <c:pt idx="54464">
                  <c:v>-4.7543200000000002E-3</c:v>
                </c:pt>
                <c:pt idx="54465">
                  <c:v>-2.7513899999999998E-3</c:v>
                </c:pt>
                <c:pt idx="54466">
                  <c:v>3.8075000000000001E-4</c:v>
                </c:pt>
                <c:pt idx="54467">
                  <c:v>1.37276E-3</c:v>
                </c:pt>
                <c:pt idx="54468">
                  <c:v>3.54937E-3</c:v>
                </c:pt>
                <c:pt idx="54469">
                  <c:v>3.59742E-3</c:v>
                </c:pt>
                <c:pt idx="54470">
                  <c:v>1.9386900000000001E-3</c:v>
                </c:pt>
                <c:pt idx="54471">
                  <c:v>1.96853E-3</c:v>
                </c:pt>
                <c:pt idx="54472">
                  <c:v>-3.1491000000000001E-4</c:v>
                </c:pt>
                <c:pt idx="54473">
                  <c:v>-2.5619000000000002E-3</c:v>
                </c:pt>
                <c:pt idx="54474">
                  <c:v>-4.5188900000000002E-3</c:v>
                </c:pt>
                <c:pt idx="54475">
                  <c:v>-5.7520899999999996E-3</c:v>
                </c:pt>
                <c:pt idx="54476">
                  <c:v>-5.2890999999999997E-3</c:v>
                </c:pt>
                <c:pt idx="54477">
                  <c:v>-5.5669700000000001E-3</c:v>
                </c:pt>
                <c:pt idx="54478">
                  <c:v>-6.22494E-3</c:v>
                </c:pt>
                <c:pt idx="54479">
                  <c:v>-6.0083200000000002E-3</c:v>
                </c:pt>
                <c:pt idx="54480">
                  <c:v>-5.8056200000000001E-3</c:v>
                </c:pt>
                <c:pt idx="54481">
                  <c:v>-5.8697000000000003E-3</c:v>
                </c:pt>
                <c:pt idx="54482">
                  <c:v>-6.3859700000000004E-3</c:v>
                </c:pt>
                <c:pt idx="54483">
                  <c:v>-5.4099999999999999E-3</c:v>
                </c:pt>
                <c:pt idx="54484">
                  <c:v>-4.5055199999999998E-3</c:v>
                </c:pt>
                <c:pt idx="54485">
                  <c:v>-4.5913300000000002E-3</c:v>
                </c:pt>
                <c:pt idx="54486">
                  <c:v>-1.38065E-3</c:v>
                </c:pt>
                <c:pt idx="54487">
                  <c:v>2.6621000000000001E-4</c:v>
                </c:pt>
                <c:pt idx="54488">
                  <c:v>3.6215599999999998E-3</c:v>
                </c:pt>
                <c:pt idx="54489">
                  <c:v>4.99943E-3</c:v>
                </c:pt>
                <c:pt idx="54490">
                  <c:v>4.4476699999999999E-3</c:v>
                </c:pt>
                <c:pt idx="54491">
                  <c:v>6.6718100000000002E-3</c:v>
                </c:pt>
                <c:pt idx="54492">
                  <c:v>5.8570000000000002E-3</c:v>
                </c:pt>
                <c:pt idx="54493">
                  <c:v>4.9651299999999999E-3</c:v>
                </c:pt>
                <c:pt idx="54494">
                  <c:v>5.9004900000000004E-3</c:v>
                </c:pt>
                <c:pt idx="54495">
                  <c:v>5.1969599999999996E-3</c:v>
                </c:pt>
                <c:pt idx="54496">
                  <c:v>5.1726599999999999E-3</c:v>
                </c:pt>
                <c:pt idx="54497">
                  <c:v>5.7403999999999997E-3</c:v>
                </c:pt>
                <c:pt idx="54498">
                  <c:v>5.1535499999999998E-3</c:v>
                </c:pt>
                <c:pt idx="54499">
                  <c:v>4.6736599999999996E-3</c:v>
                </c:pt>
                <c:pt idx="54500">
                  <c:v>3.7612600000000002E-3</c:v>
                </c:pt>
                <c:pt idx="54501">
                  <c:v>1.75611E-3</c:v>
                </c:pt>
                <c:pt idx="54502">
                  <c:v>7.8233999999999997E-4</c:v>
                </c:pt>
                <c:pt idx="54503">
                  <c:v>-1.90639E-3</c:v>
                </c:pt>
                <c:pt idx="54504">
                  <c:v>-3.4999200000000001E-3</c:v>
                </c:pt>
                <c:pt idx="54505">
                  <c:v>-2.93523E-3</c:v>
                </c:pt>
                <c:pt idx="54506">
                  <c:v>-2.56968E-3</c:v>
                </c:pt>
                <c:pt idx="54507" formatCode="0.00E+00">
                  <c:v>9.7349999999999995E-5</c:v>
                </c:pt>
                <c:pt idx="54508">
                  <c:v>9.6035999999999995E-4</c:v>
                </c:pt>
                <c:pt idx="54509">
                  <c:v>2.0798499999999998E-3</c:v>
                </c:pt>
                <c:pt idx="54510">
                  <c:v>3.2104099999999999E-3</c:v>
                </c:pt>
                <c:pt idx="54511">
                  <c:v>1.2157100000000001E-3</c:v>
                </c:pt>
                <c:pt idx="54512">
                  <c:v>2.9048000000000002E-4</c:v>
                </c:pt>
                <c:pt idx="54513">
                  <c:v>-1.60892E-3</c:v>
                </c:pt>
                <c:pt idx="54514">
                  <c:v>-2.0324499999999999E-3</c:v>
                </c:pt>
                <c:pt idx="54515">
                  <c:v>-3.7045699999999999E-3</c:v>
                </c:pt>
                <c:pt idx="54516">
                  <c:v>-6.0068999999999999E-3</c:v>
                </c:pt>
                <c:pt idx="54517">
                  <c:v>-7.4926000000000003E-3</c:v>
                </c:pt>
                <c:pt idx="54518">
                  <c:v>-5.7266699999999997E-3</c:v>
                </c:pt>
                <c:pt idx="54519">
                  <c:v>-4.6403399999999997E-3</c:v>
                </c:pt>
                <c:pt idx="54520">
                  <c:v>-4.0484300000000004E-3</c:v>
                </c:pt>
                <c:pt idx="54521">
                  <c:v>-1.50438E-3</c:v>
                </c:pt>
                <c:pt idx="54522">
                  <c:v>-1.9128999999999999E-4</c:v>
                </c:pt>
                <c:pt idx="54523">
                  <c:v>2.41253E-3</c:v>
                </c:pt>
                <c:pt idx="54524">
                  <c:v>2.5867300000000002E-3</c:v>
                </c:pt>
                <c:pt idx="54525">
                  <c:v>3.08727E-3</c:v>
                </c:pt>
                <c:pt idx="54526">
                  <c:v>2.7188400000000001E-3</c:v>
                </c:pt>
                <c:pt idx="54527" formatCode="0.00E+00">
                  <c:v>5.8E-5</c:v>
                </c:pt>
                <c:pt idx="54528">
                  <c:v>-1.7711999999999999E-3</c:v>
                </c:pt>
                <c:pt idx="54529">
                  <c:v>-1.6144899999999999E-3</c:v>
                </c:pt>
                <c:pt idx="54530">
                  <c:v>-3.2490100000000001E-3</c:v>
                </c:pt>
                <c:pt idx="54531">
                  <c:v>-5.7012199999999999E-3</c:v>
                </c:pt>
                <c:pt idx="54532">
                  <c:v>-4.7489799999999999E-3</c:v>
                </c:pt>
                <c:pt idx="54533">
                  <c:v>-6.3977900000000004E-3</c:v>
                </c:pt>
                <c:pt idx="54534">
                  <c:v>-5.71814E-3</c:v>
                </c:pt>
                <c:pt idx="54535">
                  <c:v>-3.9153699999999996E-3</c:v>
                </c:pt>
                <c:pt idx="54536">
                  <c:v>-4.7337300000000002E-3</c:v>
                </c:pt>
                <c:pt idx="54537">
                  <c:v>-6.0312600000000001E-3</c:v>
                </c:pt>
                <c:pt idx="54538">
                  <c:v>-5.0344500000000002E-3</c:v>
                </c:pt>
                <c:pt idx="54539">
                  <c:v>-5.4030299999999996E-3</c:v>
                </c:pt>
                <c:pt idx="54540">
                  <c:v>-3.68966E-3</c:v>
                </c:pt>
                <c:pt idx="54541">
                  <c:v>-6.2421000000000004E-4</c:v>
                </c:pt>
                <c:pt idx="54542">
                  <c:v>-1.9614400000000001E-3</c:v>
                </c:pt>
                <c:pt idx="54543">
                  <c:v>2.5198000000000001E-4</c:v>
                </c:pt>
                <c:pt idx="54544">
                  <c:v>3.0766600000000002E-3</c:v>
                </c:pt>
                <c:pt idx="54545">
                  <c:v>1.90606E-3</c:v>
                </c:pt>
                <c:pt idx="54546">
                  <c:v>3.3212099999999998E-3</c:v>
                </c:pt>
                <c:pt idx="54547">
                  <c:v>4.80855E-3</c:v>
                </c:pt>
                <c:pt idx="54548">
                  <c:v>4.7701499999999999E-3</c:v>
                </c:pt>
                <c:pt idx="54549">
                  <c:v>5.1892600000000002E-3</c:v>
                </c:pt>
                <c:pt idx="54550">
                  <c:v>4.7744900000000002E-3</c:v>
                </c:pt>
                <c:pt idx="54551">
                  <c:v>5.5315800000000004E-3</c:v>
                </c:pt>
                <c:pt idx="54552">
                  <c:v>6.0420400000000003E-3</c:v>
                </c:pt>
                <c:pt idx="54553">
                  <c:v>4.8941799999999997E-3</c:v>
                </c:pt>
                <c:pt idx="54554">
                  <c:v>5.18462E-3</c:v>
                </c:pt>
                <c:pt idx="54555">
                  <c:v>4.4807299999999996E-3</c:v>
                </c:pt>
                <c:pt idx="54556">
                  <c:v>2.17724E-3</c:v>
                </c:pt>
                <c:pt idx="54557">
                  <c:v>8.3863999999999998E-4</c:v>
                </c:pt>
                <c:pt idx="54558">
                  <c:v>-3.6989999999999999E-4</c:v>
                </c:pt>
                <c:pt idx="54559">
                  <c:v>-8.4493000000000003E-4</c:v>
                </c:pt>
                <c:pt idx="54560">
                  <c:v>-1.0770899999999999E-3</c:v>
                </c:pt>
                <c:pt idx="54561">
                  <c:v>-1.5444899999999999E-3</c:v>
                </c:pt>
                <c:pt idx="54562">
                  <c:v>-4.5270999999999999E-4</c:v>
                </c:pt>
                <c:pt idx="54563">
                  <c:v>-7.3992999999999997E-4</c:v>
                </c:pt>
                <c:pt idx="54564">
                  <c:v>3.1173000000000003E-4</c:v>
                </c:pt>
                <c:pt idx="54565">
                  <c:v>2.2139E-3</c:v>
                </c:pt>
                <c:pt idx="54566">
                  <c:v>2.1645000000000002E-3</c:v>
                </c:pt>
                <c:pt idx="54567">
                  <c:v>1.3365300000000001E-3</c:v>
                </c:pt>
                <c:pt idx="54568">
                  <c:v>-2.4216999999999999E-4</c:v>
                </c:pt>
                <c:pt idx="54569">
                  <c:v>-1.3754500000000001E-3</c:v>
                </c:pt>
                <c:pt idx="54570">
                  <c:v>-1.68085E-3</c:v>
                </c:pt>
                <c:pt idx="54571">
                  <c:v>-4.04251E-3</c:v>
                </c:pt>
                <c:pt idx="54572">
                  <c:v>-4.71697E-3</c:v>
                </c:pt>
                <c:pt idx="54573">
                  <c:v>-5.09437E-3</c:v>
                </c:pt>
                <c:pt idx="54574">
                  <c:v>-5.8145000000000002E-3</c:v>
                </c:pt>
                <c:pt idx="54575">
                  <c:v>-4.16622E-3</c:v>
                </c:pt>
                <c:pt idx="54576">
                  <c:v>-1.83665E-3</c:v>
                </c:pt>
                <c:pt idx="54577">
                  <c:v>-1.2042800000000001E-3</c:v>
                </c:pt>
                <c:pt idx="54578">
                  <c:v>1.2315500000000001E-3</c:v>
                </c:pt>
                <c:pt idx="54579">
                  <c:v>2.5772799999999999E-3</c:v>
                </c:pt>
                <c:pt idx="54580">
                  <c:v>1.59125E-3</c:v>
                </c:pt>
                <c:pt idx="54581">
                  <c:v>2.0443100000000001E-3</c:v>
                </c:pt>
                <c:pt idx="54582">
                  <c:v>5.7547000000000002E-4</c:v>
                </c:pt>
                <c:pt idx="54583">
                  <c:v>8.8783000000000004E-4</c:v>
                </c:pt>
                <c:pt idx="54584">
                  <c:v>-6.7336999999999996E-4</c:v>
                </c:pt>
                <c:pt idx="54585">
                  <c:v>-2.23588E-3</c:v>
                </c:pt>
                <c:pt idx="54586">
                  <c:v>-1.3919099999999999E-3</c:v>
                </c:pt>
                <c:pt idx="54587">
                  <c:v>-4.0695799999999997E-3</c:v>
                </c:pt>
                <c:pt idx="54588">
                  <c:v>-4.1224299999999998E-3</c:v>
                </c:pt>
                <c:pt idx="54589">
                  <c:v>-3.66483E-3</c:v>
                </c:pt>
                <c:pt idx="54590">
                  <c:v>-4.7434499999999997E-3</c:v>
                </c:pt>
                <c:pt idx="54591">
                  <c:v>-6.0799299999999999E-3</c:v>
                </c:pt>
                <c:pt idx="54592">
                  <c:v>-4.1180599999999998E-3</c:v>
                </c:pt>
                <c:pt idx="54593">
                  <c:v>-2.8401400000000001E-3</c:v>
                </c:pt>
                <c:pt idx="54594">
                  <c:v>-3.2179499999999998E-3</c:v>
                </c:pt>
                <c:pt idx="54595">
                  <c:v>-2.9568799999999998E-3</c:v>
                </c:pt>
                <c:pt idx="54596">
                  <c:v>-2.6885199999999998E-3</c:v>
                </c:pt>
                <c:pt idx="54597">
                  <c:v>-1.8458000000000001E-3</c:v>
                </c:pt>
                <c:pt idx="54598">
                  <c:v>-6.7816000000000003E-4</c:v>
                </c:pt>
                <c:pt idx="54599">
                  <c:v>4.9644999999999995E-4</c:v>
                </c:pt>
                <c:pt idx="54600">
                  <c:v>1.5084E-3</c:v>
                </c:pt>
                <c:pt idx="54601">
                  <c:v>1.5886299999999999E-3</c:v>
                </c:pt>
                <c:pt idx="54602">
                  <c:v>2.54777E-3</c:v>
                </c:pt>
                <c:pt idx="54603">
                  <c:v>3.6893999999999998E-3</c:v>
                </c:pt>
                <c:pt idx="54604">
                  <c:v>3.5374600000000001E-3</c:v>
                </c:pt>
                <c:pt idx="54605">
                  <c:v>3.3639500000000001E-3</c:v>
                </c:pt>
                <c:pt idx="54606">
                  <c:v>4.1025200000000001E-3</c:v>
                </c:pt>
                <c:pt idx="54607">
                  <c:v>3.83827E-3</c:v>
                </c:pt>
                <c:pt idx="54608">
                  <c:v>2.89587E-3</c:v>
                </c:pt>
                <c:pt idx="54609">
                  <c:v>4.6879499999999998E-3</c:v>
                </c:pt>
                <c:pt idx="54610">
                  <c:v>4.6793599999999996E-3</c:v>
                </c:pt>
                <c:pt idx="54611">
                  <c:v>2.6299600000000002E-3</c:v>
                </c:pt>
                <c:pt idx="54612">
                  <c:v>2.0412999999999998E-3</c:v>
                </c:pt>
                <c:pt idx="54613" formatCode="0.00E+00">
                  <c:v>-5.8780000000000003E-5</c:v>
                </c:pt>
                <c:pt idx="54614">
                  <c:v>-3.9302E-4</c:v>
                </c:pt>
                <c:pt idx="54615">
                  <c:v>-2.1494E-4</c:v>
                </c:pt>
                <c:pt idx="54616">
                  <c:v>-1.6564699999999999E-3</c:v>
                </c:pt>
                <c:pt idx="54617">
                  <c:v>-1.04846E-3</c:v>
                </c:pt>
                <c:pt idx="54618">
                  <c:v>-1.21937E-3</c:v>
                </c:pt>
                <c:pt idx="54619">
                  <c:v>-8.5156000000000001E-4</c:v>
                </c:pt>
                <c:pt idx="54620">
                  <c:v>1.2617500000000001E-3</c:v>
                </c:pt>
                <c:pt idx="54621">
                  <c:v>2.9713E-4</c:v>
                </c:pt>
                <c:pt idx="54622">
                  <c:v>-3.1368999999999999E-4</c:v>
                </c:pt>
                <c:pt idx="54623">
                  <c:v>5.2353000000000002E-4</c:v>
                </c:pt>
                <c:pt idx="54624">
                  <c:v>3.4076000000000001E-4</c:v>
                </c:pt>
                <c:pt idx="54625">
                  <c:v>-4.5031999999999998E-4</c:v>
                </c:pt>
                <c:pt idx="54626">
                  <c:v>-1.2708999999999999E-3</c:v>
                </c:pt>
                <c:pt idx="54627">
                  <c:v>-1.50863E-3</c:v>
                </c:pt>
                <c:pt idx="54628">
                  <c:v>-2.3971399999999999E-3</c:v>
                </c:pt>
                <c:pt idx="54629">
                  <c:v>-4.57457E-3</c:v>
                </c:pt>
                <c:pt idx="54630">
                  <c:v>-3.0250099999999999E-3</c:v>
                </c:pt>
                <c:pt idx="54631">
                  <c:v>-2.1243E-3</c:v>
                </c:pt>
                <c:pt idx="54632">
                  <c:v>-1.7517800000000001E-3</c:v>
                </c:pt>
                <c:pt idx="54633">
                  <c:v>-1.39639E-3</c:v>
                </c:pt>
                <c:pt idx="54634">
                  <c:v>-1.4023E-4</c:v>
                </c:pt>
                <c:pt idx="54635">
                  <c:v>1.9224999999999999E-3</c:v>
                </c:pt>
                <c:pt idx="54636">
                  <c:v>6.0574999999999995E-4</c:v>
                </c:pt>
                <c:pt idx="54637">
                  <c:v>6.6660999999999999E-4</c:v>
                </c:pt>
                <c:pt idx="54638">
                  <c:v>1.2893799999999999E-3</c:v>
                </c:pt>
                <c:pt idx="54639">
                  <c:v>-4.8997000000000005E-4</c:v>
                </c:pt>
                <c:pt idx="54640" formatCode="0.00E+00">
                  <c:v>-5.5340000000000002E-5</c:v>
                </c:pt>
                <c:pt idx="54641">
                  <c:v>-9.2064999999999996E-4</c:v>
                </c:pt>
                <c:pt idx="54642">
                  <c:v>-1.3006700000000001E-3</c:v>
                </c:pt>
                <c:pt idx="54643">
                  <c:v>-9.928300000000001E-4</c:v>
                </c:pt>
                <c:pt idx="54644">
                  <c:v>-2.3396900000000002E-3</c:v>
                </c:pt>
                <c:pt idx="54645">
                  <c:v>-2.76793E-3</c:v>
                </c:pt>
                <c:pt idx="54646">
                  <c:v>-3.4675600000000002E-3</c:v>
                </c:pt>
                <c:pt idx="54647">
                  <c:v>-2.6242399999999999E-3</c:v>
                </c:pt>
                <c:pt idx="54648">
                  <c:v>-3.8626799999999998E-3</c:v>
                </c:pt>
                <c:pt idx="54649">
                  <c:v>-3.7126699999999999E-3</c:v>
                </c:pt>
                <c:pt idx="54650">
                  <c:v>-1.4326199999999999E-3</c:v>
                </c:pt>
                <c:pt idx="54651">
                  <c:v>-3.27129E-3</c:v>
                </c:pt>
                <c:pt idx="54652">
                  <c:v>-2.2110400000000001E-3</c:v>
                </c:pt>
                <c:pt idx="54653">
                  <c:v>-7.5485000000000005E-4</c:v>
                </c:pt>
                <c:pt idx="54654">
                  <c:v>-5.4600000000000004E-4</c:v>
                </c:pt>
                <c:pt idx="54655">
                  <c:v>1.2266E-3</c:v>
                </c:pt>
                <c:pt idx="54656">
                  <c:v>7.3200000000000001E-4</c:v>
                </c:pt>
                <c:pt idx="54657">
                  <c:v>3.3649E-4</c:v>
                </c:pt>
                <c:pt idx="54658">
                  <c:v>2.3084300000000002E-3</c:v>
                </c:pt>
                <c:pt idx="54659">
                  <c:v>2.26882E-3</c:v>
                </c:pt>
                <c:pt idx="54660">
                  <c:v>2.5469799999999999E-3</c:v>
                </c:pt>
                <c:pt idx="54661">
                  <c:v>2.76056E-3</c:v>
                </c:pt>
                <c:pt idx="54662">
                  <c:v>2.3423799999999998E-3</c:v>
                </c:pt>
                <c:pt idx="54663">
                  <c:v>1.68703E-3</c:v>
                </c:pt>
                <c:pt idx="54664">
                  <c:v>1.9022100000000001E-3</c:v>
                </c:pt>
                <c:pt idx="54665">
                  <c:v>3.0442799999999999E-3</c:v>
                </c:pt>
                <c:pt idx="54666">
                  <c:v>2.5951199999999998E-3</c:v>
                </c:pt>
                <c:pt idx="54667">
                  <c:v>1.4037399999999999E-3</c:v>
                </c:pt>
                <c:pt idx="54668">
                  <c:v>2.2203100000000001E-3</c:v>
                </c:pt>
                <c:pt idx="54669">
                  <c:v>2.96248E-3</c:v>
                </c:pt>
                <c:pt idx="54670">
                  <c:v>2.7618600000000001E-3</c:v>
                </c:pt>
                <c:pt idx="54671">
                  <c:v>1.77849E-3</c:v>
                </c:pt>
                <c:pt idx="54672">
                  <c:v>2.1316999999999998E-3</c:v>
                </c:pt>
                <c:pt idx="54673">
                  <c:v>1.4616500000000001E-3</c:v>
                </c:pt>
                <c:pt idx="54674">
                  <c:v>-5.8306999999999999E-4</c:v>
                </c:pt>
                <c:pt idx="54675">
                  <c:v>-7.4848000000000004E-4</c:v>
                </c:pt>
                <c:pt idx="54676">
                  <c:v>-9.9379000000000004E-4</c:v>
                </c:pt>
                <c:pt idx="54677">
                  <c:v>-1.28597E-3</c:v>
                </c:pt>
                <c:pt idx="54678">
                  <c:v>-5.6479000000000002E-4</c:v>
                </c:pt>
                <c:pt idx="54679">
                  <c:v>7.6955000000000003E-4</c:v>
                </c:pt>
                <c:pt idx="54680">
                  <c:v>1.04188E-3</c:v>
                </c:pt>
                <c:pt idx="54681" formatCode="0.00E+00">
                  <c:v>4.9709999999999997E-5</c:v>
                </c:pt>
                <c:pt idx="54682">
                  <c:v>1.4122399999999999E-3</c:v>
                </c:pt>
                <c:pt idx="54683">
                  <c:v>1.4392700000000001E-3</c:v>
                </c:pt>
                <c:pt idx="54684">
                  <c:v>2.1569499999999999E-3</c:v>
                </c:pt>
                <c:pt idx="54685">
                  <c:v>2.4198100000000001E-3</c:v>
                </c:pt>
                <c:pt idx="54686">
                  <c:v>1.1031599999999999E-3</c:v>
                </c:pt>
                <c:pt idx="54687">
                  <c:v>1.4676699999999999E-3</c:v>
                </c:pt>
                <c:pt idx="54688">
                  <c:v>1.0027300000000001E-3</c:v>
                </c:pt>
                <c:pt idx="54689">
                  <c:v>-3.7848999999999999E-4</c:v>
                </c:pt>
                <c:pt idx="54690">
                  <c:v>-5.7059999999999999E-4</c:v>
                </c:pt>
                <c:pt idx="54691">
                  <c:v>1.6782E-4</c:v>
                </c:pt>
                <c:pt idx="54692">
                  <c:v>2.7192999999999998E-4</c:v>
                </c:pt>
                <c:pt idx="54693">
                  <c:v>-2.5284E-4</c:v>
                </c:pt>
                <c:pt idx="54694">
                  <c:v>-4.6177000000000002E-4</c:v>
                </c:pt>
                <c:pt idx="54695">
                  <c:v>-2.2201E-4</c:v>
                </c:pt>
                <c:pt idx="54696">
                  <c:v>1.2546E-3</c:v>
                </c:pt>
                <c:pt idx="54697">
                  <c:v>2.2617000000000001E-4</c:v>
                </c:pt>
                <c:pt idx="54698">
                  <c:v>-5.3248E-4</c:v>
                </c:pt>
                <c:pt idx="54699">
                  <c:v>1.1765499999999999E-3</c:v>
                </c:pt>
                <c:pt idx="54700">
                  <c:v>7.2362999999999995E-4</c:v>
                </c:pt>
                <c:pt idx="54701">
                  <c:v>2.12838E-3</c:v>
                </c:pt>
                <c:pt idx="54702">
                  <c:v>2.2491799999999999E-3</c:v>
                </c:pt>
                <c:pt idx="54703">
                  <c:v>5.7512999999999998E-4</c:v>
                </c:pt>
                <c:pt idx="54704">
                  <c:v>9.8400000000000007E-4</c:v>
                </c:pt>
                <c:pt idx="54705">
                  <c:v>7.0757999999999997E-4</c:v>
                </c:pt>
                <c:pt idx="54706">
                  <c:v>1.7855900000000001E-3</c:v>
                </c:pt>
                <c:pt idx="54707">
                  <c:v>2.74355E-3</c:v>
                </c:pt>
                <c:pt idx="54708">
                  <c:v>2.1962700000000002E-3</c:v>
                </c:pt>
                <c:pt idx="54709">
                  <c:v>1.12842E-3</c:v>
                </c:pt>
                <c:pt idx="54710">
                  <c:v>4.4984000000000002E-4</c:v>
                </c:pt>
                <c:pt idx="54711" formatCode="0.00E+00">
                  <c:v>-3.5899999999999999E-6</c:v>
                </c:pt>
                <c:pt idx="54712">
                  <c:v>5.3083000000000004E-4</c:v>
                </c:pt>
                <c:pt idx="54713">
                  <c:v>4.6795000000000002E-4</c:v>
                </c:pt>
                <c:pt idx="54714">
                  <c:v>-7.0832999999999996E-4</c:v>
                </c:pt>
                <c:pt idx="54715">
                  <c:v>-1.24774E-3</c:v>
                </c:pt>
                <c:pt idx="54716">
                  <c:v>-6.9337000000000001E-4</c:v>
                </c:pt>
                <c:pt idx="54717">
                  <c:v>-1.2493199999999999E-3</c:v>
                </c:pt>
                <c:pt idx="54718">
                  <c:v>-1.3859300000000001E-3</c:v>
                </c:pt>
                <c:pt idx="54719">
                  <c:v>-1.65098E-3</c:v>
                </c:pt>
                <c:pt idx="54720">
                  <c:v>-1.45853E-3</c:v>
                </c:pt>
                <c:pt idx="54721">
                  <c:v>-2.07384E-3</c:v>
                </c:pt>
                <c:pt idx="54722">
                  <c:v>-2.16841E-3</c:v>
                </c:pt>
                <c:pt idx="54723">
                  <c:v>-1.19439E-3</c:v>
                </c:pt>
                <c:pt idx="54724">
                  <c:v>-1.71014E-3</c:v>
                </c:pt>
                <c:pt idx="54725">
                  <c:v>-1.4570500000000001E-3</c:v>
                </c:pt>
                <c:pt idx="54726">
                  <c:v>-1.23313E-3</c:v>
                </c:pt>
                <c:pt idx="54727">
                  <c:v>-1.39288E-3</c:v>
                </c:pt>
                <c:pt idx="54728">
                  <c:v>-1.8220599999999999E-3</c:v>
                </c:pt>
                <c:pt idx="54729">
                  <c:v>-1.3443400000000001E-3</c:v>
                </c:pt>
                <c:pt idx="54730">
                  <c:v>-7.1608000000000002E-4</c:v>
                </c:pt>
                <c:pt idx="54731">
                  <c:v>4.5147999999999998E-4</c:v>
                </c:pt>
                <c:pt idx="54732">
                  <c:v>2.7231999999999999E-4</c:v>
                </c:pt>
                <c:pt idx="54733">
                  <c:v>-1.3542300000000001E-3</c:v>
                </c:pt>
                <c:pt idx="54734" formatCode="0.00E+00">
                  <c:v>2.357E-5</c:v>
                </c:pt>
                <c:pt idx="54735">
                  <c:v>-3.3705999999999997E-4</c:v>
                </c:pt>
                <c:pt idx="54736">
                  <c:v>-9.3249999999999995E-4</c:v>
                </c:pt>
                <c:pt idx="54737">
                  <c:v>1.1917399999999999E-3</c:v>
                </c:pt>
                <c:pt idx="54738">
                  <c:v>1.0294799999999999E-3</c:v>
                </c:pt>
                <c:pt idx="54739">
                  <c:v>-1.3981E-4</c:v>
                </c:pt>
                <c:pt idx="54740">
                  <c:v>4.3159999999999997E-4</c:v>
                </c:pt>
                <c:pt idx="54741">
                  <c:v>-1.1750599999999999E-3</c:v>
                </c:pt>
                <c:pt idx="54742">
                  <c:v>-1.4667300000000001E-3</c:v>
                </c:pt>
                <c:pt idx="54743">
                  <c:v>-1.2176400000000001E-3</c:v>
                </c:pt>
                <c:pt idx="54744" formatCode="0.00E+00">
                  <c:v>-9.4500000000000007E-5</c:v>
                </c:pt>
                <c:pt idx="54745">
                  <c:v>1.0730200000000001E-3</c:v>
                </c:pt>
                <c:pt idx="54746" formatCode="0.00E+00">
                  <c:v>5.1839999999999998E-5</c:v>
                </c:pt>
                <c:pt idx="54747">
                  <c:v>-8.9327999999999999E-4</c:v>
                </c:pt>
                <c:pt idx="54748">
                  <c:v>-1.2249800000000001E-3</c:v>
                </c:pt>
                <c:pt idx="54749">
                  <c:v>-1.7830299999999999E-3</c:v>
                </c:pt>
                <c:pt idx="54750">
                  <c:v>-1.8090199999999999E-3</c:v>
                </c:pt>
                <c:pt idx="54751">
                  <c:v>-6.8402999999999997E-4</c:v>
                </c:pt>
                <c:pt idx="54752">
                  <c:v>6.8241999999999999E-4</c:v>
                </c:pt>
                <c:pt idx="54753">
                  <c:v>8.2297999999999996E-4</c:v>
                </c:pt>
                <c:pt idx="54754">
                  <c:v>1.12966E-3</c:v>
                </c:pt>
                <c:pt idx="54755">
                  <c:v>9.9913999999999992E-4</c:v>
                </c:pt>
                <c:pt idx="54756">
                  <c:v>-6.3159000000000002E-4</c:v>
                </c:pt>
                <c:pt idx="54757">
                  <c:v>-3.3335E-4</c:v>
                </c:pt>
                <c:pt idx="54758">
                  <c:v>-1.2203400000000001E-3</c:v>
                </c:pt>
                <c:pt idx="54759">
                  <c:v>-1.89039E-3</c:v>
                </c:pt>
                <c:pt idx="54760">
                  <c:v>-1.9048000000000001E-4</c:v>
                </c:pt>
                <c:pt idx="54761">
                  <c:v>-2.4044E-4</c:v>
                </c:pt>
                <c:pt idx="54762">
                  <c:v>3.1238000000000001E-4</c:v>
                </c:pt>
                <c:pt idx="54763">
                  <c:v>-1.2296E-4</c:v>
                </c:pt>
                <c:pt idx="54764">
                  <c:v>2.4205E-4</c:v>
                </c:pt>
                <c:pt idx="54765">
                  <c:v>4.9209000000000004E-4</c:v>
                </c:pt>
                <c:pt idx="54766">
                  <c:v>1.54425E-3</c:v>
                </c:pt>
                <c:pt idx="54767">
                  <c:v>6.5468999999999998E-4</c:v>
                </c:pt>
                <c:pt idx="54768">
                  <c:v>-1.8854200000000001E-3</c:v>
                </c:pt>
                <c:pt idx="54769">
                  <c:v>-1.27063E-3</c:v>
                </c:pt>
                <c:pt idx="54770">
                  <c:v>-1.10271E-3</c:v>
                </c:pt>
                <c:pt idx="54771">
                  <c:v>4.9666000000000001E-4</c:v>
                </c:pt>
                <c:pt idx="54772">
                  <c:v>1.3099699999999999E-3</c:v>
                </c:pt>
                <c:pt idx="54773">
                  <c:v>4.1386999999999999E-4</c:v>
                </c:pt>
                <c:pt idx="54774">
                  <c:v>5.5133999999999999E-4</c:v>
                </c:pt>
                <c:pt idx="54775">
                  <c:v>6.5437999999999998E-4</c:v>
                </c:pt>
                <c:pt idx="54776">
                  <c:v>7.0635999999999995E-4</c:v>
                </c:pt>
                <c:pt idx="54777">
                  <c:v>1.1353100000000001E-3</c:v>
                </c:pt>
                <c:pt idx="54778">
                  <c:v>5.7952000000000004E-4</c:v>
                </c:pt>
                <c:pt idx="54779">
                  <c:v>-1.02771E-3</c:v>
                </c:pt>
                <c:pt idx="54780">
                  <c:v>-1.4387200000000001E-3</c:v>
                </c:pt>
                <c:pt idx="54781">
                  <c:v>-8.3180000000000005E-4</c:v>
                </c:pt>
                <c:pt idx="54782">
                  <c:v>3.4890000000000002E-4</c:v>
                </c:pt>
                <c:pt idx="54783">
                  <c:v>4.3752E-4</c:v>
                </c:pt>
                <c:pt idx="54784">
                  <c:v>4.7385E-4</c:v>
                </c:pt>
                <c:pt idx="54785">
                  <c:v>1.3950900000000001E-3</c:v>
                </c:pt>
                <c:pt idx="54786">
                  <c:v>1.83241E-3</c:v>
                </c:pt>
                <c:pt idx="54787" formatCode="0.00E+00">
                  <c:v>3.006E-5</c:v>
                </c:pt>
                <c:pt idx="54788">
                  <c:v>-1.3805099999999999E-3</c:v>
                </c:pt>
                <c:pt idx="54789">
                  <c:v>-2.2888399999999999E-3</c:v>
                </c:pt>
                <c:pt idx="54790">
                  <c:v>-1.1248E-3</c:v>
                </c:pt>
                <c:pt idx="54791">
                  <c:v>-9.3221999999999999E-4</c:v>
                </c:pt>
                <c:pt idx="54792">
                  <c:v>-3.2414E-4</c:v>
                </c:pt>
                <c:pt idx="54793">
                  <c:v>-4.3350000000000002E-4</c:v>
                </c:pt>
                <c:pt idx="54794">
                  <c:v>3.4505000000000001E-4</c:v>
                </c:pt>
                <c:pt idx="54795">
                  <c:v>2.3863199999999999E-3</c:v>
                </c:pt>
                <c:pt idx="54796">
                  <c:v>9.6738E-4</c:v>
                </c:pt>
                <c:pt idx="54797" formatCode="0.00E+00">
                  <c:v>8.6790000000000001E-5</c:v>
                </c:pt>
                <c:pt idx="54798" formatCode="0.00E+00">
                  <c:v>-7.4380000000000003E-5</c:v>
                </c:pt>
                <c:pt idx="54799">
                  <c:v>4.0394999999999998E-4</c:v>
                </c:pt>
                <c:pt idx="54800">
                  <c:v>1.7540100000000001E-3</c:v>
                </c:pt>
                <c:pt idx="54801">
                  <c:v>1.22116E-3</c:v>
                </c:pt>
                <c:pt idx="54802" formatCode="0.00E+00">
                  <c:v>6.3949999999999996E-5</c:v>
                </c:pt>
                <c:pt idx="54803">
                  <c:v>-9.7757000000000009E-4</c:v>
                </c:pt>
                <c:pt idx="54804">
                  <c:v>-1.8947600000000001E-3</c:v>
                </c:pt>
                <c:pt idx="54805">
                  <c:v>-1.4008899999999999E-3</c:v>
                </c:pt>
                <c:pt idx="54806">
                  <c:v>-1.15543E-3</c:v>
                </c:pt>
                <c:pt idx="54807">
                  <c:v>-9.8554000000000003E-4</c:v>
                </c:pt>
                <c:pt idx="54808">
                  <c:v>8.0022000000000003E-4</c:v>
                </c:pt>
                <c:pt idx="54809">
                  <c:v>1.8950600000000001E-3</c:v>
                </c:pt>
                <c:pt idx="54810">
                  <c:v>3.1700299999999999E-3</c:v>
                </c:pt>
                <c:pt idx="54811">
                  <c:v>1.91702E-3</c:v>
                </c:pt>
                <c:pt idx="54812">
                  <c:v>7.6851999999999997E-4</c:v>
                </c:pt>
                <c:pt idx="54813">
                  <c:v>-1.8322999999999999E-4</c:v>
                </c:pt>
                <c:pt idx="54814">
                  <c:v>-4.7266000000000002E-4</c:v>
                </c:pt>
                <c:pt idx="54815">
                  <c:v>5.6472E-4</c:v>
                </c:pt>
                <c:pt idx="54816" formatCode="0.00E+00">
                  <c:v>8.7800000000000006E-5</c:v>
                </c:pt>
                <c:pt idx="54817">
                  <c:v>6.0886999999999996E-4</c:v>
                </c:pt>
                <c:pt idx="54818">
                  <c:v>1.42672E-3</c:v>
                </c:pt>
                <c:pt idx="54819">
                  <c:v>-2.5762000000000002E-4</c:v>
                </c:pt>
                <c:pt idx="54820" formatCode="0.00E+00">
                  <c:v>-2.9960000000000001E-5</c:v>
                </c:pt>
                <c:pt idx="54821">
                  <c:v>1.13204E-3</c:v>
                </c:pt>
                <c:pt idx="54822">
                  <c:v>9.2942999999999997E-4</c:v>
                </c:pt>
                <c:pt idx="54823" formatCode="0.00E+00">
                  <c:v>8.2230000000000004E-5</c:v>
                </c:pt>
                <c:pt idx="54824">
                  <c:v>-1.5646900000000001E-3</c:v>
                </c:pt>
                <c:pt idx="54825">
                  <c:v>-2.4164099999999999E-3</c:v>
                </c:pt>
                <c:pt idx="54826">
                  <c:v>-1.8856400000000001E-3</c:v>
                </c:pt>
                <c:pt idx="54827">
                  <c:v>-1.8152800000000001E-3</c:v>
                </c:pt>
                <c:pt idx="54828">
                  <c:v>-5.6636000000000002E-4</c:v>
                </c:pt>
                <c:pt idx="54829">
                  <c:v>-3.4738E-4</c:v>
                </c:pt>
                <c:pt idx="54830">
                  <c:v>-9.4607000000000003E-4</c:v>
                </c:pt>
                <c:pt idx="54831">
                  <c:v>-7.4326000000000004E-4</c:v>
                </c:pt>
                <c:pt idx="54832">
                  <c:v>-2.0159599999999998E-3</c:v>
                </c:pt>
                <c:pt idx="54833">
                  <c:v>-8.3748000000000004E-4</c:v>
                </c:pt>
                <c:pt idx="54834">
                  <c:v>-4.0475999999999999E-4</c:v>
                </c:pt>
                <c:pt idx="54835">
                  <c:v>-1.20856E-3</c:v>
                </c:pt>
                <c:pt idx="54836">
                  <c:v>-8.0610000000000002E-4</c:v>
                </c:pt>
                <c:pt idx="54837">
                  <c:v>-7.9761000000000003E-4</c:v>
                </c:pt>
                <c:pt idx="54838">
                  <c:v>-1.4380599999999999E-3</c:v>
                </c:pt>
                <c:pt idx="54839">
                  <c:v>-1.3002199999999999E-3</c:v>
                </c:pt>
                <c:pt idx="54840" formatCode="0.00E+00">
                  <c:v>9.7070000000000004E-5</c:v>
                </c:pt>
                <c:pt idx="54841">
                  <c:v>-8.8347000000000002E-4</c:v>
                </c:pt>
                <c:pt idx="54842">
                  <c:v>-2.7044999999999999E-4</c:v>
                </c:pt>
                <c:pt idx="54843">
                  <c:v>8.2863999999999995E-4</c:v>
                </c:pt>
                <c:pt idx="54844">
                  <c:v>1.54233E-3</c:v>
                </c:pt>
                <c:pt idx="54845">
                  <c:v>3.0257600000000002E-3</c:v>
                </c:pt>
                <c:pt idx="54846">
                  <c:v>3.0247799999999999E-3</c:v>
                </c:pt>
                <c:pt idx="54847">
                  <c:v>1.7315399999999999E-3</c:v>
                </c:pt>
                <c:pt idx="54848">
                  <c:v>1.0370399999999999E-3</c:v>
                </c:pt>
                <c:pt idx="54849">
                  <c:v>-4.3774999999999999E-4</c:v>
                </c:pt>
                <c:pt idx="54850">
                  <c:v>-2.5951699999999999E-3</c:v>
                </c:pt>
                <c:pt idx="54851">
                  <c:v>-2.42625E-3</c:v>
                </c:pt>
                <c:pt idx="54852">
                  <c:v>-2.7012500000000001E-3</c:v>
                </c:pt>
                <c:pt idx="54853">
                  <c:v>-3.0867099999999999E-3</c:v>
                </c:pt>
                <c:pt idx="54854">
                  <c:v>1.3479E-4</c:v>
                </c:pt>
                <c:pt idx="54855">
                  <c:v>-1.2754999999999999E-3</c:v>
                </c:pt>
                <c:pt idx="54856">
                  <c:v>-1.2973100000000001E-3</c:v>
                </c:pt>
                <c:pt idx="54857">
                  <c:v>-8.8982999999999998E-4</c:v>
                </c:pt>
                <c:pt idx="54858">
                  <c:v>-2.7681E-4</c:v>
                </c:pt>
                <c:pt idx="54859">
                  <c:v>2.2233299999999999E-3</c:v>
                </c:pt>
                <c:pt idx="54860">
                  <c:v>3.0383400000000001E-3</c:v>
                </c:pt>
                <c:pt idx="54861">
                  <c:v>3.8958500000000002E-3</c:v>
                </c:pt>
                <c:pt idx="54862">
                  <c:v>2.1213500000000001E-3</c:v>
                </c:pt>
                <c:pt idx="54863">
                  <c:v>1.02629E-3</c:v>
                </c:pt>
                <c:pt idx="54864">
                  <c:v>-1.0300400000000001E-3</c:v>
                </c:pt>
                <c:pt idx="54865">
                  <c:v>-3.1634200000000001E-3</c:v>
                </c:pt>
                <c:pt idx="54866">
                  <c:v>-3.4822400000000002E-3</c:v>
                </c:pt>
                <c:pt idx="54867">
                  <c:v>-3.44123E-3</c:v>
                </c:pt>
                <c:pt idx="54868">
                  <c:v>-3.0815399999999998E-3</c:v>
                </c:pt>
                <c:pt idx="54869">
                  <c:v>-1.6772099999999999E-3</c:v>
                </c:pt>
                <c:pt idx="54870">
                  <c:v>-1.50673E-3</c:v>
                </c:pt>
                <c:pt idx="54871">
                  <c:v>-1.3019399999999999E-3</c:v>
                </c:pt>
                <c:pt idx="54872">
                  <c:v>-1.06718E-3</c:v>
                </c:pt>
                <c:pt idx="54873">
                  <c:v>-2.3087699999999999E-3</c:v>
                </c:pt>
                <c:pt idx="54874">
                  <c:v>-6.5196999999999998E-4</c:v>
                </c:pt>
                <c:pt idx="54875">
                  <c:v>-3.1074000000000002E-3</c:v>
                </c:pt>
                <c:pt idx="54876">
                  <c:v>-2.5141199999999999E-3</c:v>
                </c:pt>
                <c:pt idx="54877">
                  <c:v>-1.0288999999999999E-3</c:v>
                </c:pt>
                <c:pt idx="54878">
                  <c:v>-1.72506E-3</c:v>
                </c:pt>
                <c:pt idx="54879">
                  <c:v>1.3009499999999999E-3</c:v>
                </c:pt>
                <c:pt idx="54880">
                  <c:v>2.6349899999999998E-3</c:v>
                </c:pt>
                <c:pt idx="54881">
                  <c:v>3.79379E-3</c:v>
                </c:pt>
                <c:pt idx="54882">
                  <c:v>3.9484400000000001E-3</c:v>
                </c:pt>
                <c:pt idx="54883">
                  <c:v>3.1079599999999999E-3</c:v>
                </c:pt>
                <c:pt idx="54884">
                  <c:v>2.04222E-3</c:v>
                </c:pt>
                <c:pt idx="54885">
                  <c:v>1.56456E-3</c:v>
                </c:pt>
                <c:pt idx="54886">
                  <c:v>2.8142699999999998E-3</c:v>
                </c:pt>
                <c:pt idx="54887">
                  <c:v>1.5503299999999999E-3</c:v>
                </c:pt>
                <c:pt idx="54888">
                  <c:v>1.6511200000000001E-3</c:v>
                </c:pt>
                <c:pt idx="54889">
                  <c:v>2.1850099999999998E-3</c:v>
                </c:pt>
                <c:pt idx="54890">
                  <c:v>2.3778100000000002E-3</c:v>
                </c:pt>
                <c:pt idx="54891">
                  <c:v>2.6311699999999999E-3</c:v>
                </c:pt>
                <c:pt idx="54892">
                  <c:v>2.17753E-3</c:v>
                </c:pt>
                <c:pt idx="54893">
                  <c:v>1.8900099999999999E-3</c:v>
                </c:pt>
                <c:pt idx="54894">
                  <c:v>2.0066999999999999E-4</c:v>
                </c:pt>
                <c:pt idx="54895">
                  <c:v>-1.93289E-3</c:v>
                </c:pt>
                <c:pt idx="54896">
                  <c:v>-2.0956500000000001E-3</c:v>
                </c:pt>
                <c:pt idx="54897">
                  <c:v>-3.1358599999999999E-3</c:v>
                </c:pt>
                <c:pt idx="54898">
                  <c:v>-2.3015800000000001E-3</c:v>
                </c:pt>
                <c:pt idx="54899" formatCode="0.00E+00">
                  <c:v>3.218E-5</c:v>
                </c:pt>
                <c:pt idx="54900">
                  <c:v>1.36824E-3</c:v>
                </c:pt>
                <c:pt idx="54901">
                  <c:v>3.3852299999999999E-3</c:v>
                </c:pt>
                <c:pt idx="54902">
                  <c:v>3.7370099999999998E-3</c:v>
                </c:pt>
                <c:pt idx="54903">
                  <c:v>3.1005799999999999E-3</c:v>
                </c:pt>
                <c:pt idx="54904">
                  <c:v>1.91234E-3</c:v>
                </c:pt>
                <c:pt idx="54905">
                  <c:v>-8.0641999999999997E-4</c:v>
                </c:pt>
                <c:pt idx="54906">
                  <c:v>-2.9133700000000002E-3</c:v>
                </c:pt>
                <c:pt idx="54907">
                  <c:v>-5.0810300000000003E-3</c:v>
                </c:pt>
                <c:pt idx="54908">
                  <c:v>-4.6442599999999999E-3</c:v>
                </c:pt>
                <c:pt idx="54909">
                  <c:v>-3.04747E-3</c:v>
                </c:pt>
                <c:pt idx="54910">
                  <c:v>-3.6532499999999998E-3</c:v>
                </c:pt>
                <c:pt idx="54911">
                  <c:v>-2.9608500000000001E-3</c:v>
                </c:pt>
                <c:pt idx="54912">
                  <c:v>-1.9891800000000001E-3</c:v>
                </c:pt>
                <c:pt idx="54913">
                  <c:v>-1.19972E-3</c:v>
                </c:pt>
                <c:pt idx="54914">
                  <c:v>3.4846999999999998E-4</c:v>
                </c:pt>
                <c:pt idx="54915">
                  <c:v>1.3821E-3</c:v>
                </c:pt>
                <c:pt idx="54916">
                  <c:v>3.7338499999999999E-3</c:v>
                </c:pt>
                <c:pt idx="54917">
                  <c:v>3.44217E-3</c:v>
                </c:pt>
                <c:pt idx="54918">
                  <c:v>3.1146899999999998E-3</c:v>
                </c:pt>
                <c:pt idx="54919">
                  <c:v>9.9189999999999999E-4</c:v>
                </c:pt>
                <c:pt idx="54920">
                  <c:v>-9.5441999999999999E-4</c:v>
                </c:pt>
                <c:pt idx="54921">
                  <c:v>-2.6356399999999999E-3</c:v>
                </c:pt>
                <c:pt idx="54922">
                  <c:v>-4.72106E-3</c:v>
                </c:pt>
                <c:pt idx="54923">
                  <c:v>-3.5960800000000002E-3</c:v>
                </c:pt>
                <c:pt idx="54924">
                  <c:v>-4.2881100000000004E-3</c:v>
                </c:pt>
                <c:pt idx="54925">
                  <c:v>-2.91574E-3</c:v>
                </c:pt>
                <c:pt idx="54926">
                  <c:v>-2.5352700000000001E-3</c:v>
                </c:pt>
                <c:pt idx="54927">
                  <c:v>-3.5239400000000001E-3</c:v>
                </c:pt>
                <c:pt idx="54928">
                  <c:v>-2.8581000000000001E-3</c:v>
                </c:pt>
                <c:pt idx="54929">
                  <c:v>-3.49146E-3</c:v>
                </c:pt>
                <c:pt idx="54930">
                  <c:v>-2.4498300000000001E-3</c:v>
                </c:pt>
                <c:pt idx="54931">
                  <c:v>-2.54894E-3</c:v>
                </c:pt>
                <c:pt idx="54932">
                  <c:v>-2.0252099999999999E-3</c:v>
                </c:pt>
                <c:pt idx="54933">
                  <c:v>-1.42808E-3</c:v>
                </c:pt>
                <c:pt idx="54934">
                  <c:v>-8.1505E-4</c:v>
                </c:pt>
                <c:pt idx="54935">
                  <c:v>1.1677E-3</c:v>
                </c:pt>
                <c:pt idx="54936">
                  <c:v>3.0560100000000001E-3</c:v>
                </c:pt>
                <c:pt idx="54937">
                  <c:v>5.9448499999999998E-3</c:v>
                </c:pt>
                <c:pt idx="54938">
                  <c:v>5.7230600000000003E-3</c:v>
                </c:pt>
                <c:pt idx="54939">
                  <c:v>4.4240299999999998E-3</c:v>
                </c:pt>
                <c:pt idx="54940">
                  <c:v>3.6654000000000001E-3</c:v>
                </c:pt>
                <c:pt idx="54941">
                  <c:v>3.0750600000000001E-3</c:v>
                </c:pt>
                <c:pt idx="54942">
                  <c:v>3.8614299999999999E-3</c:v>
                </c:pt>
                <c:pt idx="54943">
                  <c:v>3.1050000000000001E-3</c:v>
                </c:pt>
                <c:pt idx="54944">
                  <c:v>3.1943800000000001E-3</c:v>
                </c:pt>
                <c:pt idx="54945">
                  <c:v>3.4971799999999999E-3</c:v>
                </c:pt>
                <c:pt idx="54946">
                  <c:v>3.7786E-3</c:v>
                </c:pt>
                <c:pt idx="54947">
                  <c:v>3.9501099999999997E-3</c:v>
                </c:pt>
                <c:pt idx="54948">
                  <c:v>3.1579899999999998E-3</c:v>
                </c:pt>
                <c:pt idx="54949">
                  <c:v>3.3205999999999999E-3</c:v>
                </c:pt>
                <c:pt idx="54950">
                  <c:v>3.2853800000000001E-3</c:v>
                </c:pt>
                <c:pt idx="54951">
                  <c:v>2.3286600000000002E-3</c:v>
                </c:pt>
                <c:pt idx="54952">
                  <c:v>3.6167600000000001E-3</c:v>
                </c:pt>
                <c:pt idx="54953">
                  <c:v>2.3437200000000001E-3</c:v>
                </c:pt>
                <c:pt idx="54954">
                  <c:v>1.4898999999999999E-3</c:v>
                </c:pt>
                <c:pt idx="54955">
                  <c:v>-4.8706999999999998E-4</c:v>
                </c:pt>
                <c:pt idx="54956">
                  <c:v>-3.25407E-3</c:v>
                </c:pt>
                <c:pt idx="54957">
                  <c:v>-3.6445700000000002E-3</c:v>
                </c:pt>
                <c:pt idx="54958">
                  <c:v>-3.7261600000000001E-3</c:v>
                </c:pt>
                <c:pt idx="54959">
                  <c:v>-2.0922499999999999E-3</c:v>
                </c:pt>
                <c:pt idx="54960">
                  <c:v>-2.7931399999999999E-3</c:v>
                </c:pt>
                <c:pt idx="54961">
                  <c:v>1.07832E-3</c:v>
                </c:pt>
                <c:pt idx="54962">
                  <c:v>4.5821600000000001E-3</c:v>
                </c:pt>
                <c:pt idx="54963">
                  <c:v>4.9428900000000001E-3</c:v>
                </c:pt>
                <c:pt idx="54964">
                  <c:v>5.6210899999999996E-3</c:v>
                </c:pt>
                <c:pt idx="54965">
                  <c:v>3.22638E-3</c:v>
                </c:pt>
                <c:pt idx="54966">
                  <c:v>4.1827399999999999E-3</c:v>
                </c:pt>
                <c:pt idx="54967">
                  <c:v>3.8798499999999998E-3</c:v>
                </c:pt>
                <c:pt idx="54968">
                  <c:v>4.5648099999999999E-3</c:v>
                </c:pt>
                <c:pt idx="54969">
                  <c:v>4.18184E-3</c:v>
                </c:pt>
                <c:pt idx="54970" formatCode="0.00E+00">
                  <c:v>-6.8839999999999998E-5</c:v>
                </c:pt>
                <c:pt idx="54971">
                  <c:v>-2.6986599999999999E-3</c:v>
                </c:pt>
                <c:pt idx="54972">
                  <c:v>-3.4831599999999999E-3</c:v>
                </c:pt>
                <c:pt idx="54973">
                  <c:v>-3.9287300000000001E-3</c:v>
                </c:pt>
                <c:pt idx="54974">
                  <c:v>-3.3512500000000001E-3</c:v>
                </c:pt>
                <c:pt idx="54975">
                  <c:v>-1.70455E-3</c:v>
                </c:pt>
                <c:pt idx="54976">
                  <c:v>1.7131200000000001E-3</c:v>
                </c:pt>
                <c:pt idx="54977">
                  <c:v>4.9246400000000001E-3</c:v>
                </c:pt>
                <c:pt idx="54978">
                  <c:v>5.08618E-3</c:v>
                </c:pt>
                <c:pt idx="54979">
                  <c:v>5.3029100000000001E-3</c:v>
                </c:pt>
                <c:pt idx="54980">
                  <c:v>5.2278799999999999E-3</c:v>
                </c:pt>
                <c:pt idx="54981">
                  <c:v>2.99227E-3</c:v>
                </c:pt>
                <c:pt idx="54982">
                  <c:v>3.0928700000000002E-3</c:v>
                </c:pt>
                <c:pt idx="54983">
                  <c:v>4.3469900000000002E-3</c:v>
                </c:pt>
                <c:pt idx="54984">
                  <c:v>4.2707999999999999E-3</c:v>
                </c:pt>
                <c:pt idx="54985">
                  <c:v>3.9871500000000001E-3</c:v>
                </c:pt>
                <c:pt idx="54986">
                  <c:v>3.3807500000000001E-3</c:v>
                </c:pt>
                <c:pt idx="54987">
                  <c:v>4.2349199999999997E-3</c:v>
                </c:pt>
                <c:pt idx="54988">
                  <c:v>3.8489100000000001E-3</c:v>
                </c:pt>
                <c:pt idx="54989">
                  <c:v>1.03994E-3</c:v>
                </c:pt>
                <c:pt idx="54990">
                  <c:v>1.21507E-3</c:v>
                </c:pt>
                <c:pt idx="54991">
                  <c:v>-1.02699E-3</c:v>
                </c:pt>
                <c:pt idx="54992">
                  <c:v>-4.1682200000000003E-3</c:v>
                </c:pt>
                <c:pt idx="54993">
                  <c:v>-4.5817399999999999E-3</c:v>
                </c:pt>
                <c:pt idx="54994">
                  <c:v>-6.4224699999999996E-3</c:v>
                </c:pt>
                <c:pt idx="54995">
                  <c:v>-5.7443800000000003E-3</c:v>
                </c:pt>
                <c:pt idx="54996">
                  <c:v>-3.3693899999999999E-3</c:v>
                </c:pt>
                <c:pt idx="54997">
                  <c:v>-3.6559800000000001E-3</c:v>
                </c:pt>
                <c:pt idx="54998">
                  <c:v>-3.54382E-3</c:v>
                </c:pt>
                <c:pt idx="54999">
                  <c:v>-4.3042899999999997E-3</c:v>
                </c:pt>
                <c:pt idx="55000">
                  <c:v>-4.7445200000000003E-3</c:v>
                </c:pt>
                <c:pt idx="55001">
                  <c:v>-4.1798299999999998E-3</c:v>
                </c:pt>
                <c:pt idx="55002">
                  <c:v>-4.8439499999999996E-3</c:v>
                </c:pt>
                <c:pt idx="55003">
                  <c:v>-4.6135200000000003E-3</c:v>
                </c:pt>
                <c:pt idx="55004">
                  <c:v>-3.6980799999999999E-3</c:v>
                </c:pt>
                <c:pt idx="55005">
                  <c:v>-1.0539200000000001E-3</c:v>
                </c:pt>
                <c:pt idx="55006">
                  <c:v>2.3881200000000001E-3</c:v>
                </c:pt>
                <c:pt idx="55007">
                  <c:v>3.6561599999999999E-3</c:v>
                </c:pt>
                <c:pt idx="55008">
                  <c:v>3.8636299999999998E-3</c:v>
                </c:pt>
                <c:pt idx="55009">
                  <c:v>3.8829400000000001E-3</c:v>
                </c:pt>
                <c:pt idx="55010">
                  <c:v>2.13685E-3</c:v>
                </c:pt>
                <c:pt idx="55011">
                  <c:v>-1.21112E-3</c:v>
                </c:pt>
                <c:pt idx="55012">
                  <c:v>-2.14299E-3</c:v>
                </c:pt>
                <c:pt idx="55013">
                  <c:v>-4.19177E-3</c:v>
                </c:pt>
                <c:pt idx="55014">
                  <c:v>-4.2538999999999997E-3</c:v>
                </c:pt>
                <c:pt idx="55015">
                  <c:v>-3.1000799999999998E-3</c:v>
                </c:pt>
                <c:pt idx="55016">
                  <c:v>-1.8616699999999999E-3</c:v>
                </c:pt>
                <c:pt idx="55017">
                  <c:v>2.5631600000000001E-3</c:v>
                </c:pt>
                <c:pt idx="55018">
                  <c:v>5.2497799999999999E-3</c:v>
                </c:pt>
                <c:pt idx="55019">
                  <c:v>5.5433599999999998E-3</c:v>
                </c:pt>
                <c:pt idx="55020">
                  <c:v>6.4578200000000004E-3</c:v>
                </c:pt>
                <c:pt idx="55021">
                  <c:v>4.8452699999999996E-3</c:v>
                </c:pt>
                <c:pt idx="55022">
                  <c:v>4.1677399999999996E-3</c:v>
                </c:pt>
                <c:pt idx="55023">
                  <c:v>4.2816900000000003E-3</c:v>
                </c:pt>
                <c:pt idx="55024">
                  <c:v>2.56186E-3</c:v>
                </c:pt>
                <c:pt idx="55025">
                  <c:v>2.66549E-3</c:v>
                </c:pt>
                <c:pt idx="55026">
                  <c:v>1.38653E-3</c:v>
                </c:pt>
                <c:pt idx="55027">
                  <c:v>-2.92559E-3</c:v>
                </c:pt>
                <c:pt idx="55028">
                  <c:v>-3.3405599999999998E-3</c:v>
                </c:pt>
                <c:pt idx="55029">
                  <c:v>-3.5259699999999998E-3</c:v>
                </c:pt>
                <c:pt idx="55030">
                  <c:v>-4.8554799999999997E-3</c:v>
                </c:pt>
                <c:pt idx="55031">
                  <c:v>-1.3588999999999999E-3</c:v>
                </c:pt>
                <c:pt idx="55032">
                  <c:v>7.2035999999999997E-4</c:v>
                </c:pt>
                <c:pt idx="55033">
                  <c:v>3.4816500000000002E-3</c:v>
                </c:pt>
                <c:pt idx="55034">
                  <c:v>7.4514100000000003E-3</c:v>
                </c:pt>
                <c:pt idx="55035">
                  <c:v>6.0489799999999998E-3</c:v>
                </c:pt>
                <c:pt idx="55036">
                  <c:v>5.5762299999999997E-3</c:v>
                </c:pt>
                <c:pt idx="55037">
                  <c:v>5.9460499999999996E-3</c:v>
                </c:pt>
                <c:pt idx="55038">
                  <c:v>5.0636199999999996E-3</c:v>
                </c:pt>
                <c:pt idx="55039">
                  <c:v>5.5020399999999997E-3</c:v>
                </c:pt>
                <c:pt idx="55040">
                  <c:v>5.5050699999999999E-3</c:v>
                </c:pt>
                <c:pt idx="55041">
                  <c:v>4.8805999999999997E-3</c:v>
                </c:pt>
                <c:pt idx="55042">
                  <c:v>4.9629599999999998E-3</c:v>
                </c:pt>
                <c:pt idx="55043">
                  <c:v>5.4409999999999997E-3</c:v>
                </c:pt>
                <c:pt idx="55044">
                  <c:v>4.6225099999999998E-3</c:v>
                </c:pt>
                <c:pt idx="55045">
                  <c:v>2.2182700000000001E-3</c:v>
                </c:pt>
                <c:pt idx="55046">
                  <c:v>2.1060900000000001E-3</c:v>
                </c:pt>
                <c:pt idx="55047">
                  <c:v>-1.79715E-3</c:v>
                </c:pt>
                <c:pt idx="55048">
                  <c:v>-5.0364600000000004E-3</c:v>
                </c:pt>
                <c:pt idx="55049">
                  <c:v>-7.1780999999999998E-3</c:v>
                </c:pt>
                <c:pt idx="55050">
                  <c:v>-6.32119E-3</c:v>
                </c:pt>
                <c:pt idx="55051">
                  <c:v>-5.7932699999999997E-3</c:v>
                </c:pt>
                <c:pt idx="55052">
                  <c:v>-6.3507399999999997E-3</c:v>
                </c:pt>
                <c:pt idx="55053">
                  <c:v>-4.25341E-3</c:v>
                </c:pt>
                <c:pt idx="55054">
                  <c:v>-5.62336E-3</c:v>
                </c:pt>
                <c:pt idx="55055">
                  <c:v>-4.9588999999999996E-3</c:v>
                </c:pt>
                <c:pt idx="55056">
                  <c:v>-4.3375999999999996E-3</c:v>
                </c:pt>
                <c:pt idx="55057">
                  <c:v>-5.3792099999999997E-3</c:v>
                </c:pt>
                <c:pt idx="55058">
                  <c:v>-4.9449699999999999E-3</c:v>
                </c:pt>
                <c:pt idx="55059">
                  <c:v>-5.2201900000000004E-3</c:v>
                </c:pt>
                <c:pt idx="55060">
                  <c:v>-3.8929799999999999E-3</c:v>
                </c:pt>
                <c:pt idx="55061">
                  <c:v>-1.1055500000000001E-3</c:v>
                </c:pt>
                <c:pt idx="55062">
                  <c:v>2.0566099999999999E-3</c:v>
                </c:pt>
                <c:pt idx="55063">
                  <c:v>2.79284E-3</c:v>
                </c:pt>
                <c:pt idx="55064">
                  <c:v>4.3219599999999997E-3</c:v>
                </c:pt>
                <c:pt idx="55065">
                  <c:v>4.1407199999999996E-3</c:v>
                </c:pt>
                <c:pt idx="55066">
                  <c:v>3.3990000000000002E-4</c:v>
                </c:pt>
                <c:pt idx="55067" formatCode="0.00E+00">
                  <c:v>-4.2929999999999997E-5</c:v>
                </c:pt>
                <c:pt idx="55068">
                  <c:v>-3.9328699999999998E-3</c:v>
                </c:pt>
                <c:pt idx="55069">
                  <c:v>-5.2653400000000003E-3</c:v>
                </c:pt>
                <c:pt idx="55070">
                  <c:v>-3.6209499999999999E-3</c:v>
                </c:pt>
                <c:pt idx="55071">
                  <c:v>-4.18184E-3</c:v>
                </c:pt>
                <c:pt idx="55072">
                  <c:v>-4.8094000000000001E-4</c:v>
                </c:pt>
                <c:pt idx="55073">
                  <c:v>1.84604E-3</c:v>
                </c:pt>
                <c:pt idx="55074">
                  <c:v>4.9153900000000004E-3</c:v>
                </c:pt>
                <c:pt idx="55075">
                  <c:v>6.92013E-3</c:v>
                </c:pt>
                <c:pt idx="55076">
                  <c:v>6.4277800000000001E-3</c:v>
                </c:pt>
                <c:pt idx="55077">
                  <c:v>5.7009499999999998E-3</c:v>
                </c:pt>
                <c:pt idx="55078">
                  <c:v>6.2034300000000002E-3</c:v>
                </c:pt>
                <c:pt idx="55079">
                  <c:v>6.0564399999999997E-3</c:v>
                </c:pt>
                <c:pt idx="55080">
                  <c:v>4.6961900000000003E-3</c:v>
                </c:pt>
                <c:pt idx="55081">
                  <c:v>2.5056000000000002E-3</c:v>
                </c:pt>
                <c:pt idx="55082">
                  <c:v>6.2852999999999997E-4</c:v>
                </c:pt>
                <c:pt idx="55083">
                  <c:v>-1.79189E-3</c:v>
                </c:pt>
                <c:pt idx="55084">
                  <c:v>-4.9180999999999999E-3</c:v>
                </c:pt>
                <c:pt idx="55085">
                  <c:v>-4.8701600000000001E-3</c:v>
                </c:pt>
                <c:pt idx="55086">
                  <c:v>-4.7107E-3</c:v>
                </c:pt>
                <c:pt idx="55087">
                  <c:v>-2.7504199999999999E-3</c:v>
                </c:pt>
                <c:pt idx="55088">
                  <c:v>2.0892E-4</c:v>
                </c:pt>
                <c:pt idx="55089">
                  <c:v>4.3797599999999999E-3</c:v>
                </c:pt>
                <c:pt idx="55090">
                  <c:v>8.2853300000000005E-3</c:v>
                </c:pt>
                <c:pt idx="55091">
                  <c:v>7.53486E-3</c:v>
                </c:pt>
                <c:pt idx="55092">
                  <c:v>6.3581599999999999E-3</c:v>
                </c:pt>
                <c:pt idx="55093">
                  <c:v>5.6585300000000002E-3</c:v>
                </c:pt>
                <c:pt idx="55094">
                  <c:v>5.68061E-3</c:v>
                </c:pt>
                <c:pt idx="55095">
                  <c:v>6.9766200000000002E-3</c:v>
                </c:pt>
                <c:pt idx="55096">
                  <c:v>6.3064200000000001E-3</c:v>
                </c:pt>
                <c:pt idx="55097">
                  <c:v>6.4087399999999996E-3</c:v>
                </c:pt>
                <c:pt idx="55098">
                  <c:v>7.7236700000000002E-3</c:v>
                </c:pt>
                <c:pt idx="55099">
                  <c:v>6.3224800000000001E-3</c:v>
                </c:pt>
                <c:pt idx="55100">
                  <c:v>4.4191500000000002E-3</c:v>
                </c:pt>
                <c:pt idx="55101">
                  <c:v>3.7944799999999998E-3</c:v>
                </c:pt>
                <c:pt idx="55102">
                  <c:v>2.0852100000000001E-3</c:v>
                </c:pt>
                <c:pt idx="55103">
                  <c:v>-9.6728000000000005E-4</c:v>
                </c:pt>
                <c:pt idx="55104">
                  <c:v>-4.2376699999999998E-3</c:v>
                </c:pt>
                <c:pt idx="55105">
                  <c:v>-7.7330100000000002E-3</c:v>
                </c:pt>
                <c:pt idx="55106">
                  <c:v>-6.3722700000000002E-3</c:v>
                </c:pt>
                <c:pt idx="55107">
                  <c:v>-5.7235799999999998E-3</c:v>
                </c:pt>
                <c:pt idx="55108">
                  <c:v>-7.3550400000000002E-3</c:v>
                </c:pt>
                <c:pt idx="55109">
                  <c:v>-6.1810199999999997E-3</c:v>
                </c:pt>
                <c:pt idx="55110">
                  <c:v>-4.3174299999999997E-3</c:v>
                </c:pt>
                <c:pt idx="55111">
                  <c:v>-6.12883E-3</c:v>
                </c:pt>
                <c:pt idx="55112">
                  <c:v>-5.6101600000000003E-3</c:v>
                </c:pt>
                <c:pt idx="55113">
                  <c:v>-5.1304000000000002E-3</c:v>
                </c:pt>
                <c:pt idx="55114">
                  <c:v>-6.7850799999999998E-3</c:v>
                </c:pt>
                <c:pt idx="55115">
                  <c:v>-5.7206599999999998E-3</c:v>
                </c:pt>
                <c:pt idx="55116">
                  <c:v>-4.8548899999999997E-3</c:v>
                </c:pt>
                <c:pt idx="55117">
                  <c:v>-5.4348399999999998E-3</c:v>
                </c:pt>
                <c:pt idx="55118">
                  <c:v>-5.3553400000000001E-3</c:v>
                </c:pt>
                <c:pt idx="55119">
                  <c:v>-6.2011799999999997E-3</c:v>
                </c:pt>
                <c:pt idx="55120">
                  <c:v>-6.1032500000000002E-3</c:v>
                </c:pt>
                <c:pt idx="55121">
                  <c:v>-3.5943099999999999E-3</c:v>
                </c:pt>
                <c:pt idx="55122">
                  <c:v>-1.1969000000000001E-3</c:v>
                </c:pt>
                <c:pt idx="55123">
                  <c:v>-2.0249999999999999E-4</c:v>
                </c:pt>
                <c:pt idx="55124">
                  <c:v>3.8185200000000002E-3</c:v>
                </c:pt>
                <c:pt idx="55125">
                  <c:v>6.8642900000000003E-3</c:v>
                </c:pt>
                <c:pt idx="55126">
                  <c:v>4.9726800000000002E-3</c:v>
                </c:pt>
                <c:pt idx="55127">
                  <c:v>5.3048599999999998E-3</c:v>
                </c:pt>
                <c:pt idx="55128">
                  <c:v>1.90143E-3</c:v>
                </c:pt>
                <c:pt idx="55129">
                  <c:v>-3.3893600000000001E-3</c:v>
                </c:pt>
                <c:pt idx="55130">
                  <c:v>-5.8406400000000002E-3</c:v>
                </c:pt>
                <c:pt idx="55131">
                  <c:v>-7.7491599999999997E-3</c:v>
                </c:pt>
                <c:pt idx="55132">
                  <c:v>-8.0077599999999992E-3</c:v>
                </c:pt>
                <c:pt idx="55133">
                  <c:v>-6.7820199999999997E-3</c:v>
                </c:pt>
                <c:pt idx="55134">
                  <c:v>-5.4866200000000002E-3</c:v>
                </c:pt>
                <c:pt idx="55135">
                  <c:v>-6.1670900000000001E-3</c:v>
                </c:pt>
                <c:pt idx="55136">
                  <c:v>-3.2821700000000001E-3</c:v>
                </c:pt>
                <c:pt idx="55137">
                  <c:v>-2.9616299999999998E-3</c:v>
                </c:pt>
                <c:pt idx="55138">
                  <c:v>1.6595999999999999E-4</c:v>
                </c:pt>
                <c:pt idx="55139">
                  <c:v>4.4994800000000001E-3</c:v>
                </c:pt>
                <c:pt idx="55140">
                  <c:v>3.3622499999999998E-3</c:v>
                </c:pt>
                <c:pt idx="55141">
                  <c:v>4.7590799999999997E-3</c:v>
                </c:pt>
                <c:pt idx="55142">
                  <c:v>3.74925E-3</c:v>
                </c:pt>
                <c:pt idx="55143">
                  <c:v>1.3092799999999999E-3</c:v>
                </c:pt>
                <c:pt idx="55144">
                  <c:v>-1.82215E-3</c:v>
                </c:pt>
                <c:pt idx="55145">
                  <c:v>-5.3485900000000003E-3</c:v>
                </c:pt>
                <c:pt idx="55146">
                  <c:v>-6.8252499999999997E-3</c:v>
                </c:pt>
                <c:pt idx="55147">
                  <c:v>-7.1888100000000003E-3</c:v>
                </c:pt>
                <c:pt idx="55148">
                  <c:v>-7.1975399999999997E-3</c:v>
                </c:pt>
                <c:pt idx="55149">
                  <c:v>-6.5354300000000001E-3</c:v>
                </c:pt>
                <c:pt idx="55150">
                  <c:v>-6.2083599999999996E-3</c:v>
                </c:pt>
                <c:pt idx="55151">
                  <c:v>-7.1189399999999998E-3</c:v>
                </c:pt>
                <c:pt idx="55152">
                  <c:v>-6.1551699999999997E-3</c:v>
                </c:pt>
                <c:pt idx="55153">
                  <c:v>-6.4899700000000003E-3</c:v>
                </c:pt>
                <c:pt idx="55154">
                  <c:v>-5.80898E-3</c:v>
                </c:pt>
                <c:pt idx="55155">
                  <c:v>-7.2027000000000002E-3</c:v>
                </c:pt>
                <c:pt idx="55156">
                  <c:v>-5.0234900000000002E-3</c:v>
                </c:pt>
                <c:pt idx="55157">
                  <c:v>-3.6178899999999999E-3</c:v>
                </c:pt>
                <c:pt idx="55158">
                  <c:v>-2.6064E-3</c:v>
                </c:pt>
                <c:pt idx="55159">
                  <c:v>2.0051499999999998E-3</c:v>
                </c:pt>
                <c:pt idx="55160">
                  <c:v>3.2156699999999999E-3</c:v>
                </c:pt>
                <c:pt idx="55161">
                  <c:v>6.5523100000000004E-3</c:v>
                </c:pt>
                <c:pt idx="55162">
                  <c:v>8.07276E-3</c:v>
                </c:pt>
                <c:pt idx="55163">
                  <c:v>7.7539100000000001E-3</c:v>
                </c:pt>
                <c:pt idx="55164">
                  <c:v>7.01113E-3</c:v>
                </c:pt>
                <c:pt idx="55165">
                  <c:v>6.1791199999999998E-3</c:v>
                </c:pt>
                <c:pt idx="55166">
                  <c:v>8.0511100000000002E-3</c:v>
                </c:pt>
                <c:pt idx="55167">
                  <c:v>7.7280200000000004E-3</c:v>
                </c:pt>
                <c:pt idx="55168">
                  <c:v>6.1008099999999999E-3</c:v>
                </c:pt>
                <c:pt idx="55169">
                  <c:v>5.6198400000000001E-3</c:v>
                </c:pt>
                <c:pt idx="55170">
                  <c:v>6.7846299999999998E-3</c:v>
                </c:pt>
                <c:pt idx="55171">
                  <c:v>6.3041E-3</c:v>
                </c:pt>
                <c:pt idx="55172">
                  <c:v>5.36003E-3</c:v>
                </c:pt>
                <c:pt idx="55173">
                  <c:v>6.6117600000000004E-3</c:v>
                </c:pt>
                <c:pt idx="55174">
                  <c:v>7.2079700000000002E-3</c:v>
                </c:pt>
                <c:pt idx="55175">
                  <c:v>5.7636800000000002E-3</c:v>
                </c:pt>
                <c:pt idx="55176">
                  <c:v>6.0657899999999997E-3</c:v>
                </c:pt>
                <c:pt idx="55177">
                  <c:v>4.3894099999999998E-3</c:v>
                </c:pt>
                <c:pt idx="55178">
                  <c:v>2.0967199999999998E-3</c:v>
                </c:pt>
                <c:pt idx="55179">
                  <c:v>-7.3592999999999998E-4</c:v>
                </c:pt>
                <c:pt idx="55180">
                  <c:v>-4.7370399999999997E-3</c:v>
                </c:pt>
                <c:pt idx="55181">
                  <c:v>-4.8751799999999998E-3</c:v>
                </c:pt>
                <c:pt idx="55182">
                  <c:v>-5.3697700000000003E-3</c:v>
                </c:pt>
                <c:pt idx="55183">
                  <c:v>-4.0764399999999998E-3</c:v>
                </c:pt>
                <c:pt idx="55184">
                  <c:v>-2.2062000000000001E-4</c:v>
                </c:pt>
                <c:pt idx="55185">
                  <c:v>1.94955E-3</c:v>
                </c:pt>
                <c:pt idx="55186">
                  <c:v>4.4504599999999998E-3</c:v>
                </c:pt>
                <c:pt idx="55187">
                  <c:v>8.3586900000000002E-3</c:v>
                </c:pt>
                <c:pt idx="55188">
                  <c:v>8.8519900000000006E-3</c:v>
                </c:pt>
                <c:pt idx="55189">
                  <c:v>7.4168999999999997E-3</c:v>
                </c:pt>
                <c:pt idx="55190">
                  <c:v>7.8924100000000007E-3</c:v>
                </c:pt>
                <c:pt idx="55191">
                  <c:v>6.0237199999999998E-3</c:v>
                </c:pt>
                <c:pt idx="55192">
                  <c:v>4.6745099999999998E-3</c:v>
                </c:pt>
                <c:pt idx="55193">
                  <c:v>3.27633E-3</c:v>
                </c:pt>
                <c:pt idx="55194">
                  <c:v>-4.952E-4</c:v>
                </c:pt>
                <c:pt idx="55195">
                  <c:v>-3.4176300000000001E-3</c:v>
                </c:pt>
                <c:pt idx="55196">
                  <c:v>-4.5482200000000004E-3</c:v>
                </c:pt>
                <c:pt idx="55197">
                  <c:v>-4.5544699999999997E-3</c:v>
                </c:pt>
                <c:pt idx="55198">
                  <c:v>-3.74442E-3</c:v>
                </c:pt>
                <c:pt idx="55199">
                  <c:v>-2.9098499999999998E-3</c:v>
                </c:pt>
                <c:pt idx="55200">
                  <c:v>6.5220000000000002E-4</c:v>
                </c:pt>
                <c:pt idx="55201">
                  <c:v>5.8724299999999997E-3</c:v>
                </c:pt>
                <c:pt idx="55202">
                  <c:v>7.8857600000000003E-3</c:v>
                </c:pt>
                <c:pt idx="55203">
                  <c:v>7.6990699999999997E-3</c:v>
                </c:pt>
                <c:pt idx="55204">
                  <c:v>7.2780900000000001E-3</c:v>
                </c:pt>
                <c:pt idx="55205">
                  <c:v>6.7869000000000002E-3</c:v>
                </c:pt>
                <c:pt idx="55206">
                  <c:v>7.6603799999999996E-3</c:v>
                </c:pt>
                <c:pt idx="55207">
                  <c:v>7.7105000000000003E-3</c:v>
                </c:pt>
                <c:pt idx="55208">
                  <c:v>6.8848299999999998E-3</c:v>
                </c:pt>
                <c:pt idx="55209">
                  <c:v>7.4002199999999999E-3</c:v>
                </c:pt>
                <c:pt idx="55210">
                  <c:v>7.0820800000000001E-3</c:v>
                </c:pt>
                <c:pt idx="55211">
                  <c:v>5.8810800000000003E-3</c:v>
                </c:pt>
                <c:pt idx="55212">
                  <c:v>5.5543500000000004E-3</c:v>
                </c:pt>
                <c:pt idx="55213">
                  <c:v>5.53485E-3</c:v>
                </c:pt>
                <c:pt idx="55214">
                  <c:v>1.37875E-3</c:v>
                </c:pt>
                <c:pt idx="55215">
                  <c:v>-2.2342899999999999E-3</c:v>
                </c:pt>
                <c:pt idx="55216">
                  <c:v>-3.0062000000000001E-3</c:v>
                </c:pt>
                <c:pt idx="55217">
                  <c:v>-6.8236900000000003E-3</c:v>
                </c:pt>
                <c:pt idx="55218">
                  <c:v>-7.6759000000000003E-3</c:v>
                </c:pt>
                <c:pt idx="55219">
                  <c:v>-8.2348500000000002E-3</c:v>
                </c:pt>
                <c:pt idx="55220">
                  <c:v>-8.1796200000000003E-3</c:v>
                </c:pt>
                <c:pt idx="55221">
                  <c:v>-6.67637E-3</c:v>
                </c:pt>
                <c:pt idx="55222">
                  <c:v>-6.5428999999999999E-3</c:v>
                </c:pt>
                <c:pt idx="55223">
                  <c:v>-6.0967699999999996E-3</c:v>
                </c:pt>
                <c:pt idx="55224">
                  <c:v>-6.3243600000000002E-3</c:v>
                </c:pt>
                <c:pt idx="55225">
                  <c:v>-7.1619400000000003E-3</c:v>
                </c:pt>
                <c:pt idx="55226">
                  <c:v>-7.3192700000000001E-3</c:v>
                </c:pt>
                <c:pt idx="55227">
                  <c:v>-7.3277799999999999E-3</c:v>
                </c:pt>
                <c:pt idx="55228">
                  <c:v>-7.0470100000000003E-3</c:v>
                </c:pt>
                <c:pt idx="55229">
                  <c:v>-6.92467E-3</c:v>
                </c:pt>
                <c:pt idx="55230">
                  <c:v>-6.8887499999999999E-3</c:v>
                </c:pt>
                <c:pt idx="55231">
                  <c:v>-6.5125900000000004E-3</c:v>
                </c:pt>
                <c:pt idx="55232">
                  <c:v>-4.7235000000000003E-3</c:v>
                </c:pt>
                <c:pt idx="55233">
                  <c:v>-4.74647E-3</c:v>
                </c:pt>
                <c:pt idx="55234">
                  <c:v>-2.8013399999999998E-3</c:v>
                </c:pt>
                <c:pt idx="55235">
                  <c:v>5.6263999999999999E-4</c:v>
                </c:pt>
                <c:pt idx="55236">
                  <c:v>2.8191000000000002E-3</c:v>
                </c:pt>
                <c:pt idx="55237">
                  <c:v>5.4613500000000002E-3</c:v>
                </c:pt>
                <c:pt idx="55238">
                  <c:v>4.8952900000000001E-3</c:v>
                </c:pt>
                <c:pt idx="55239">
                  <c:v>4.02966E-3</c:v>
                </c:pt>
                <c:pt idx="55240">
                  <c:v>1.9899000000000002E-3</c:v>
                </c:pt>
                <c:pt idx="55241">
                  <c:v>-2.6902300000000001E-3</c:v>
                </c:pt>
                <c:pt idx="55242">
                  <c:v>-6.1305099999999996E-3</c:v>
                </c:pt>
                <c:pt idx="55243">
                  <c:v>-8.6200400000000007E-3</c:v>
                </c:pt>
                <c:pt idx="55244">
                  <c:v>-8.5172700000000004E-3</c:v>
                </c:pt>
                <c:pt idx="55245">
                  <c:v>-8.8809400000000004E-3</c:v>
                </c:pt>
                <c:pt idx="55246">
                  <c:v>-7.9927100000000001E-3</c:v>
                </c:pt>
                <c:pt idx="55247">
                  <c:v>-6.7906099999999999E-3</c:v>
                </c:pt>
                <c:pt idx="55248">
                  <c:v>-5.1197400000000002E-3</c:v>
                </c:pt>
                <c:pt idx="55249">
                  <c:v>-3.2396600000000001E-3</c:v>
                </c:pt>
                <c:pt idx="55250" formatCode="0.00E+00">
                  <c:v>-6.8089999999999994E-5</c:v>
                </c:pt>
                <c:pt idx="55251">
                  <c:v>4.1833699999999996E-3</c:v>
                </c:pt>
                <c:pt idx="55252">
                  <c:v>4.6920800000000004E-3</c:v>
                </c:pt>
                <c:pt idx="55253">
                  <c:v>5.8069999999999997E-3</c:v>
                </c:pt>
                <c:pt idx="55254">
                  <c:v>4.5630799999999997E-3</c:v>
                </c:pt>
                <c:pt idx="55255">
                  <c:v>1.4415999999999999E-3</c:v>
                </c:pt>
                <c:pt idx="55256">
                  <c:v>-1.9667600000000001E-3</c:v>
                </c:pt>
                <c:pt idx="55257">
                  <c:v>-4.5723500000000002E-3</c:v>
                </c:pt>
                <c:pt idx="55258">
                  <c:v>-6.0057000000000001E-3</c:v>
                </c:pt>
                <c:pt idx="55259">
                  <c:v>-7.8138800000000005E-3</c:v>
                </c:pt>
                <c:pt idx="55260">
                  <c:v>-7.1684599999999998E-3</c:v>
                </c:pt>
                <c:pt idx="55261">
                  <c:v>-7.82623E-3</c:v>
                </c:pt>
                <c:pt idx="55262">
                  <c:v>-7.9069699999999993E-3</c:v>
                </c:pt>
                <c:pt idx="55263">
                  <c:v>-6.9045399999999998E-3</c:v>
                </c:pt>
                <c:pt idx="55264">
                  <c:v>-6.8567999999999997E-3</c:v>
                </c:pt>
                <c:pt idx="55265">
                  <c:v>-6.4176600000000004E-3</c:v>
                </c:pt>
                <c:pt idx="55266">
                  <c:v>-6.3716700000000003E-3</c:v>
                </c:pt>
                <c:pt idx="55267">
                  <c:v>-6.4677700000000003E-3</c:v>
                </c:pt>
                <c:pt idx="55268">
                  <c:v>-4.5621799999999999E-3</c:v>
                </c:pt>
                <c:pt idx="55269">
                  <c:v>-3.6403899999999999E-3</c:v>
                </c:pt>
                <c:pt idx="55270">
                  <c:v>-2.1480499999999999E-3</c:v>
                </c:pt>
                <c:pt idx="55271">
                  <c:v>7.2895999999999996E-4</c:v>
                </c:pt>
                <c:pt idx="55272">
                  <c:v>3.67257E-3</c:v>
                </c:pt>
                <c:pt idx="55273">
                  <c:v>6.9988200000000002E-3</c:v>
                </c:pt>
                <c:pt idx="55274">
                  <c:v>7.0918999999999999E-3</c:v>
                </c:pt>
                <c:pt idx="55275">
                  <c:v>7.4539300000000001E-3</c:v>
                </c:pt>
                <c:pt idx="55276">
                  <c:v>9.7663999999999997E-3</c:v>
                </c:pt>
                <c:pt idx="55277">
                  <c:v>6.4417099999999998E-3</c:v>
                </c:pt>
                <c:pt idx="55278">
                  <c:v>6.7342399999999998E-3</c:v>
                </c:pt>
                <c:pt idx="55279">
                  <c:v>8.5012100000000004E-3</c:v>
                </c:pt>
                <c:pt idx="55280">
                  <c:v>6.7866899999999997E-3</c:v>
                </c:pt>
                <c:pt idx="55281">
                  <c:v>7.5113699999999999E-3</c:v>
                </c:pt>
                <c:pt idx="55282">
                  <c:v>7.2945900000000001E-3</c:v>
                </c:pt>
                <c:pt idx="55283">
                  <c:v>6.3064499999999999E-3</c:v>
                </c:pt>
                <c:pt idx="55284">
                  <c:v>5.8492199999999996E-3</c:v>
                </c:pt>
                <c:pt idx="55285">
                  <c:v>2.8672699999999999E-3</c:v>
                </c:pt>
                <c:pt idx="55286">
                  <c:v>-8.6766999999999996E-4</c:v>
                </c:pt>
                <c:pt idx="55287">
                  <c:v>-3.67067E-3</c:v>
                </c:pt>
                <c:pt idx="55288">
                  <c:v>-4.3994899999999998E-3</c:v>
                </c:pt>
                <c:pt idx="55289">
                  <c:v>-4.4214600000000003E-3</c:v>
                </c:pt>
                <c:pt idx="55290">
                  <c:v>-3.2668200000000001E-3</c:v>
                </c:pt>
                <c:pt idx="55291">
                  <c:v>-8.5006999999999997E-4</c:v>
                </c:pt>
                <c:pt idx="55292">
                  <c:v>1.95042E-3</c:v>
                </c:pt>
                <c:pt idx="55293">
                  <c:v>5.5731000000000001E-3</c:v>
                </c:pt>
                <c:pt idx="55294">
                  <c:v>4.7344800000000001E-3</c:v>
                </c:pt>
                <c:pt idx="55295">
                  <c:v>3.1923300000000002E-3</c:v>
                </c:pt>
                <c:pt idx="55296">
                  <c:v>1.1217499999999999E-3</c:v>
                </c:pt>
                <c:pt idx="55297">
                  <c:v>-1.5325E-3</c:v>
                </c:pt>
                <c:pt idx="55298">
                  <c:v>-3.9646899999999999E-3</c:v>
                </c:pt>
                <c:pt idx="55299">
                  <c:v>-8.6367600000000003E-3</c:v>
                </c:pt>
                <c:pt idx="55300">
                  <c:v>-9.7016199999999993E-3</c:v>
                </c:pt>
                <c:pt idx="55301">
                  <c:v>-8.7175299999999994E-3</c:v>
                </c:pt>
                <c:pt idx="55302">
                  <c:v>-8.1695899999999991E-3</c:v>
                </c:pt>
                <c:pt idx="55303">
                  <c:v>-8.0316099999999998E-3</c:v>
                </c:pt>
                <c:pt idx="55304">
                  <c:v>-4.7468199999999997E-3</c:v>
                </c:pt>
                <c:pt idx="55305">
                  <c:v>-2.4946199999999999E-3</c:v>
                </c:pt>
                <c:pt idx="55306">
                  <c:v>-9.8869999999999991E-4</c:v>
                </c:pt>
                <c:pt idx="55307">
                  <c:v>3.3208399999999998E-3</c:v>
                </c:pt>
                <c:pt idx="55308">
                  <c:v>5.0227099999999997E-3</c:v>
                </c:pt>
                <c:pt idx="55309">
                  <c:v>4.3031600000000003E-3</c:v>
                </c:pt>
                <c:pt idx="55310">
                  <c:v>3.6378000000000001E-3</c:v>
                </c:pt>
                <c:pt idx="55311">
                  <c:v>2.1737700000000002E-3</c:v>
                </c:pt>
                <c:pt idx="55312">
                  <c:v>-1.39902E-3</c:v>
                </c:pt>
                <c:pt idx="55313">
                  <c:v>-4.9690999999999997E-3</c:v>
                </c:pt>
                <c:pt idx="55314">
                  <c:v>-7.87734E-3</c:v>
                </c:pt>
                <c:pt idx="55315">
                  <c:v>-8.5085600000000001E-3</c:v>
                </c:pt>
                <c:pt idx="55316">
                  <c:v>-6.4979800000000004E-3</c:v>
                </c:pt>
                <c:pt idx="55317">
                  <c:v>-8.8096400000000005E-3</c:v>
                </c:pt>
                <c:pt idx="55318">
                  <c:v>-9.3047700000000004E-3</c:v>
                </c:pt>
                <c:pt idx="55319">
                  <c:v>-6.4538299999999998E-3</c:v>
                </c:pt>
                <c:pt idx="55320">
                  <c:v>-6.5755099999999997E-3</c:v>
                </c:pt>
                <c:pt idx="55321">
                  <c:v>-7.3250499999999996E-3</c:v>
                </c:pt>
                <c:pt idx="55322">
                  <c:v>-7.1868399999999999E-3</c:v>
                </c:pt>
                <c:pt idx="55323">
                  <c:v>-7.2379200000000001E-3</c:v>
                </c:pt>
                <c:pt idx="55324">
                  <c:v>-6.3870699999999999E-3</c:v>
                </c:pt>
                <c:pt idx="55325">
                  <c:v>-5.2489700000000004E-3</c:v>
                </c:pt>
                <c:pt idx="55326">
                  <c:v>-1.7170899999999999E-3</c:v>
                </c:pt>
                <c:pt idx="55327">
                  <c:v>1.4175500000000001E-3</c:v>
                </c:pt>
                <c:pt idx="55328">
                  <c:v>4.5848900000000003E-3</c:v>
                </c:pt>
                <c:pt idx="55329">
                  <c:v>7.45395E-3</c:v>
                </c:pt>
                <c:pt idx="55330">
                  <c:v>6.9341400000000001E-3</c:v>
                </c:pt>
                <c:pt idx="55331">
                  <c:v>7.9002499999999993E-3</c:v>
                </c:pt>
                <c:pt idx="55332">
                  <c:v>7.6741099999999996E-3</c:v>
                </c:pt>
                <c:pt idx="55333">
                  <c:v>5.6598300000000002E-3</c:v>
                </c:pt>
                <c:pt idx="55334">
                  <c:v>6.84886E-3</c:v>
                </c:pt>
                <c:pt idx="55335">
                  <c:v>8.6398499999999993E-3</c:v>
                </c:pt>
                <c:pt idx="55336">
                  <c:v>8.8141999999999995E-3</c:v>
                </c:pt>
                <c:pt idx="55337">
                  <c:v>8.3225999999999994E-3</c:v>
                </c:pt>
                <c:pt idx="55338">
                  <c:v>7.6489100000000001E-3</c:v>
                </c:pt>
                <c:pt idx="55339">
                  <c:v>6.3252899999999999E-3</c:v>
                </c:pt>
                <c:pt idx="55340">
                  <c:v>4.59794E-3</c:v>
                </c:pt>
                <c:pt idx="55341">
                  <c:v>2.07434E-3</c:v>
                </c:pt>
                <c:pt idx="55342">
                  <c:v>-1.19484E-3</c:v>
                </c:pt>
                <c:pt idx="55343">
                  <c:v>-3.6695199999999999E-3</c:v>
                </c:pt>
                <c:pt idx="55344">
                  <c:v>-3.6122300000000001E-3</c:v>
                </c:pt>
                <c:pt idx="55345">
                  <c:v>-3.4258800000000001E-3</c:v>
                </c:pt>
                <c:pt idx="55346">
                  <c:v>-1.6649E-3</c:v>
                </c:pt>
                <c:pt idx="55347">
                  <c:v>5.2782999999999997E-4</c:v>
                </c:pt>
                <c:pt idx="55348">
                  <c:v>2.80634E-3</c:v>
                </c:pt>
                <c:pt idx="55349">
                  <c:v>4.0640499999999996E-3</c:v>
                </c:pt>
                <c:pt idx="55350">
                  <c:v>4.9112000000000001E-3</c:v>
                </c:pt>
                <c:pt idx="55351">
                  <c:v>3.6941000000000001E-3</c:v>
                </c:pt>
                <c:pt idx="55352">
                  <c:v>-1.494E-4</c:v>
                </c:pt>
                <c:pt idx="55353">
                  <c:v>-1.8401100000000001E-3</c:v>
                </c:pt>
                <c:pt idx="55354">
                  <c:v>-4.2441199999999997E-3</c:v>
                </c:pt>
                <c:pt idx="55355">
                  <c:v>-6.7857300000000002E-3</c:v>
                </c:pt>
                <c:pt idx="55356">
                  <c:v>-7.8214400000000007E-3</c:v>
                </c:pt>
                <c:pt idx="55357">
                  <c:v>-8.9390700000000003E-3</c:v>
                </c:pt>
                <c:pt idx="55358">
                  <c:v>-7.3293799999999999E-3</c:v>
                </c:pt>
                <c:pt idx="55359">
                  <c:v>-7.0251000000000003E-3</c:v>
                </c:pt>
                <c:pt idx="55360">
                  <c:v>-6.8911900000000002E-3</c:v>
                </c:pt>
                <c:pt idx="55361">
                  <c:v>-2.7713E-3</c:v>
                </c:pt>
                <c:pt idx="55362">
                  <c:v>1.00303E-3</c:v>
                </c:pt>
                <c:pt idx="55363">
                  <c:v>3.51425E-3</c:v>
                </c:pt>
                <c:pt idx="55364">
                  <c:v>5.4978800000000001E-3</c:v>
                </c:pt>
                <c:pt idx="55365">
                  <c:v>3.5900699999999999E-3</c:v>
                </c:pt>
                <c:pt idx="55366">
                  <c:v>2.88397E-3</c:v>
                </c:pt>
                <c:pt idx="55367">
                  <c:v>2.20133E-3</c:v>
                </c:pt>
                <c:pt idx="55368">
                  <c:v>-1.4373000000000001E-3</c:v>
                </c:pt>
                <c:pt idx="55369">
                  <c:v>-3.8435499999999998E-3</c:v>
                </c:pt>
                <c:pt idx="55370">
                  <c:v>-6.9624700000000001E-3</c:v>
                </c:pt>
                <c:pt idx="55371">
                  <c:v>-8.2424000000000004E-3</c:v>
                </c:pt>
                <c:pt idx="55372">
                  <c:v>-6.7257000000000003E-3</c:v>
                </c:pt>
                <c:pt idx="55373">
                  <c:v>-6.9254900000000003E-3</c:v>
                </c:pt>
                <c:pt idx="55374">
                  <c:v>-7.4498699999999999E-3</c:v>
                </c:pt>
                <c:pt idx="55375">
                  <c:v>-7.8476599999999994E-3</c:v>
                </c:pt>
                <c:pt idx="55376">
                  <c:v>-8.0635800000000007E-3</c:v>
                </c:pt>
                <c:pt idx="55377">
                  <c:v>-7.7263899999999996E-3</c:v>
                </c:pt>
                <c:pt idx="55378">
                  <c:v>-7.3900900000000002E-3</c:v>
                </c:pt>
                <c:pt idx="55379">
                  <c:v>-7.33973E-3</c:v>
                </c:pt>
                <c:pt idx="55380">
                  <c:v>-4.1703199999999999E-3</c:v>
                </c:pt>
                <c:pt idx="55381">
                  <c:v>-2.7812499999999999E-3</c:v>
                </c:pt>
                <c:pt idx="55382">
                  <c:v>-1.14813E-3</c:v>
                </c:pt>
                <c:pt idx="55383">
                  <c:v>1.4445899999999999E-3</c:v>
                </c:pt>
                <c:pt idx="55384">
                  <c:v>3.5160899999999999E-3</c:v>
                </c:pt>
                <c:pt idx="55385">
                  <c:v>6.1228699999999999E-3</c:v>
                </c:pt>
                <c:pt idx="55386">
                  <c:v>6.5778299999999998E-3</c:v>
                </c:pt>
                <c:pt idx="55387">
                  <c:v>7.0784300000000001E-3</c:v>
                </c:pt>
                <c:pt idx="55388">
                  <c:v>7.3284800000000001E-3</c:v>
                </c:pt>
                <c:pt idx="55389">
                  <c:v>8.0115700000000008E-3</c:v>
                </c:pt>
                <c:pt idx="55390">
                  <c:v>7.9191799999999996E-3</c:v>
                </c:pt>
                <c:pt idx="55391">
                  <c:v>6.6840099999999998E-3</c:v>
                </c:pt>
                <c:pt idx="55392">
                  <c:v>6.5591299999999998E-3</c:v>
                </c:pt>
                <c:pt idx="55393">
                  <c:v>6.7669899999999996E-3</c:v>
                </c:pt>
                <c:pt idx="55394">
                  <c:v>7.1084399999999997E-3</c:v>
                </c:pt>
                <c:pt idx="55395">
                  <c:v>5.57326E-3</c:v>
                </c:pt>
                <c:pt idx="55396">
                  <c:v>7.2813699999999997E-3</c:v>
                </c:pt>
                <c:pt idx="55397">
                  <c:v>7.9260000000000008E-3</c:v>
                </c:pt>
                <c:pt idx="55398">
                  <c:v>6.5453200000000003E-3</c:v>
                </c:pt>
                <c:pt idx="55399">
                  <c:v>6.8163599999999996E-3</c:v>
                </c:pt>
                <c:pt idx="55400">
                  <c:v>5.5283700000000003E-3</c:v>
                </c:pt>
                <c:pt idx="55401">
                  <c:v>5.1034899999999996E-3</c:v>
                </c:pt>
                <c:pt idx="55402">
                  <c:v>2.84849E-3</c:v>
                </c:pt>
                <c:pt idx="55403">
                  <c:v>-1.33585E-3</c:v>
                </c:pt>
                <c:pt idx="55404">
                  <c:v>-3.2532300000000002E-3</c:v>
                </c:pt>
                <c:pt idx="55405">
                  <c:v>-4.8277900000000002E-3</c:v>
                </c:pt>
                <c:pt idx="55406">
                  <c:v>-4.5608000000000003E-3</c:v>
                </c:pt>
                <c:pt idx="55407">
                  <c:v>-3.3127400000000002E-3</c:v>
                </c:pt>
                <c:pt idx="55408">
                  <c:v>-1.7134699999999999E-3</c:v>
                </c:pt>
                <c:pt idx="55409">
                  <c:v>2.1042399999999998E-3</c:v>
                </c:pt>
                <c:pt idx="55410">
                  <c:v>4.8851399999999996E-3</c:v>
                </c:pt>
                <c:pt idx="55411">
                  <c:v>6.0805E-3</c:v>
                </c:pt>
                <c:pt idx="55412">
                  <c:v>7.3929599999999996E-3</c:v>
                </c:pt>
                <c:pt idx="55413">
                  <c:v>7.4400999999999998E-3</c:v>
                </c:pt>
                <c:pt idx="55414">
                  <c:v>7.1707999999999997E-3</c:v>
                </c:pt>
                <c:pt idx="55415">
                  <c:v>6.5740399999999997E-3</c:v>
                </c:pt>
                <c:pt idx="55416">
                  <c:v>4.8726799999999999E-3</c:v>
                </c:pt>
                <c:pt idx="55417">
                  <c:v>2.2156300000000001E-3</c:v>
                </c:pt>
                <c:pt idx="55418">
                  <c:v>-7.1288999999999999E-4</c:v>
                </c:pt>
                <c:pt idx="55419">
                  <c:v>-3.2207E-3</c:v>
                </c:pt>
                <c:pt idx="55420">
                  <c:v>-3.5954400000000001E-3</c:v>
                </c:pt>
                <c:pt idx="55421">
                  <c:v>-3.4140799999999999E-3</c:v>
                </c:pt>
                <c:pt idx="55422">
                  <c:v>-2.74443E-3</c:v>
                </c:pt>
                <c:pt idx="55423">
                  <c:v>-1.30551E-3</c:v>
                </c:pt>
                <c:pt idx="55424">
                  <c:v>1.3904900000000001E-3</c:v>
                </c:pt>
                <c:pt idx="55425">
                  <c:v>3.9081699999999999E-3</c:v>
                </c:pt>
                <c:pt idx="55426">
                  <c:v>7.0225499999999998E-3</c:v>
                </c:pt>
                <c:pt idx="55427">
                  <c:v>7.2951999999999999E-3</c:v>
                </c:pt>
                <c:pt idx="55428">
                  <c:v>7.2896200000000001E-3</c:v>
                </c:pt>
                <c:pt idx="55429">
                  <c:v>7.1424000000000001E-3</c:v>
                </c:pt>
                <c:pt idx="55430">
                  <c:v>4.7336399999999999E-3</c:v>
                </c:pt>
                <c:pt idx="55431">
                  <c:v>5.7744900000000002E-3</c:v>
                </c:pt>
                <c:pt idx="55432">
                  <c:v>7.6437700000000003E-3</c:v>
                </c:pt>
                <c:pt idx="55433">
                  <c:v>7.58072E-3</c:v>
                </c:pt>
                <c:pt idx="55434">
                  <c:v>7.0398800000000001E-3</c:v>
                </c:pt>
                <c:pt idx="55435">
                  <c:v>5.7585400000000004E-3</c:v>
                </c:pt>
                <c:pt idx="55436">
                  <c:v>4.7355599999999998E-3</c:v>
                </c:pt>
                <c:pt idx="55437">
                  <c:v>4.5203999999999999E-3</c:v>
                </c:pt>
                <c:pt idx="55438">
                  <c:v>1.7845300000000001E-3</c:v>
                </c:pt>
                <c:pt idx="55439">
                  <c:v>-1.1583800000000001E-3</c:v>
                </c:pt>
                <c:pt idx="55440">
                  <c:v>-3.3061900000000001E-3</c:v>
                </c:pt>
                <c:pt idx="55441">
                  <c:v>-4.9979000000000004E-3</c:v>
                </c:pt>
                <c:pt idx="55442">
                  <c:v>-5.9101300000000004E-3</c:v>
                </c:pt>
                <c:pt idx="55443">
                  <c:v>-7.4765400000000003E-3</c:v>
                </c:pt>
                <c:pt idx="55444">
                  <c:v>-6.1437100000000001E-3</c:v>
                </c:pt>
                <c:pt idx="55445">
                  <c:v>-7.2934100000000002E-3</c:v>
                </c:pt>
                <c:pt idx="55446">
                  <c:v>-7.2708199999999999E-3</c:v>
                </c:pt>
                <c:pt idx="55447">
                  <c:v>-5.7991500000000003E-3</c:v>
                </c:pt>
                <c:pt idx="55448">
                  <c:v>-6.6220699999999999E-3</c:v>
                </c:pt>
                <c:pt idx="55449">
                  <c:v>-5.3736299999999999E-3</c:v>
                </c:pt>
                <c:pt idx="55450">
                  <c:v>-5.5972399999999999E-3</c:v>
                </c:pt>
                <c:pt idx="55451">
                  <c:v>-6.41465E-3</c:v>
                </c:pt>
                <c:pt idx="55452">
                  <c:v>-6.3642600000000001E-3</c:v>
                </c:pt>
                <c:pt idx="55453">
                  <c:v>-7.59941E-3</c:v>
                </c:pt>
                <c:pt idx="55454">
                  <c:v>-6.1847600000000001E-3</c:v>
                </c:pt>
                <c:pt idx="55455">
                  <c:v>-6.4756099999999997E-3</c:v>
                </c:pt>
                <c:pt idx="55456">
                  <c:v>-6.1128800000000002E-3</c:v>
                </c:pt>
                <c:pt idx="55457">
                  <c:v>-4.1760599999999997E-3</c:v>
                </c:pt>
                <c:pt idx="55458">
                  <c:v>-2.8904999999999998E-3</c:v>
                </c:pt>
                <c:pt idx="55459">
                  <c:v>8.7003000000000004E-4</c:v>
                </c:pt>
                <c:pt idx="55460">
                  <c:v>2.5828800000000001E-3</c:v>
                </c:pt>
                <c:pt idx="55461">
                  <c:v>2.2678799999999999E-3</c:v>
                </c:pt>
                <c:pt idx="55462">
                  <c:v>3.19514E-3</c:v>
                </c:pt>
                <c:pt idx="55463">
                  <c:v>3.9475600000000001E-3</c:v>
                </c:pt>
                <c:pt idx="55464">
                  <c:v>1.0243699999999999E-3</c:v>
                </c:pt>
                <c:pt idx="55465">
                  <c:v>-2.5875500000000001E-3</c:v>
                </c:pt>
                <c:pt idx="55466">
                  <c:v>-3.2093899999999999E-3</c:v>
                </c:pt>
                <c:pt idx="55467">
                  <c:v>-5.6578100000000001E-3</c:v>
                </c:pt>
                <c:pt idx="55468">
                  <c:v>-6.8328E-3</c:v>
                </c:pt>
                <c:pt idx="55469">
                  <c:v>-6.5739400000000003E-3</c:v>
                </c:pt>
                <c:pt idx="55470">
                  <c:v>-6.9178199999999999E-3</c:v>
                </c:pt>
                <c:pt idx="55471">
                  <c:v>-7.7918900000000001E-3</c:v>
                </c:pt>
                <c:pt idx="55472">
                  <c:v>-4.1730099999999996E-3</c:v>
                </c:pt>
                <c:pt idx="55473">
                  <c:v>-1.2883199999999999E-3</c:v>
                </c:pt>
                <c:pt idx="55474">
                  <c:v>-2.2494E-4</c:v>
                </c:pt>
                <c:pt idx="55475">
                  <c:v>1.94678E-3</c:v>
                </c:pt>
                <c:pt idx="55476">
                  <c:v>2.1787899999999999E-3</c:v>
                </c:pt>
                <c:pt idx="55477">
                  <c:v>3.0135000000000001E-3</c:v>
                </c:pt>
                <c:pt idx="55478">
                  <c:v>2.3237900000000001E-3</c:v>
                </c:pt>
                <c:pt idx="55479">
                  <c:v>6.2250000000000001E-4</c:v>
                </c:pt>
                <c:pt idx="55480">
                  <c:v>-1.34358E-3</c:v>
                </c:pt>
                <c:pt idx="55481">
                  <c:v>-2.8510300000000001E-3</c:v>
                </c:pt>
                <c:pt idx="55482">
                  <c:v>-5.1654200000000004E-3</c:v>
                </c:pt>
                <c:pt idx="55483">
                  <c:v>-5.06545E-3</c:v>
                </c:pt>
                <c:pt idx="55484">
                  <c:v>-5.0560300000000004E-3</c:v>
                </c:pt>
                <c:pt idx="55485">
                  <c:v>-6.5759900000000003E-3</c:v>
                </c:pt>
                <c:pt idx="55486">
                  <c:v>-5.2651800000000004E-3</c:v>
                </c:pt>
                <c:pt idx="55487">
                  <c:v>-6.4142000000000001E-3</c:v>
                </c:pt>
                <c:pt idx="55488">
                  <c:v>-6.6430200000000003E-3</c:v>
                </c:pt>
                <c:pt idx="55489">
                  <c:v>-5.6958299999999998E-3</c:v>
                </c:pt>
                <c:pt idx="55490">
                  <c:v>-5.5511900000000001E-3</c:v>
                </c:pt>
                <c:pt idx="55491">
                  <c:v>-5.5048600000000003E-3</c:v>
                </c:pt>
                <c:pt idx="55492">
                  <c:v>-3.7912100000000002E-3</c:v>
                </c:pt>
                <c:pt idx="55493">
                  <c:v>-2.2137099999999998E-3</c:v>
                </c:pt>
                <c:pt idx="55494">
                  <c:v>-1.24182E-3</c:v>
                </c:pt>
                <c:pt idx="55495">
                  <c:v>1.9644100000000002E-3</c:v>
                </c:pt>
                <c:pt idx="55496">
                  <c:v>2.5225099999999999E-3</c:v>
                </c:pt>
                <c:pt idx="55497">
                  <c:v>3.0648699999999999E-3</c:v>
                </c:pt>
                <c:pt idx="55498">
                  <c:v>5.9756699999999998E-3</c:v>
                </c:pt>
                <c:pt idx="55499">
                  <c:v>5.7640299999999998E-3</c:v>
                </c:pt>
                <c:pt idx="55500">
                  <c:v>5.3943400000000001E-3</c:v>
                </c:pt>
                <c:pt idx="55501">
                  <c:v>5.7575999999999999E-3</c:v>
                </c:pt>
                <c:pt idx="55502">
                  <c:v>5.8777200000000003E-3</c:v>
                </c:pt>
                <c:pt idx="55503">
                  <c:v>5.69624E-3</c:v>
                </c:pt>
                <c:pt idx="55504">
                  <c:v>6.1390699999999999E-3</c:v>
                </c:pt>
                <c:pt idx="55505">
                  <c:v>4.7338900000000001E-3</c:v>
                </c:pt>
                <c:pt idx="55506">
                  <c:v>4.4086699999999999E-3</c:v>
                </c:pt>
                <c:pt idx="55507">
                  <c:v>5.6671600000000001E-3</c:v>
                </c:pt>
                <c:pt idx="55508">
                  <c:v>5.2513500000000001E-3</c:v>
                </c:pt>
                <c:pt idx="55509">
                  <c:v>5.2344000000000002E-3</c:v>
                </c:pt>
                <c:pt idx="55510">
                  <c:v>5.0157300000000004E-3</c:v>
                </c:pt>
                <c:pt idx="55511">
                  <c:v>6.0666100000000001E-3</c:v>
                </c:pt>
                <c:pt idx="55512">
                  <c:v>5.8846699999999998E-3</c:v>
                </c:pt>
                <c:pt idx="55513">
                  <c:v>3.7060499999999998E-3</c:v>
                </c:pt>
                <c:pt idx="55514">
                  <c:v>2.1230300000000001E-3</c:v>
                </c:pt>
                <c:pt idx="55515">
                  <c:v>-7.2692999999999998E-4</c:v>
                </c:pt>
                <c:pt idx="55516">
                  <c:v>-2.7570300000000002E-3</c:v>
                </c:pt>
                <c:pt idx="55517">
                  <c:v>-2.64817E-3</c:v>
                </c:pt>
                <c:pt idx="55518">
                  <c:v>-2.1062300000000002E-3</c:v>
                </c:pt>
                <c:pt idx="55519">
                  <c:v>-2.0200399999999999E-3</c:v>
                </c:pt>
                <c:pt idx="55520">
                  <c:v>5.5918000000000005E-4</c:v>
                </c:pt>
                <c:pt idx="55521">
                  <c:v>3.0710999999999998E-3</c:v>
                </c:pt>
                <c:pt idx="55522">
                  <c:v>3.7356899999999998E-3</c:v>
                </c:pt>
                <c:pt idx="55523">
                  <c:v>3.86031E-3</c:v>
                </c:pt>
                <c:pt idx="55524">
                  <c:v>6.5061800000000003E-3</c:v>
                </c:pt>
                <c:pt idx="55525">
                  <c:v>5.82315E-3</c:v>
                </c:pt>
                <c:pt idx="55526">
                  <c:v>4.3528500000000001E-3</c:v>
                </c:pt>
                <c:pt idx="55527">
                  <c:v>5.4499500000000003E-3</c:v>
                </c:pt>
                <c:pt idx="55528">
                  <c:v>3.6526100000000001E-3</c:v>
                </c:pt>
                <c:pt idx="55529">
                  <c:v>1.8653700000000001E-3</c:v>
                </c:pt>
                <c:pt idx="55530">
                  <c:v>1.0927E-4</c:v>
                </c:pt>
                <c:pt idx="55531">
                  <c:v>-1.13229E-3</c:v>
                </c:pt>
                <c:pt idx="55532">
                  <c:v>-2.5524499999999999E-3</c:v>
                </c:pt>
                <c:pt idx="55533">
                  <c:v>-2.6964599999999999E-3</c:v>
                </c:pt>
                <c:pt idx="55534">
                  <c:v>-2.3987499999999998E-3</c:v>
                </c:pt>
                <c:pt idx="55535">
                  <c:v>-1.4460300000000001E-3</c:v>
                </c:pt>
                <c:pt idx="55536">
                  <c:v>1.76757E-3</c:v>
                </c:pt>
                <c:pt idx="55537">
                  <c:v>1.3254899999999999E-3</c:v>
                </c:pt>
                <c:pt idx="55538">
                  <c:v>3.2926700000000001E-3</c:v>
                </c:pt>
                <c:pt idx="55539">
                  <c:v>6.0186600000000003E-3</c:v>
                </c:pt>
                <c:pt idx="55540">
                  <c:v>5.0608399999999996E-3</c:v>
                </c:pt>
                <c:pt idx="55541">
                  <c:v>5.2279500000000003E-3</c:v>
                </c:pt>
                <c:pt idx="55542">
                  <c:v>5.6506400000000002E-3</c:v>
                </c:pt>
                <c:pt idx="55543">
                  <c:v>4.8944499999999998E-3</c:v>
                </c:pt>
                <c:pt idx="55544">
                  <c:v>5.2812299999999996E-3</c:v>
                </c:pt>
                <c:pt idx="55545">
                  <c:v>5.1311200000000003E-3</c:v>
                </c:pt>
                <c:pt idx="55546">
                  <c:v>3.80503E-3</c:v>
                </c:pt>
                <c:pt idx="55547">
                  <c:v>4.2271899999999996E-3</c:v>
                </c:pt>
                <c:pt idx="55548">
                  <c:v>3.9798799999999999E-3</c:v>
                </c:pt>
                <c:pt idx="55549">
                  <c:v>1.9215600000000001E-3</c:v>
                </c:pt>
                <c:pt idx="55550">
                  <c:v>6.7212999999999995E-4</c:v>
                </c:pt>
                <c:pt idx="55551">
                  <c:v>-3.3326999999999999E-4</c:v>
                </c:pt>
                <c:pt idx="55552">
                  <c:v>-2.0244199999999999E-3</c:v>
                </c:pt>
                <c:pt idx="55553">
                  <c:v>-2.8262299999999999E-3</c:v>
                </c:pt>
                <c:pt idx="55554">
                  <c:v>-4.39683E-3</c:v>
                </c:pt>
                <c:pt idx="55555">
                  <c:v>-5.2957200000000003E-3</c:v>
                </c:pt>
                <c:pt idx="55556">
                  <c:v>-4.0978899999999999E-3</c:v>
                </c:pt>
                <c:pt idx="55557">
                  <c:v>-5.1353099999999997E-3</c:v>
                </c:pt>
                <c:pt idx="55558">
                  <c:v>-2.92516E-3</c:v>
                </c:pt>
                <c:pt idx="55559">
                  <c:v>-3.9285199999999996E-3</c:v>
                </c:pt>
                <c:pt idx="55560">
                  <c:v>-5.6797699999999998E-3</c:v>
                </c:pt>
                <c:pt idx="55561">
                  <c:v>-5.2704700000000002E-3</c:v>
                </c:pt>
                <c:pt idx="55562">
                  <c:v>-5.9381499999999997E-3</c:v>
                </c:pt>
                <c:pt idx="55563">
                  <c:v>-3.69236E-3</c:v>
                </c:pt>
                <c:pt idx="55564">
                  <c:v>-3.9473900000000003E-3</c:v>
                </c:pt>
                <c:pt idx="55565">
                  <c:v>-5.8323200000000002E-3</c:v>
                </c:pt>
                <c:pt idx="55566">
                  <c:v>-3.8932300000000001E-3</c:v>
                </c:pt>
                <c:pt idx="55567">
                  <c:v>-3.2983999999999999E-3</c:v>
                </c:pt>
                <c:pt idx="55568">
                  <c:v>-3.6871999999999999E-3</c:v>
                </c:pt>
                <c:pt idx="55569">
                  <c:v>-2.6307399999999999E-3</c:v>
                </c:pt>
                <c:pt idx="55570">
                  <c:v>-1.01702E-3</c:v>
                </c:pt>
                <c:pt idx="55571">
                  <c:v>9.1686000000000003E-4</c:v>
                </c:pt>
                <c:pt idx="55572">
                  <c:v>3.0323300000000002E-3</c:v>
                </c:pt>
                <c:pt idx="55573">
                  <c:v>2.6490799999999998E-3</c:v>
                </c:pt>
                <c:pt idx="55574">
                  <c:v>9.3612000000000003E-4</c:v>
                </c:pt>
                <c:pt idx="55575">
                  <c:v>1.50154E-3</c:v>
                </c:pt>
                <c:pt idx="55576" formatCode="0.00E+00">
                  <c:v>9.2629999999999999E-5</c:v>
                </c:pt>
                <c:pt idx="55577">
                  <c:v>9.0129000000000001E-4</c:v>
                </c:pt>
                <c:pt idx="55578">
                  <c:v>-7.6946000000000002E-4</c:v>
                </c:pt>
                <c:pt idx="55579">
                  <c:v>-4.6743100000000001E-3</c:v>
                </c:pt>
                <c:pt idx="55580">
                  <c:v>-3.2870400000000002E-3</c:v>
                </c:pt>
                <c:pt idx="55581">
                  <c:v>-5.4006599999999998E-3</c:v>
                </c:pt>
                <c:pt idx="55582">
                  <c:v>-4.7968899999999998E-3</c:v>
                </c:pt>
                <c:pt idx="55583">
                  <c:v>-3.4235400000000001E-3</c:v>
                </c:pt>
                <c:pt idx="55584">
                  <c:v>-2.5225299999999998E-3</c:v>
                </c:pt>
                <c:pt idx="55585" formatCode="0.00E+00">
                  <c:v>2.4680000000000001E-5</c:v>
                </c:pt>
                <c:pt idx="55586">
                  <c:v>8.1010999999999995E-4</c:v>
                </c:pt>
                <c:pt idx="55587">
                  <c:v>1.8097199999999999E-3</c:v>
                </c:pt>
                <c:pt idx="55588">
                  <c:v>2.03185E-3</c:v>
                </c:pt>
                <c:pt idx="55589">
                  <c:v>1.8210800000000001E-3</c:v>
                </c:pt>
                <c:pt idx="55590">
                  <c:v>6.0192000000000004E-4</c:v>
                </c:pt>
                <c:pt idx="55591" formatCode="0.00E+00">
                  <c:v>6.4670000000000003E-5</c:v>
                </c:pt>
                <c:pt idx="55592">
                  <c:v>6.5313000000000003E-4</c:v>
                </c:pt>
                <c:pt idx="55593">
                  <c:v>-1.1001400000000001E-3</c:v>
                </c:pt>
                <c:pt idx="55594">
                  <c:v>-2.9240999999999998E-3</c:v>
                </c:pt>
                <c:pt idx="55595">
                  <c:v>-4.06807E-3</c:v>
                </c:pt>
                <c:pt idx="55596">
                  <c:v>-2.5402900000000002E-3</c:v>
                </c:pt>
                <c:pt idx="55597">
                  <c:v>-3.7045899999999998E-3</c:v>
                </c:pt>
                <c:pt idx="55598">
                  <c:v>-3.7683E-3</c:v>
                </c:pt>
                <c:pt idx="55599">
                  <c:v>-2.9441300000000001E-3</c:v>
                </c:pt>
                <c:pt idx="55600">
                  <c:v>-3.7379700000000002E-3</c:v>
                </c:pt>
                <c:pt idx="55601">
                  <c:v>-3.9299000000000001E-3</c:v>
                </c:pt>
                <c:pt idx="55602">
                  <c:v>-4.0176400000000003E-3</c:v>
                </c:pt>
                <c:pt idx="55603">
                  <c:v>-2.6069000000000001E-3</c:v>
                </c:pt>
                <c:pt idx="55604">
                  <c:v>-2.33409E-3</c:v>
                </c:pt>
                <c:pt idx="55605">
                  <c:v>-3.1284699999999999E-3</c:v>
                </c:pt>
                <c:pt idx="55606">
                  <c:v>-7.7853999999999998E-4</c:v>
                </c:pt>
                <c:pt idx="55607">
                  <c:v>1.6853300000000001E-3</c:v>
                </c:pt>
                <c:pt idx="55608">
                  <c:v>1.1592E-4</c:v>
                </c:pt>
                <c:pt idx="55609">
                  <c:v>1.23894E-3</c:v>
                </c:pt>
                <c:pt idx="55610">
                  <c:v>2.1000099999999998E-3</c:v>
                </c:pt>
                <c:pt idx="55611">
                  <c:v>3.1758200000000002E-3</c:v>
                </c:pt>
                <c:pt idx="55612">
                  <c:v>4.8820299999999999E-3</c:v>
                </c:pt>
                <c:pt idx="55613">
                  <c:v>4.5163199999999999E-3</c:v>
                </c:pt>
                <c:pt idx="55614">
                  <c:v>4.2597800000000003E-3</c:v>
                </c:pt>
                <c:pt idx="55615">
                  <c:v>3.1049699999999999E-3</c:v>
                </c:pt>
                <c:pt idx="55616">
                  <c:v>3.83045E-3</c:v>
                </c:pt>
                <c:pt idx="55617">
                  <c:v>2.9897600000000002E-3</c:v>
                </c:pt>
                <c:pt idx="55618">
                  <c:v>4.6185699999999998E-3</c:v>
                </c:pt>
                <c:pt idx="55619">
                  <c:v>3.4948900000000001E-3</c:v>
                </c:pt>
                <c:pt idx="55620">
                  <c:v>6.8322999999999995E-4</c:v>
                </c:pt>
                <c:pt idx="55621">
                  <c:v>5.4644999999999997E-4</c:v>
                </c:pt>
                <c:pt idx="55622">
                  <c:v>-4.1297000000000003E-4</c:v>
                </c:pt>
                <c:pt idx="55623">
                  <c:v>-1.15241E-3</c:v>
                </c:pt>
                <c:pt idx="55624">
                  <c:v>-9.4819999999999995E-4</c:v>
                </c:pt>
                <c:pt idx="55625">
                  <c:v>-8.5910999999999995E-4</c:v>
                </c:pt>
                <c:pt idx="55626">
                  <c:v>-6.3807000000000002E-4</c:v>
                </c:pt>
                <c:pt idx="55627">
                  <c:v>5.8575000000000001E-4</c:v>
                </c:pt>
                <c:pt idx="55628" formatCode="0.00E+00">
                  <c:v>1.449E-5</c:v>
                </c:pt>
                <c:pt idx="55629" formatCode="0.00E+00">
                  <c:v>9.7960000000000004E-5</c:v>
                </c:pt>
                <c:pt idx="55630">
                  <c:v>1.4821400000000001E-3</c:v>
                </c:pt>
                <c:pt idx="55631">
                  <c:v>1.4711399999999999E-3</c:v>
                </c:pt>
                <c:pt idx="55632" formatCode="0.00E+00">
                  <c:v>1.7309999999999999E-5</c:v>
                </c:pt>
                <c:pt idx="55633">
                  <c:v>-3.0845999999999998E-4</c:v>
                </c:pt>
                <c:pt idx="55634">
                  <c:v>-2.8133999999999999E-4</c:v>
                </c:pt>
                <c:pt idx="55635">
                  <c:v>-2.50176E-3</c:v>
                </c:pt>
                <c:pt idx="55636">
                  <c:v>-3.2573400000000001E-3</c:v>
                </c:pt>
                <c:pt idx="55637">
                  <c:v>-3.43926E-3</c:v>
                </c:pt>
                <c:pt idx="55638">
                  <c:v>-3.47934E-3</c:v>
                </c:pt>
                <c:pt idx="55639">
                  <c:v>-3.87186E-3</c:v>
                </c:pt>
                <c:pt idx="55640">
                  <c:v>-2.4743199999999999E-3</c:v>
                </c:pt>
                <c:pt idx="55641">
                  <c:v>-1.3408999999999999E-3</c:v>
                </c:pt>
                <c:pt idx="55642">
                  <c:v>-8.6645999999999999E-4</c:v>
                </c:pt>
                <c:pt idx="55643">
                  <c:v>1.9378500000000001E-3</c:v>
                </c:pt>
                <c:pt idx="55644">
                  <c:v>1.1455199999999999E-3</c:v>
                </c:pt>
                <c:pt idx="55645">
                  <c:v>7.2880000000000004E-4</c:v>
                </c:pt>
                <c:pt idx="55646">
                  <c:v>8.9024999999999998E-4</c:v>
                </c:pt>
                <c:pt idx="55647" formatCode="0.00E+00">
                  <c:v>-1.8479999999999999E-5</c:v>
                </c:pt>
                <c:pt idx="55648">
                  <c:v>-5.3109999999999995E-4</c:v>
                </c:pt>
                <c:pt idx="55649">
                  <c:v>-9.7194999999999996E-4</c:v>
                </c:pt>
                <c:pt idx="55650">
                  <c:v>-1.9564500000000002E-3</c:v>
                </c:pt>
                <c:pt idx="55651">
                  <c:v>-2.2143599999999999E-3</c:v>
                </c:pt>
                <c:pt idx="55652">
                  <c:v>-2.2922900000000002E-3</c:v>
                </c:pt>
                <c:pt idx="55653">
                  <c:v>-5.1955500000000002E-3</c:v>
                </c:pt>
                <c:pt idx="55654">
                  <c:v>-3.1379899999999998E-3</c:v>
                </c:pt>
                <c:pt idx="55655">
                  <c:v>-1.94115E-3</c:v>
                </c:pt>
                <c:pt idx="55656">
                  <c:v>-2.7225000000000001E-3</c:v>
                </c:pt>
                <c:pt idx="55657">
                  <c:v>-2.5195199999999999E-3</c:v>
                </c:pt>
                <c:pt idx="55658">
                  <c:v>-3.30167E-3</c:v>
                </c:pt>
                <c:pt idx="55659">
                  <c:v>-3.1475600000000002E-3</c:v>
                </c:pt>
                <c:pt idx="55660">
                  <c:v>-1.7028200000000001E-3</c:v>
                </c:pt>
                <c:pt idx="55661">
                  <c:v>-5.7649000000000003E-4</c:v>
                </c:pt>
                <c:pt idx="55662">
                  <c:v>-1.6101000000000001E-4</c:v>
                </c:pt>
                <c:pt idx="55663">
                  <c:v>4.7811000000000002E-4</c:v>
                </c:pt>
                <c:pt idx="55664">
                  <c:v>8.4778000000000002E-4</c:v>
                </c:pt>
                <c:pt idx="55665">
                  <c:v>2.4001E-4</c:v>
                </c:pt>
                <c:pt idx="55666">
                  <c:v>9.1792999999999996E-4</c:v>
                </c:pt>
                <c:pt idx="55667">
                  <c:v>2.8366899999999998E-3</c:v>
                </c:pt>
                <c:pt idx="55668">
                  <c:v>2.9309800000000001E-3</c:v>
                </c:pt>
                <c:pt idx="55669">
                  <c:v>3.0190299999999998E-3</c:v>
                </c:pt>
                <c:pt idx="55670">
                  <c:v>2.8731500000000001E-3</c:v>
                </c:pt>
                <c:pt idx="55671">
                  <c:v>1.93553E-3</c:v>
                </c:pt>
                <c:pt idx="55672">
                  <c:v>2.2637400000000002E-3</c:v>
                </c:pt>
                <c:pt idx="55673">
                  <c:v>2.0789799999999998E-3</c:v>
                </c:pt>
                <c:pt idx="55674">
                  <c:v>1.69192E-3</c:v>
                </c:pt>
                <c:pt idx="55675">
                  <c:v>2.12758E-3</c:v>
                </c:pt>
                <c:pt idx="55676">
                  <c:v>3.1468999999999998E-3</c:v>
                </c:pt>
                <c:pt idx="55677">
                  <c:v>2.48657E-3</c:v>
                </c:pt>
                <c:pt idx="55678">
                  <c:v>3.11305E-3</c:v>
                </c:pt>
                <c:pt idx="55679">
                  <c:v>3.4682599999999999E-3</c:v>
                </c:pt>
                <c:pt idx="55680">
                  <c:v>1.738E-3</c:v>
                </c:pt>
                <c:pt idx="55681">
                  <c:v>2.4852400000000001E-3</c:v>
                </c:pt>
                <c:pt idx="55682">
                  <c:v>1.6594400000000001E-3</c:v>
                </c:pt>
                <c:pt idx="55683">
                  <c:v>-1.0640300000000001E-3</c:v>
                </c:pt>
                <c:pt idx="55684" formatCode="0.00E+00">
                  <c:v>5.185E-5</c:v>
                </c:pt>
                <c:pt idx="55685" formatCode="0.00E+00">
                  <c:v>-5.2139999999999999E-5</c:v>
                </c:pt>
                <c:pt idx="55686">
                  <c:v>-5.3397999999999998E-4</c:v>
                </c:pt>
                <c:pt idx="55687">
                  <c:v>-8.3672E-4</c:v>
                </c:pt>
                <c:pt idx="55688">
                  <c:v>-2.1631999999999999E-4</c:v>
                </c:pt>
                <c:pt idx="55689">
                  <c:v>3.4375999999999997E-4</c:v>
                </c:pt>
                <c:pt idx="55690">
                  <c:v>-3.4645999999999999E-4</c:v>
                </c:pt>
                <c:pt idx="55691">
                  <c:v>2.6438999999999998E-4</c:v>
                </c:pt>
                <c:pt idx="55692">
                  <c:v>1.8327599999999999E-3</c:v>
                </c:pt>
                <c:pt idx="55693">
                  <c:v>2.8578100000000001E-3</c:v>
                </c:pt>
                <c:pt idx="55694">
                  <c:v>2.4133800000000001E-3</c:v>
                </c:pt>
                <c:pt idx="55695">
                  <c:v>1.6010099999999999E-3</c:v>
                </c:pt>
                <c:pt idx="55696">
                  <c:v>1.41395E-3</c:v>
                </c:pt>
                <c:pt idx="55697">
                  <c:v>1.2811000000000001E-3</c:v>
                </c:pt>
                <c:pt idx="55698">
                  <c:v>3.6393999999999999E-4</c:v>
                </c:pt>
                <c:pt idx="55699">
                  <c:v>-6.5941999999999997E-4</c:v>
                </c:pt>
                <c:pt idx="55700">
                  <c:v>5.0712000000000001E-4</c:v>
                </c:pt>
                <c:pt idx="55701" formatCode="0.00E+00">
                  <c:v>3.2899999999999998E-6</c:v>
                </c:pt>
                <c:pt idx="55702">
                  <c:v>3.3475999999999997E-4</c:v>
                </c:pt>
                <c:pt idx="55703">
                  <c:v>3.8277E-4</c:v>
                </c:pt>
                <c:pt idx="55704">
                  <c:v>-1.3714E-3</c:v>
                </c:pt>
                <c:pt idx="55705">
                  <c:v>-1.7445000000000001E-4</c:v>
                </c:pt>
                <c:pt idx="55706">
                  <c:v>4.7258000000000001E-4</c:v>
                </c:pt>
                <c:pt idx="55707">
                  <c:v>3.4287E-4</c:v>
                </c:pt>
                <c:pt idx="55708">
                  <c:v>1.7355700000000001E-3</c:v>
                </c:pt>
                <c:pt idx="55709">
                  <c:v>1.2879600000000001E-3</c:v>
                </c:pt>
                <c:pt idx="55710">
                  <c:v>1.02519E-3</c:v>
                </c:pt>
                <c:pt idx="55711">
                  <c:v>1.80558E-3</c:v>
                </c:pt>
                <c:pt idx="55712">
                  <c:v>1.0923300000000001E-3</c:v>
                </c:pt>
                <c:pt idx="55713">
                  <c:v>1.00545E-3</c:v>
                </c:pt>
                <c:pt idx="55714">
                  <c:v>2.38529E-3</c:v>
                </c:pt>
                <c:pt idx="55715">
                  <c:v>1.4754099999999999E-3</c:v>
                </c:pt>
                <c:pt idx="55716">
                  <c:v>1.5204800000000001E-3</c:v>
                </c:pt>
                <c:pt idx="55717">
                  <c:v>4.4603999999999998E-4</c:v>
                </c:pt>
                <c:pt idx="55718">
                  <c:v>-5.8818E-4</c:v>
                </c:pt>
                <c:pt idx="55719" formatCode="0.00E+00">
                  <c:v>1.11E-5</c:v>
                </c:pt>
                <c:pt idx="55720">
                  <c:v>3.7981000000000001E-4</c:v>
                </c:pt>
                <c:pt idx="55721">
                  <c:v>4.9914000000000002E-4</c:v>
                </c:pt>
                <c:pt idx="55722">
                  <c:v>-6.9932000000000002E-4</c:v>
                </c:pt>
                <c:pt idx="55723">
                  <c:v>-2.0129800000000002E-3</c:v>
                </c:pt>
                <c:pt idx="55724">
                  <c:v>-2.3632700000000002E-3</c:v>
                </c:pt>
                <c:pt idx="55725">
                  <c:v>-1.2978499999999999E-3</c:v>
                </c:pt>
                <c:pt idx="55726">
                  <c:v>-1.5826200000000001E-3</c:v>
                </c:pt>
                <c:pt idx="55727">
                  <c:v>-1.9941400000000001E-3</c:v>
                </c:pt>
                <c:pt idx="55728">
                  <c:v>-8.9897000000000002E-4</c:v>
                </c:pt>
                <c:pt idx="55729">
                  <c:v>-1.11283E-3</c:v>
                </c:pt>
                <c:pt idx="55730">
                  <c:v>-1.5290099999999999E-3</c:v>
                </c:pt>
                <c:pt idx="55731">
                  <c:v>-1.59103E-3</c:v>
                </c:pt>
                <c:pt idx="55732">
                  <c:v>-1.56302E-3</c:v>
                </c:pt>
                <c:pt idx="55733">
                  <c:v>-1.7254099999999999E-3</c:v>
                </c:pt>
                <c:pt idx="55734">
                  <c:v>-9.6378999999999996E-4</c:v>
                </c:pt>
                <c:pt idx="55735">
                  <c:v>-1.8799999999999999E-4</c:v>
                </c:pt>
                <c:pt idx="55736">
                  <c:v>-1.8132000000000001E-4</c:v>
                </c:pt>
                <c:pt idx="55737">
                  <c:v>-1.6034E-4</c:v>
                </c:pt>
                <c:pt idx="55738">
                  <c:v>1.2464500000000001E-3</c:v>
                </c:pt>
                <c:pt idx="55739">
                  <c:v>4.9627000000000004E-4</c:v>
                </c:pt>
                <c:pt idx="55740">
                  <c:v>-8.1317E-4</c:v>
                </c:pt>
                <c:pt idx="55741">
                  <c:v>6.9567999999999995E-4</c:v>
                </c:pt>
                <c:pt idx="55742">
                  <c:v>4.7477000000000001E-4</c:v>
                </c:pt>
                <c:pt idx="55743">
                  <c:v>-1.40061E-3</c:v>
                </c:pt>
                <c:pt idx="55744">
                  <c:v>-4.8711000000000002E-4</c:v>
                </c:pt>
                <c:pt idx="55745">
                  <c:v>1.5194900000000001E-3</c:v>
                </c:pt>
                <c:pt idx="55746">
                  <c:v>4.5270999999999999E-4</c:v>
                </c:pt>
                <c:pt idx="55747">
                  <c:v>-1.9939E-4</c:v>
                </c:pt>
                <c:pt idx="55748" formatCode="0.00E+00">
                  <c:v>-6.8349999999999994E-5</c:v>
                </c:pt>
                <c:pt idx="55749">
                  <c:v>-1.9938899999999999E-3</c:v>
                </c:pt>
                <c:pt idx="55750">
                  <c:v>-1.1462099999999999E-3</c:v>
                </c:pt>
                <c:pt idx="55751">
                  <c:v>-1.3027399999999999E-3</c:v>
                </c:pt>
                <c:pt idx="55752">
                  <c:v>-1.0595E-4</c:v>
                </c:pt>
                <c:pt idx="55753">
                  <c:v>1.33362E-3</c:v>
                </c:pt>
                <c:pt idx="55754">
                  <c:v>9.8813999999999998E-4</c:v>
                </c:pt>
                <c:pt idx="55755">
                  <c:v>-4.9350999999999996E-4</c:v>
                </c:pt>
                <c:pt idx="55756">
                  <c:v>-7.4781999999999995E-4</c:v>
                </c:pt>
                <c:pt idx="55757">
                  <c:v>-5.7777999999999996E-4</c:v>
                </c:pt>
                <c:pt idx="55758">
                  <c:v>-2.7820900000000001E-3</c:v>
                </c:pt>
                <c:pt idx="55759">
                  <c:v>5.2083999999999995E-4</c:v>
                </c:pt>
                <c:pt idx="55760">
                  <c:v>1.1624E-4</c:v>
                </c:pt>
                <c:pt idx="55761">
                  <c:v>-1.0099099999999999E-3</c:v>
                </c:pt>
                <c:pt idx="55762">
                  <c:v>2.9215399999999998E-3</c:v>
                </c:pt>
                <c:pt idx="55763">
                  <c:v>1.54991E-3</c:v>
                </c:pt>
                <c:pt idx="55764">
                  <c:v>7.4063000000000004E-4</c:v>
                </c:pt>
                <c:pt idx="55765">
                  <c:v>-3.4228999999999998E-4</c:v>
                </c:pt>
                <c:pt idx="55766">
                  <c:v>-4.5238E-4</c:v>
                </c:pt>
                <c:pt idx="55767">
                  <c:v>-7.9925000000000005E-4</c:v>
                </c:pt>
                <c:pt idx="55768">
                  <c:v>-6.7073000000000002E-4</c:v>
                </c:pt>
                <c:pt idx="55769">
                  <c:v>4.8694999999999999E-4</c:v>
                </c:pt>
                <c:pt idx="55770">
                  <c:v>-1.4656000000000001E-4</c:v>
                </c:pt>
                <c:pt idx="55771">
                  <c:v>8.3609999999999999E-4</c:v>
                </c:pt>
                <c:pt idx="55772" formatCode="0.00E+00">
                  <c:v>-4.7389999999999999E-5</c:v>
                </c:pt>
                <c:pt idx="55773">
                  <c:v>5.2046999999999998E-4</c:v>
                </c:pt>
                <c:pt idx="55774">
                  <c:v>8.0628000000000004E-4</c:v>
                </c:pt>
                <c:pt idx="55775">
                  <c:v>-6.9523999999999996E-4</c:v>
                </c:pt>
                <c:pt idx="55776">
                  <c:v>-5.3443999999999996E-4</c:v>
                </c:pt>
                <c:pt idx="55777">
                  <c:v>-1.2024E-3</c:v>
                </c:pt>
                <c:pt idx="55778">
                  <c:v>-2.049E-3</c:v>
                </c:pt>
                <c:pt idx="55779">
                  <c:v>-4.9863999999999996E-4</c:v>
                </c:pt>
                <c:pt idx="55780">
                  <c:v>5.3551E-4</c:v>
                </c:pt>
                <c:pt idx="55781">
                  <c:v>-1.3022000000000001E-4</c:v>
                </c:pt>
                <c:pt idx="55782">
                  <c:v>1.3359999999999999E-3</c:v>
                </c:pt>
                <c:pt idx="55783">
                  <c:v>9.4636999999999998E-4</c:v>
                </c:pt>
                <c:pt idx="55784">
                  <c:v>1.01264E-3</c:v>
                </c:pt>
                <c:pt idx="55785">
                  <c:v>-7.4876000000000001E-4</c:v>
                </c:pt>
                <c:pt idx="55786">
                  <c:v>-1.7985399999999999E-3</c:v>
                </c:pt>
                <c:pt idx="55787">
                  <c:v>-5.1610000000000002E-4</c:v>
                </c:pt>
                <c:pt idx="55788">
                  <c:v>-6.9435999999999999E-4</c:v>
                </c:pt>
                <c:pt idx="55789">
                  <c:v>-5.2473000000000005E-4</c:v>
                </c:pt>
                <c:pt idx="55790" formatCode="0.00E+00">
                  <c:v>9.3510000000000004E-5</c:v>
                </c:pt>
                <c:pt idx="55791">
                  <c:v>1.5640999999999999E-3</c:v>
                </c:pt>
                <c:pt idx="55792">
                  <c:v>4.3229999999999999E-4</c:v>
                </c:pt>
                <c:pt idx="55793">
                  <c:v>7.5938999999999998E-4</c:v>
                </c:pt>
                <c:pt idx="55794">
                  <c:v>1.6004299999999999E-3</c:v>
                </c:pt>
                <c:pt idx="55795">
                  <c:v>-7.7702000000000001E-4</c:v>
                </c:pt>
                <c:pt idx="55796">
                  <c:v>-1.0890699999999999E-3</c:v>
                </c:pt>
                <c:pt idx="55797">
                  <c:v>-2.1898099999999999E-3</c:v>
                </c:pt>
                <c:pt idx="55798">
                  <c:v>-9.7508000000000002E-4</c:v>
                </c:pt>
                <c:pt idx="55799">
                  <c:v>-1.9434000000000001E-4</c:v>
                </c:pt>
                <c:pt idx="55800">
                  <c:v>-1.0497900000000001E-3</c:v>
                </c:pt>
                <c:pt idx="55801">
                  <c:v>1.4542400000000001E-3</c:v>
                </c:pt>
                <c:pt idx="55802">
                  <c:v>1.99387E-3</c:v>
                </c:pt>
                <c:pt idx="55803">
                  <c:v>1.47876E-3</c:v>
                </c:pt>
                <c:pt idx="55804">
                  <c:v>1.17538E-3</c:v>
                </c:pt>
                <c:pt idx="55805">
                  <c:v>-1.4687000000000001E-4</c:v>
                </c:pt>
                <c:pt idx="55806">
                  <c:v>1.39561E-3</c:v>
                </c:pt>
                <c:pt idx="55807">
                  <c:v>1.8313100000000001E-3</c:v>
                </c:pt>
                <c:pt idx="55808">
                  <c:v>8.9941999999999995E-4</c:v>
                </c:pt>
                <c:pt idx="55809">
                  <c:v>1.5711E-3</c:v>
                </c:pt>
                <c:pt idx="55810">
                  <c:v>8.4880000000000003E-4</c:v>
                </c:pt>
                <c:pt idx="55811">
                  <c:v>-7.7928999999999997E-4</c:v>
                </c:pt>
                <c:pt idx="55812">
                  <c:v>-2.1539200000000001E-3</c:v>
                </c:pt>
                <c:pt idx="55813">
                  <c:v>-3.2033600000000001E-3</c:v>
                </c:pt>
                <c:pt idx="55814">
                  <c:v>-1.7473E-3</c:v>
                </c:pt>
                <c:pt idx="55815">
                  <c:v>-1.84699E-3</c:v>
                </c:pt>
                <c:pt idx="55816">
                  <c:v>3.0939999999999999E-4</c:v>
                </c:pt>
                <c:pt idx="55817">
                  <c:v>2.2098700000000001E-3</c:v>
                </c:pt>
                <c:pt idx="55818">
                  <c:v>1.2130000000000001E-3</c:v>
                </c:pt>
                <c:pt idx="55819">
                  <c:v>1.2826199999999999E-3</c:v>
                </c:pt>
                <c:pt idx="55820">
                  <c:v>4.8212999999999999E-4</c:v>
                </c:pt>
                <c:pt idx="55821" formatCode="0.00E+00">
                  <c:v>-9.3759999999999997E-5</c:v>
                </c:pt>
                <c:pt idx="55822">
                  <c:v>-2.5857000000000001E-4</c:v>
                </c:pt>
                <c:pt idx="55823">
                  <c:v>-4.6964000000000001E-4</c:v>
                </c:pt>
                <c:pt idx="55824">
                  <c:v>1.1715E-3</c:v>
                </c:pt>
                <c:pt idx="55825">
                  <c:v>1.5134E-4</c:v>
                </c:pt>
                <c:pt idx="55826">
                  <c:v>-8.0325999999999998E-4</c:v>
                </c:pt>
                <c:pt idx="55827">
                  <c:v>2.4996000000000003E-4</c:v>
                </c:pt>
                <c:pt idx="55828" formatCode="0.00E+00">
                  <c:v>6.0930000000000001E-5</c:v>
                </c:pt>
                <c:pt idx="55829">
                  <c:v>1.47338E-3</c:v>
                </c:pt>
                <c:pt idx="55830">
                  <c:v>1.10827E-3</c:v>
                </c:pt>
                <c:pt idx="55831">
                  <c:v>-1.0889999999999999E-3</c:v>
                </c:pt>
                <c:pt idx="55832">
                  <c:v>-1.67038E-3</c:v>
                </c:pt>
                <c:pt idx="55833">
                  <c:v>-2.5736299999999999E-3</c:v>
                </c:pt>
                <c:pt idx="55834">
                  <c:v>-2.0273800000000001E-3</c:v>
                </c:pt>
                <c:pt idx="55835">
                  <c:v>-1.3307200000000001E-3</c:v>
                </c:pt>
                <c:pt idx="55836">
                  <c:v>-3.5628999999999999E-4</c:v>
                </c:pt>
                <c:pt idx="55837">
                  <c:v>1.0732300000000001E-3</c:v>
                </c:pt>
                <c:pt idx="55838">
                  <c:v>-2.6467999999999999E-4</c:v>
                </c:pt>
                <c:pt idx="55839">
                  <c:v>-1.40324E-3</c:v>
                </c:pt>
                <c:pt idx="55840">
                  <c:v>-1.2858399999999999E-3</c:v>
                </c:pt>
                <c:pt idx="55841">
                  <c:v>-3.2735000000000002E-4</c:v>
                </c:pt>
                <c:pt idx="55842">
                  <c:v>-1.2911699999999999E-3</c:v>
                </c:pt>
                <c:pt idx="55843">
                  <c:v>-2.50453E-3</c:v>
                </c:pt>
                <c:pt idx="55844">
                  <c:v>3.7927000000000002E-4</c:v>
                </c:pt>
                <c:pt idx="55845">
                  <c:v>-5.9533999999999998E-4</c:v>
                </c:pt>
                <c:pt idx="55846">
                  <c:v>-1.7705999999999999E-4</c:v>
                </c:pt>
                <c:pt idx="55847" formatCode="0.00E+00">
                  <c:v>6.0599999999999996E-6</c:v>
                </c:pt>
                <c:pt idx="55848">
                  <c:v>-1.00989E-3</c:v>
                </c:pt>
                <c:pt idx="55849">
                  <c:v>3.8054000000000001E-4</c:v>
                </c:pt>
                <c:pt idx="55850">
                  <c:v>-1.05846E-3</c:v>
                </c:pt>
                <c:pt idx="55851">
                  <c:v>-9.8754000000000008E-4</c:v>
                </c:pt>
                <c:pt idx="55852">
                  <c:v>9.3145999999999995E-4</c:v>
                </c:pt>
                <c:pt idx="55853">
                  <c:v>2.1629900000000001E-3</c:v>
                </c:pt>
                <c:pt idx="55854">
                  <c:v>3.2841400000000001E-3</c:v>
                </c:pt>
                <c:pt idx="55855">
                  <c:v>1.45535E-3</c:v>
                </c:pt>
                <c:pt idx="55856" formatCode="0.00E+00">
                  <c:v>1.4769999999999999E-5</c:v>
                </c:pt>
                <c:pt idx="55857">
                  <c:v>-8.9944999999999999E-4</c:v>
                </c:pt>
                <c:pt idx="55858">
                  <c:v>-3.56245E-3</c:v>
                </c:pt>
                <c:pt idx="55859">
                  <c:v>-3.2220399999999998E-3</c:v>
                </c:pt>
                <c:pt idx="55860">
                  <c:v>-2.38507E-3</c:v>
                </c:pt>
                <c:pt idx="55861">
                  <c:v>-2.4347800000000001E-3</c:v>
                </c:pt>
                <c:pt idx="55862">
                  <c:v>-1.5079799999999999E-3</c:v>
                </c:pt>
                <c:pt idx="55863">
                  <c:v>-1.3526499999999999E-3</c:v>
                </c:pt>
                <c:pt idx="55864">
                  <c:v>-1.5624499999999999E-3</c:v>
                </c:pt>
                <c:pt idx="55865">
                  <c:v>-1.05273E-3</c:v>
                </c:pt>
                <c:pt idx="55866">
                  <c:v>1.1086900000000001E-3</c:v>
                </c:pt>
                <c:pt idx="55867">
                  <c:v>1.49529E-3</c:v>
                </c:pt>
                <c:pt idx="55868">
                  <c:v>3.0358400000000002E-3</c:v>
                </c:pt>
                <c:pt idx="55869">
                  <c:v>3.0817599999999998E-3</c:v>
                </c:pt>
                <c:pt idx="55870">
                  <c:v>2.7896399999999999E-3</c:v>
                </c:pt>
                <c:pt idx="55871">
                  <c:v>2.2294300000000001E-3</c:v>
                </c:pt>
                <c:pt idx="55872">
                  <c:v>-1.3860000000000001E-4</c:v>
                </c:pt>
                <c:pt idx="55873">
                  <c:v>-1.6177800000000001E-3</c:v>
                </c:pt>
                <c:pt idx="55874">
                  <c:v>-3.9291700000000001E-3</c:v>
                </c:pt>
                <c:pt idx="55875">
                  <c:v>-3.29825E-3</c:v>
                </c:pt>
                <c:pt idx="55876">
                  <c:v>-2.8277799999999998E-3</c:v>
                </c:pt>
                <c:pt idx="55877">
                  <c:v>-2.2944100000000002E-3</c:v>
                </c:pt>
                <c:pt idx="55878">
                  <c:v>-1.2986499999999999E-3</c:v>
                </c:pt>
                <c:pt idx="55879">
                  <c:v>-2.1706300000000002E-3</c:v>
                </c:pt>
                <c:pt idx="55880">
                  <c:v>-1.7812399999999999E-3</c:v>
                </c:pt>
                <c:pt idx="55881">
                  <c:v>-2.5630399999999999E-3</c:v>
                </c:pt>
                <c:pt idx="55882">
                  <c:v>-1.7283400000000001E-3</c:v>
                </c:pt>
                <c:pt idx="55883">
                  <c:v>-1.50917E-3</c:v>
                </c:pt>
                <c:pt idx="55884">
                  <c:v>-1.4480199999999999E-3</c:v>
                </c:pt>
                <c:pt idx="55885">
                  <c:v>-1.4805599999999999E-3</c:v>
                </c:pt>
                <c:pt idx="55886">
                  <c:v>-6.5143999999999998E-4</c:v>
                </c:pt>
                <c:pt idx="55887">
                  <c:v>6.0619000000000005E-4</c:v>
                </c:pt>
                <c:pt idx="55888">
                  <c:v>1.91917E-3</c:v>
                </c:pt>
                <c:pt idx="55889">
                  <c:v>3.2601599999999998E-3</c:v>
                </c:pt>
                <c:pt idx="55890">
                  <c:v>2.5446700000000002E-3</c:v>
                </c:pt>
                <c:pt idx="55891">
                  <c:v>4.1811000000000001E-3</c:v>
                </c:pt>
                <c:pt idx="55892">
                  <c:v>3.6852E-3</c:v>
                </c:pt>
                <c:pt idx="55893">
                  <c:v>1.72371E-3</c:v>
                </c:pt>
                <c:pt idx="55894">
                  <c:v>2.2900500000000001E-3</c:v>
                </c:pt>
                <c:pt idx="55895">
                  <c:v>8.5059999999999997E-4</c:v>
                </c:pt>
                <c:pt idx="55896">
                  <c:v>2.4566700000000002E-3</c:v>
                </c:pt>
                <c:pt idx="55897">
                  <c:v>3.3250799999999998E-3</c:v>
                </c:pt>
                <c:pt idx="55898">
                  <c:v>9.9660999999999999E-4</c:v>
                </c:pt>
                <c:pt idx="55899">
                  <c:v>2.0158799999999998E-3</c:v>
                </c:pt>
                <c:pt idx="55900">
                  <c:v>1.77904E-3</c:v>
                </c:pt>
                <c:pt idx="55901" formatCode="0.00E+00">
                  <c:v>-4.9480000000000001E-5</c:v>
                </c:pt>
                <c:pt idx="55902">
                  <c:v>2.7975E-4</c:v>
                </c:pt>
                <c:pt idx="55903">
                  <c:v>-2.2997999999999998E-3</c:v>
                </c:pt>
                <c:pt idx="55904">
                  <c:v>-3.8300399999999998E-3</c:v>
                </c:pt>
                <c:pt idx="55905">
                  <c:v>-3.3402800000000002E-3</c:v>
                </c:pt>
                <c:pt idx="55906">
                  <c:v>-3.3221499999999998E-3</c:v>
                </c:pt>
                <c:pt idx="55907">
                  <c:v>-7.5465999999999999E-4</c:v>
                </c:pt>
                <c:pt idx="55908">
                  <c:v>2.0900699999999999E-3</c:v>
                </c:pt>
                <c:pt idx="55909">
                  <c:v>1.6558600000000001E-3</c:v>
                </c:pt>
                <c:pt idx="55910">
                  <c:v>2.1497500000000002E-3</c:v>
                </c:pt>
                <c:pt idx="55911">
                  <c:v>3.4688700000000002E-3</c:v>
                </c:pt>
                <c:pt idx="55912">
                  <c:v>1.06288E-3</c:v>
                </c:pt>
                <c:pt idx="55913">
                  <c:v>-1.1400200000000001E-3</c:v>
                </c:pt>
                <c:pt idx="55914">
                  <c:v>-2.6012100000000001E-3</c:v>
                </c:pt>
                <c:pt idx="55915">
                  <c:v>-4.2685099999999997E-3</c:v>
                </c:pt>
                <c:pt idx="55916">
                  <c:v>-4.1244699999999999E-3</c:v>
                </c:pt>
                <c:pt idx="55917">
                  <c:v>-3.2877700000000002E-3</c:v>
                </c:pt>
                <c:pt idx="55918">
                  <c:v>-2.9043900000000002E-3</c:v>
                </c:pt>
                <c:pt idx="55919">
                  <c:v>-2.57179E-3</c:v>
                </c:pt>
                <c:pt idx="55920">
                  <c:v>-1.23982E-3</c:v>
                </c:pt>
                <c:pt idx="55921">
                  <c:v>-9.1757999999999998E-4</c:v>
                </c:pt>
                <c:pt idx="55922">
                  <c:v>-1.0386499999999999E-3</c:v>
                </c:pt>
                <c:pt idx="55923">
                  <c:v>1.5777300000000001E-3</c:v>
                </c:pt>
                <c:pt idx="55924">
                  <c:v>2.9084599999999999E-3</c:v>
                </c:pt>
                <c:pt idx="55925">
                  <c:v>3.5150400000000001E-3</c:v>
                </c:pt>
                <c:pt idx="55926">
                  <c:v>4.1882500000000001E-3</c:v>
                </c:pt>
                <c:pt idx="55927">
                  <c:v>1.18571E-3</c:v>
                </c:pt>
                <c:pt idx="55928">
                  <c:v>-8.5238000000000002E-4</c:v>
                </c:pt>
                <c:pt idx="55929">
                  <c:v>-2.1208300000000002E-3</c:v>
                </c:pt>
                <c:pt idx="55930">
                  <c:v>-4.4882999999999998E-3</c:v>
                </c:pt>
                <c:pt idx="55931">
                  <c:v>-5.7045300000000002E-3</c:v>
                </c:pt>
                <c:pt idx="55932">
                  <c:v>-3.57793E-3</c:v>
                </c:pt>
                <c:pt idx="55933">
                  <c:v>-3.1130900000000002E-3</c:v>
                </c:pt>
                <c:pt idx="55934">
                  <c:v>-3.53996E-3</c:v>
                </c:pt>
                <c:pt idx="55935">
                  <c:v>-3.2936699999999998E-3</c:v>
                </c:pt>
                <c:pt idx="55936">
                  <c:v>-2.8854200000000001E-3</c:v>
                </c:pt>
                <c:pt idx="55937">
                  <c:v>-3.212E-3</c:v>
                </c:pt>
                <c:pt idx="55938">
                  <c:v>-3.3330500000000002E-3</c:v>
                </c:pt>
                <c:pt idx="55939">
                  <c:v>-2.94284E-3</c:v>
                </c:pt>
                <c:pt idx="55940">
                  <c:v>-2.53155E-3</c:v>
                </c:pt>
                <c:pt idx="55941">
                  <c:v>-3.0135700000000001E-3</c:v>
                </c:pt>
                <c:pt idx="55942">
                  <c:v>-2.4749099999999999E-3</c:v>
                </c:pt>
                <c:pt idx="55943">
                  <c:v>1.58581E-3</c:v>
                </c:pt>
                <c:pt idx="55944">
                  <c:v>3.9195899999999997E-3</c:v>
                </c:pt>
                <c:pt idx="55945">
                  <c:v>4.4841600000000001E-3</c:v>
                </c:pt>
                <c:pt idx="55946">
                  <c:v>5.8018000000000002E-3</c:v>
                </c:pt>
                <c:pt idx="55947">
                  <c:v>3.77692E-3</c:v>
                </c:pt>
                <c:pt idx="55948">
                  <c:v>2.7748E-3</c:v>
                </c:pt>
                <c:pt idx="55949">
                  <c:v>3.3692800000000001E-3</c:v>
                </c:pt>
                <c:pt idx="55950">
                  <c:v>3.7134999999999998E-3</c:v>
                </c:pt>
                <c:pt idx="55951">
                  <c:v>3.2536000000000002E-3</c:v>
                </c:pt>
                <c:pt idx="55952">
                  <c:v>3.10575E-3</c:v>
                </c:pt>
                <c:pt idx="55953">
                  <c:v>4.2109699999999996E-3</c:v>
                </c:pt>
                <c:pt idx="55954">
                  <c:v>2.55134E-3</c:v>
                </c:pt>
                <c:pt idx="55955">
                  <c:v>3.0760200000000001E-3</c:v>
                </c:pt>
                <c:pt idx="55956">
                  <c:v>2.1711999999999999E-3</c:v>
                </c:pt>
                <c:pt idx="55957">
                  <c:v>6.3219000000000003E-4</c:v>
                </c:pt>
                <c:pt idx="55958" formatCode="0.00E+00">
                  <c:v>4.8399999999999997E-5</c:v>
                </c:pt>
                <c:pt idx="55959">
                  <c:v>-4.5813399999999997E-3</c:v>
                </c:pt>
                <c:pt idx="55960">
                  <c:v>-4.8665100000000001E-3</c:v>
                </c:pt>
                <c:pt idx="55961">
                  <c:v>-3.8354800000000001E-3</c:v>
                </c:pt>
                <c:pt idx="55962">
                  <c:v>-3.1353499999999999E-3</c:v>
                </c:pt>
                <c:pt idx="55963" formatCode="0.00E+00">
                  <c:v>-8.7520000000000002E-5</c:v>
                </c:pt>
                <c:pt idx="55964">
                  <c:v>2.2823700000000001E-3</c:v>
                </c:pt>
                <c:pt idx="55965">
                  <c:v>3.1585099999999998E-3</c:v>
                </c:pt>
                <c:pt idx="55966">
                  <c:v>3.81037E-3</c:v>
                </c:pt>
                <c:pt idx="55967">
                  <c:v>2.94729E-3</c:v>
                </c:pt>
                <c:pt idx="55968">
                  <c:v>1.4592299999999999E-3</c:v>
                </c:pt>
                <c:pt idx="55969">
                  <c:v>-2.4530200000000002E-3</c:v>
                </c:pt>
                <c:pt idx="55970">
                  <c:v>-4.83951E-3</c:v>
                </c:pt>
                <c:pt idx="55971">
                  <c:v>-5.76736E-3</c:v>
                </c:pt>
                <c:pt idx="55972">
                  <c:v>-6.5974700000000002E-3</c:v>
                </c:pt>
                <c:pt idx="55973">
                  <c:v>-4.1960900000000004E-3</c:v>
                </c:pt>
                <c:pt idx="55974">
                  <c:v>-3.8520799999999999E-3</c:v>
                </c:pt>
                <c:pt idx="55975">
                  <c:v>-4.4356899999999999E-3</c:v>
                </c:pt>
                <c:pt idx="55976">
                  <c:v>-3.87185E-3</c:v>
                </c:pt>
                <c:pt idx="55977">
                  <c:v>-1.8012099999999999E-3</c:v>
                </c:pt>
                <c:pt idx="55978">
                  <c:v>1.04279E-3</c:v>
                </c:pt>
                <c:pt idx="55979">
                  <c:v>2.18038E-3</c:v>
                </c:pt>
                <c:pt idx="55980">
                  <c:v>3.0326300000000001E-3</c:v>
                </c:pt>
                <c:pt idx="55981">
                  <c:v>4.9662899999999999E-3</c:v>
                </c:pt>
                <c:pt idx="55982">
                  <c:v>4.8897999999999997E-3</c:v>
                </c:pt>
                <c:pt idx="55983">
                  <c:v>1.93798E-3</c:v>
                </c:pt>
                <c:pt idx="55984">
                  <c:v>-1.21411E-3</c:v>
                </c:pt>
                <c:pt idx="55985">
                  <c:v>-3.5732200000000002E-3</c:v>
                </c:pt>
                <c:pt idx="55986">
                  <c:v>-5.0581100000000002E-3</c:v>
                </c:pt>
                <c:pt idx="55987">
                  <c:v>-5.7327899999999998E-3</c:v>
                </c:pt>
                <c:pt idx="55988">
                  <c:v>-4.30891E-3</c:v>
                </c:pt>
                <c:pt idx="55989">
                  <c:v>-3.90085E-3</c:v>
                </c:pt>
                <c:pt idx="55990">
                  <c:v>-4.9127800000000003E-3</c:v>
                </c:pt>
                <c:pt idx="55991">
                  <c:v>-5.6382899999999998E-3</c:v>
                </c:pt>
                <c:pt idx="55992">
                  <c:v>-5.1965099999999997E-3</c:v>
                </c:pt>
                <c:pt idx="55993">
                  <c:v>-6.3296999999999997E-3</c:v>
                </c:pt>
                <c:pt idx="55994">
                  <c:v>-4.2811000000000004E-3</c:v>
                </c:pt>
                <c:pt idx="55995">
                  <c:v>-3.8492399999999999E-3</c:v>
                </c:pt>
                <c:pt idx="55996">
                  <c:v>-4.83192E-3</c:v>
                </c:pt>
                <c:pt idx="55997">
                  <c:v>-1.42526E-3</c:v>
                </c:pt>
                <c:pt idx="55998">
                  <c:v>-9.2245999999999995E-4</c:v>
                </c:pt>
                <c:pt idx="55999">
                  <c:v>4.0737E-4</c:v>
                </c:pt>
                <c:pt idx="56000">
                  <c:v>4.0843700000000004E-3</c:v>
                </c:pt>
                <c:pt idx="56001">
                  <c:v>4.9177099999999996E-3</c:v>
                </c:pt>
                <c:pt idx="56002">
                  <c:v>5.7141300000000004E-3</c:v>
                </c:pt>
                <c:pt idx="56003">
                  <c:v>6.0428599999999997E-3</c:v>
                </c:pt>
                <c:pt idx="56004">
                  <c:v>4.2369699999999996E-3</c:v>
                </c:pt>
                <c:pt idx="56005">
                  <c:v>4.4960599999999996E-3</c:v>
                </c:pt>
                <c:pt idx="56006">
                  <c:v>6.0893700000000002E-3</c:v>
                </c:pt>
                <c:pt idx="56007">
                  <c:v>5.1316199999999999E-3</c:v>
                </c:pt>
                <c:pt idx="56008">
                  <c:v>4.3241199999999999E-3</c:v>
                </c:pt>
                <c:pt idx="56009">
                  <c:v>4.05464E-3</c:v>
                </c:pt>
                <c:pt idx="56010">
                  <c:v>4.92919E-3</c:v>
                </c:pt>
                <c:pt idx="56011">
                  <c:v>4.5929500000000002E-3</c:v>
                </c:pt>
                <c:pt idx="56012">
                  <c:v>3.7938300000000002E-3</c:v>
                </c:pt>
                <c:pt idx="56013">
                  <c:v>2.0954599999999999E-3</c:v>
                </c:pt>
                <c:pt idx="56014">
                  <c:v>-1.2983300000000001E-3</c:v>
                </c:pt>
                <c:pt idx="56015">
                  <c:v>-4.23516E-3</c:v>
                </c:pt>
                <c:pt idx="56016">
                  <c:v>-4.0935099999999999E-3</c:v>
                </c:pt>
                <c:pt idx="56017">
                  <c:v>-3.18382E-3</c:v>
                </c:pt>
                <c:pt idx="56018">
                  <c:v>-2.2047500000000001E-3</c:v>
                </c:pt>
                <c:pt idx="56019">
                  <c:v>-1.1832000000000001E-4</c:v>
                </c:pt>
                <c:pt idx="56020">
                  <c:v>2.9674599999999999E-3</c:v>
                </c:pt>
                <c:pt idx="56021">
                  <c:v>3.6855099999999999E-3</c:v>
                </c:pt>
                <c:pt idx="56022">
                  <c:v>2.6163599999999999E-3</c:v>
                </c:pt>
                <c:pt idx="56023">
                  <c:v>3.7170100000000002E-3</c:v>
                </c:pt>
                <c:pt idx="56024">
                  <c:v>8.7392000000000004E-4</c:v>
                </c:pt>
                <c:pt idx="56025">
                  <c:v>-2.6826699999999998E-3</c:v>
                </c:pt>
                <c:pt idx="56026">
                  <c:v>-4.9564500000000003E-3</c:v>
                </c:pt>
                <c:pt idx="56027">
                  <c:v>-7.4217800000000002E-3</c:v>
                </c:pt>
                <c:pt idx="56028">
                  <c:v>-6.5115599999999996E-3</c:v>
                </c:pt>
                <c:pt idx="56029">
                  <c:v>-5.7430299999999997E-3</c:v>
                </c:pt>
                <c:pt idx="56030">
                  <c:v>-4.77992E-3</c:v>
                </c:pt>
                <c:pt idx="56031">
                  <c:v>-3.9633699999999999E-3</c:v>
                </c:pt>
                <c:pt idx="56032">
                  <c:v>-3.60078E-3</c:v>
                </c:pt>
                <c:pt idx="56033">
                  <c:v>-2.5421599999999999E-3</c:v>
                </c:pt>
                <c:pt idx="56034">
                  <c:v>3.4553999999999997E-4</c:v>
                </c:pt>
                <c:pt idx="56035">
                  <c:v>4.3202199999999996E-3</c:v>
                </c:pt>
                <c:pt idx="56036">
                  <c:v>4.7368799999999997E-3</c:v>
                </c:pt>
                <c:pt idx="56037">
                  <c:v>3.2706200000000001E-3</c:v>
                </c:pt>
                <c:pt idx="56038">
                  <c:v>3.1007600000000001E-3</c:v>
                </c:pt>
                <c:pt idx="56039">
                  <c:v>2.1451999999999999E-3</c:v>
                </c:pt>
                <c:pt idx="56040">
                  <c:v>-4.2397000000000002E-4</c:v>
                </c:pt>
                <c:pt idx="56041">
                  <c:v>-3.8177200000000001E-3</c:v>
                </c:pt>
                <c:pt idx="56042">
                  <c:v>-6.3576099999999997E-3</c:v>
                </c:pt>
                <c:pt idx="56043">
                  <c:v>-7.9650399999999996E-3</c:v>
                </c:pt>
                <c:pt idx="56044">
                  <c:v>-6.6608099999999996E-3</c:v>
                </c:pt>
                <c:pt idx="56045">
                  <c:v>-4.9537100000000001E-3</c:v>
                </c:pt>
                <c:pt idx="56046">
                  <c:v>-5.1943199999999997E-3</c:v>
                </c:pt>
                <c:pt idx="56047">
                  <c:v>-5.6030300000000002E-3</c:v>
                </c:pt>
                <c:pt idx="56048">
                  <c:v>-5.3680999999999998E-3</c:v>
                </c:pt>
                <c:pt idx="56049">
                  <c:v>-4.9922500000000002E-3</c:v>
                </c:pt>
                <c:pt idx="56050">
                  <c:v>-4.7397699999999999E-3</c:v>
                </c:pt>
                <c:pt idx="56051">
                  <c:v>-6.2649699999999999E-3</c:v>
                </c:pt>
                <c:pt idx="56052">
                  <c:v>-5.1566099999999998E-3</c:v>
                </c:pt>
                <c:pt idx="56053">
                  <c:v>-3.7845499999999998E-3</c:v>
                </c:pt>
                <c:pt idx="56054">
                  <c:v>-2.1791100000000002E-3</c:v>
                </c:pt>
                <c:pt idx="56055">
                  <c:v>2.1445800000000001E-3</c:v>
                </c:pt>
                <c:pt idx="56056">
                  <c:v>4.4419500000000001E-3</c:v>
                </c:pt>
                <c:pt idx="56057">
                  <c:v>5.5504200000000004E-3</c:v>
                </c:pt>
                <c:pt idx="56058">
                  <c:v>6.5490499999999998E-3</c:v>
                </c:pt>
                <c:pt idx="56059">
                  <c:v>5.8720400000000002E-3</c:v>
                </c:pt>
                <c:pt idx="56060">
                  <c:v>4.1144500000000004E-3</c:v>
                </c:pt>
                <c:pt idx="56061">
                  <c:v>5.3950500000000002E-3</c:v>
                </c:pt>
                <c:pt idx="56062">
                  <c:v>5.9181700000000004E-3</c:v>
                </c:pt>
                <c:pt idx="56063">
                  <c:v>5.8203100000000004E-3</c:v>
                </c:pt>
                <c:pt idx="56064">
                  <c:v>6.3915500000000002E-3</c:v>
                </c:pt>
                <c:pt idx="56065">
                  <c:v>5.0025399999999998E-3</c:v>
                </c:pt>
                <c:pt idx="56066">
                  <c:v>5.24494E-3</c:v>
                </c:pt>
                <c:pt idx="56067">
                  <c:v>4.2604399999999999E-3</c:v>
                </c:pt>
                <c:pt idx="56068">
                  <c:v>3.54923E-3</c:v>
                </c:pt>
                <c:pt idx="56069">
                  <c:v>1.9444200000000001E-3</c:v>
                </c:pt>
                <c:pt idx="56070">
                  <c:v>-1.1152499999999999E-3</c:v>
                </c:pt>
                <c:pt idx="56071">
                  <c:v>-3.7553399999999998E-3</c:v>
                </c:pt>
                <c:pt idx="56072">
                  <c:v>-3.91823E-3</c:v>
                </c:pt>
                <c:pt idx="56073">
                  <c:v>-5.0246300000000004E-3</c:v>
                </c:pt>
                <c:pt idx="56074">
                  <c:v>-3.2613199999999998E-3</c:v>
                </c:pt>
                <c:pt idx="56075">
                  <c:v>1.67402E-3</c:v>
                </c:pt>
                <c:pt idx="56076">
                  <c:v>3.5494900000000002E-3</c:v>
                </c:pt>
                <c:pt idx="56077">
                  <c:v>4.1206799999999998E-3</c:v>
                </c:pt>
                <c:pt idx="56078">
                  <c:v>4.0580299999999998E-3</c:v>
                </c:pt>
                <c:pt idx="56079">
                  <c:v>3.8957100000000001E-3</c:v>
                </c:pt>
                <c:pt idx="56080">
                  <c:v>1.6362099999999999E-3</c:v>
                </c:pt>
                <c:pt idx="56081">
                  <c:v>-1.4309500000000001E-3</c:v>
                </c:pt>
                <c:pt idx="56082">
                  <c:v>-3.6358900000000001E-3</c:v>
                </c:pt>
                <c:pt idx="56083">
                  <c:v>-6.8413800000000002E-3</c:v>
                </c:pt>
                <c:pt idx="56084">
                  <c:v>-7.7159899999999998E-3</c:v>
                </c:pt>
                <c:pt idx="56085">
                  <c:v>-6.4369900000000001E-3</c:v>
                </c:pt>
                <c:pt idx="56086">
                  <c:v>-6.0576700000000002E-3</c:v>
                </c:pt>
                <c:pt idx="56087">
                  <c:v>-4.7096200000000003E-3</c:v>
                </c:pt>
                <c:pt idx="56088">
                  <c:v>-3.89128E-3</c:v>
                </c:pt>
                <c:pt idx="56089">
                  <c:v>-3.3153200000000001E-3</c:v>
                </c:pt>
                <c:pt idx="56090">
                  <c:v>-5.3322999999999999E-4</c:v>
                </c:pt>
                <c:pt idx="56091">
                  <c:v>2.4623000000000002E-3</c:v>
                </c:pt>
                <c:pt idx="56092">
                  <c:v>4.5537199999999998E-3</c:v>
                </c:pt>
                <c:pt idx="56093">
                  <c:v>4.3994400000000001E-3</c:v>
                </c:pt>
                <c:pt idx="56094">
                  <c:v>4.4962500000000002E-3</c:v>
                </c:pt>
                <c:pt idx="56095">
                  <c:v>2.2829199999999999E-3</c:v>
                </c:pt>
                <c:pt idx="56096">
                  <c:v>-1.0163800000000001E-3</c:v>
                </c:pt>
                <c:pt idx="56097">
                  <c:v>-3.82533E-3</c:v>
                </c:pt>
                <c:pt idx="56098">
                  <c:v>-6.4861399999999996E-3</c:v>
                </c:pt>
                <c:pt idx="56099">
                  <c:v>-6.9991799999999998E-3</c:v>
                </c:pt>
                <c:pt idx="56100">
                  <c:v>-6.2777600000000003E-3</c:v>
                </c:pt>
                <c:pt idx="56101">
                  <c:v>-5.3469600000000004E-3</c:v>
                </c:pt>
                <c:pt idx="56102">
                  <c:v>-5.5985100000000001E-3</c:v>
                </c:pt>
                <c:pt idx="56103">
                  <c:v>-5.1064400000000003E-3</c:v>
                </c:pt>
                <c:pt idx="56104">
                  <c:v>-4.8838500000000003E-3</c:v>
                </c:pt>
                <c:pt idx="56105">
                  <c:v>-6.0808900000000003E-3</c:v>
                </c:pt>
                <c:pt idx="56106">
                  <c:v>-6.2979500000000001E-3</c:v>
                </c:pt>
                <c:pt idx="56107">
                  <c:v>-6.7972600000000003E-3</c:v>
                </c:pt>
                <c:pt idx="56108">
                  <c:v>-4.7723799999999997E-3</c:v>
                </c:pt>
                <c:pt idx="56109">
                  <c:v>-4.4301399999999999E-3</c:v>
                </c:pt>
                <c:pt idx="56110">
                  <c:v>-1.6826600000000001E-3</c:v>
                </c:pt>
                <c:pt idx="56111">
                  <c:v>2.0754599999999999E-3</c:v>
                </c:pt>
                <c:pt idx="56112">
                  <c:v>4.3616899999999997E-3</c:v>
                </c:pt>
                <c:pt idx="56113">
                  <c:v>7.6498299999999998E-3</c:v>
                </c:pt>
                <c:pt idx="56114">
                  <c:v>6.3768200000000001E-3</c:v>
                </c:pt>
                <c:pt idx="56115">
                  <c:v>4.9522999999999998E-3</c:v>
                </c:pt>
                <c:pt idx="56116">
                  <c:v>5.5819499999999996E-3</c:v>
                </c:pt>
                <c:pt idx="56117">
                  <c:v>5.9286299999999998E-3</c:v>
                </c:pt>
                <c:pt idx="56118">
                  <c:v>5.9533800000000003E-3</c:v>
                </c:pt>
                <c:pt idx="56119">
                  <c:v>5.92042E-3</c:v>
                </c:pt>
                <c:pt idx="56120">
                  <c:v>5.7882100000000002E-3</c:v>
                </c:pt>
                <c:pt idx="56121">
                  <c:v>5.84784E-3</c:v>
                </c:pt>
                <c:pt idx="56122">
                  <c:v>5.72559E-3</c:v>
                </c:pt>
                <c:pt idx="56123">
                  <c:v>5.5127600000000002E-3</c:v>
                </c:pt>
                <c:pt idx="56124">
                  <c:v>5.31358E-3</c:v>
                </c:pt>
                <c:pt idx="56125">
                  <c:v>5.5158200000000003E-3</c:v>
                </c:pt>
                <c:pt idx="56126">
                  <c:v>6.43641E-3</c:v>
                </c:pt>
                <c:pt idx="56127">
                  <c:v>5.6079900000000002E-3</c:v>
                </c:pt>
                <c:pt idx="56128">
                  <c:v>6.2541300000000001E-3</c:v>
                </c:pt>
                <c:pt idx="56129">
                  <c:v>4.6504700000000003E-3</c:v>
                </c:pt>
                <c:pt idx="56130">
                  <c:v>1.72094E-3</c:v>
                </c:pt>
                <c:pt idx="56131">
                  <c:v>-1.9839800000000002E-3</c:v>
                </c:pt>
                <c:pt idx="56132">
                  <c:v>-4.4961999999999997E-3</c:v>
                </c:pt>
                <c:pt idx="56133">
                  <c:v>-4.2983600000000002E-3</c:v>
                </c:pt>
                <c:pt idx="56134">
                  <c:v>-4.9927299999999999E-3</c:v>
                </c:pt>
                <c:pt idx="56135">
                  <c:v>-3.96131E-3</c:v>
                </c:pt>
                <c:pt idx="56136">
                  <c:v>-2.2304000000000001E-4</c:v>
                </c:pt>
                <c:pt idx="56137">
                  <c:v>3.53149E-3</c:v>
                </c:pt>
                <c:pt idx="56138">
                  <c:v>4.5055599999999996E-3</c:v>
                </c:pt>
                <c:pt idx="56139">
                  <c:v>6.6238299999999998E-3</c:v>
                </c:pt>
                <c:pt idx="56140">
                  <c:v>7.7404099999999997E-3</c:v>
                </c:pt>
                <c:pt idx="56141">
                  <c:v>6.1656300000000001E-3</c:v>
                </c:pt>
                <c:pt idx="56142">
                  <c:v>6.1480399999999996E-3</c:v>
                </c:pt>
                <c:pt idx="56143">
                  <c:v>5.7566900000000001E-3</c:v>
                </c:pt>
                <c:pt idx="56144">
                  <c:v>4.8116000000000001E-3</c:v>
                </c:pt>
                <c:pt idx="56145">
                  <c:v>2.03638E-3</c:v>
                </c:pt>
                <c:pt idx="56146">
                  <c:v>-6.0519999999999997E-4</c:v>
                </c:pt>
                <c:pt idx="56147">
                  <c:v>-3.4692199999999999E-3</c:v>
                </c:pt>
                <c:pt idx="56148">
                  <c:v>-4.8005699999999997E-3</c:v>
                </c:pt>
                <c:pt idx="56149">
                  <c:v>-4.9641800000000003E-3</c:v>
                </c:pt>
                <c:pt idx="56150">
                  <c:v>-5.9573200000000003E-3</c:v>
                </c:pt>
                <c:pt idx="56151">
                  <c:v>-2.6138099999999998E-3</c:v>
                </c:pt>
                <c:pt idx="56152">
                  <c:v>4.9218000000000005E-4</c:v>
                </c:pt>
                <c:pt idx="56153">
                  <c:v>3.8413499999999999E-3</c:v>
                </c:pt>
                <c:pt idx="56154">
                  <c:v>8.7605100000000009E-3</c:v>
                </c:pt>
                <c:pt idx="56155">
                  <c:v>8.4886800000000002E-3</c:v>
                </c:pt>
                <c:pt idx="56156">
                  <c:v>6.8408999999999996E-3</c:v>
                </c:pt>
                <c:pt idx="56157">
                  <c:v>5.8547499999999997E-3</c:v>
                </c:pt>
                <c:pt idx="56158">
                  <c:v>6.6804400000000002E-3</c:v>
                </c:pt>
                <c:pt idx="56159">
                  <c:v>6.7883600000000002E-3</c:v>
                </c:pt>
                <c:pt idx="56160">
                  <c:v>5.3743899999999997E-3</c:v>
                </c:pt>
                <c:pt idx="56161">
                  <c:v>6.55896E-3</c:v>
                </c:pt>
                <c:pt idx="56162">
                  <c:v>6.4507699999999998E-3</c:v>
                </c:pt>
                <c:pt idx="56163">
                  <c:v>6.1895500000000003E-3</c:v>
                </c:pt>
                <c:pt idx="56164">
                  <c:v>6.7492200000000002E-3</c:v>
                </c:pt>
                <c:pt idx="56165">
                  <c:v>5.05041E-3</c:v>
                </c:pt>
                <c:pt idx="56166">
                  <c:v>2.3634900000000002E-3</c:v>
                </c:pt>
                <c:pt idx="56167">
                  <c:v>-1.2675200000000001E-3</c:v>
                </c:pt>
                <c:pt idx="56168">
                  <c:v>-4.3577199999999998E-3</c:v>
                </c:pt>
                <c:pt idx="56169">
                  <c:v>-7.2608300000000002E-3</c:v>
                </c:pt>
                <c:pt idx="56170">
                  <c:v>-6.6415199999999997E-3</c:v>
                </c:pt>
                <c:pt idx="56171">
                  <c:v>-5.8141699999999996E-3</c:v>
                </c:pt>
                <c:pt idx="56172">
                  <c:v>-6.3865500000000004E-3</c:v>
                </c:pt>
                <c:pt idx="56173">
                  <c:v>-6.94043E-3</c:v>
                </c:pt>
                <c:pt idx="56174">
                  <c:v>-7.1851399999999996E-3</c:v>
                </c:pt>
                <c:pt idx="56175">
                  <c:v>-6.18988E-3</c:v>
                </c:pt>
                <c:pt idx="56176">
                  <c:v>-5.6845699999999999E-3</c:v>
                </c:pt>
                <c:pt idx="56177">
                  <c:v>-6.5120100000000004E-3</c:v>
                </c:pt>
                <c:pt idx="56178">
                  <c:v>-6.2936199999999998E-3</c:v>
                </c:pt>
                <c:pt idx="56179">
                  <c:v>-6.2598100000000002E-3</c:v>
                </c:pt>
                <c:pt idx="56180">
                  <c:v>-6.2428700000000002E-3</c:v>
                </c:pt>
                <c:pt idx="56181">
                  <c:v>-7.0535099999999998E-3</c:v>
                </c:pt>
                <c:pt idx="56182">
                  <c:v>-6.5801999999999996E-3</c:v>
                </c:pt>
                <c:pt idx="56183">
                  <c:v>-6.2568500000000004E-3</c:v>
                </c:pt>
                <c:pt idx="56184">
                  <c:v>-5.8448600000000003E-3</c:v>
                </c:pt>
                <c:pt idx="56185">
                  <c:v>-3.9698900000000002E-3</c:v>
                </c:pt>
                <c:pt idx="56186">
                  <c:v>-3.4434999999999999E-3</c:v>
                </c:pt>
                <c:pt idx="56187" formatCode="0.00E+00">
                  <c:v>-5.8820000000000003E-5</c:v>
                </c:pt>
                <c:pt idx="56188">
                  <c:v>2.0707999999999998E-3</c:v>
                </c:pt>
                <c:pt idx="56189">
                  <c:v>3.37309E-3</c:v>
                </c:pt>
                <c:pt idx="56190">
                  <c:v>4.8696299999999998E-3</c:v>
                </c:pt>
                <c:pt idx="56191">
                  <c:v>2.4926599999999998E-3</c:v>
                </c:pt>
                <c:pt idx="56192">
                  <c:v>1.0027E-3</c:v>
                </c:pt>
                <c:pt idx="56193">
                  <c:v>-7.6906999999999995E-4</c:v>
                </c:pt>
                <c:pt idx="56194">
                  <c:v>-5.2656700000000001E-3</c:v>
                </c:pt>
                <c:pt idx="56195">
                  <c:v>-8.34324E-3</c:v>
                </c:pt>
                <c:pt idx="56196">
                  <c:v>-8.6922000000000006E-3</c:v>
                </c:pt>
                <c:pt idx="56197">
                  <c:v>-7.9377300000000005E-3</c:v>
                </c:pt>
                <c:pt idx="56198">
                  <c:v>-6.8035300000000003E-3</c:v>
                </c:pt>
                <c:pt idx="56199">
                  <c:v>-6.1000999999999998E-3</c:v>
                </c:pt>
                <c:pt idx="56200">
                  <c:v>-4.3755599999999997E-3</c:v>
                </c:pt>
                <c:pt idx="56201">
                  <c:v>-2.8961199999999999E-3</c:v>
                </c:pt>
                <c:pt idx="56202">
                  <c:v>7.4863000000000002E-4</c:v>
                </c:pt>
                <c:pt idx="56203">
                  <c:v>2.87703E-3</c:v>
                </c:pt>
                <c:pt idx="56204">
                  <c:v>4.8311999999999999E-3</c:v>
                </c:pt>
                <c:pt idx="56205">
                  <c:v>5.1381500000000002E-3</c:v>
                </c:pt>
                <c:pt idx="56206">
                  <c:v>3.6527500000000002E-3</c:v>
                </c:pt>
                <c:pt idx="56207">
                  <c:v>2.4663599999999999E-3</c:v>
                </c:pt>
                <c:pt idx="56208">
                  <c:v>-9.7232999999999998E-4</c:v>
                </c:pt>
                <c:pt idx="56209">
                  <c:v>-4.692E-3</c:v>
                </c:pt>
                <c:pt idx="56210">
                  <c:v>-7.4171100000000002E-3</c:v>
                </c:pt>
                <c:pt idx="56211">
                  <c:v>-8.2739500000000004E-3</c:v>
                </c:pt>
                <c:pt idx="56212">
                  <c:v>-7.4958799999999999E-3</c:v>
                </c:pt>
                <c:pt idx="56213">
                  <c:v>-6.6534100000000002E-3</c:v>
                </c:pt>
                <c:pt idx="56214">
                  <c:v>-7.4613800000000001E-3</c:v>
                </c:pt>
                <c:pt idx="56215">
                  <c:v>-8.1160999999999994E-3</c:v>
                </c:pt>
                <c:pt idx="56216">
                  <c:v>-6.92758E-3</c:v>
                </c:pt>
                <c:pt idx="56217">
                  <c:v>-6.5274E-3</c:v>
                </c:pt>
                <c:pt idx="56218">
                  <c:v>-7.4043399999999997E-3</c:v>
                </c:pt>
                <c:pt idx="56219">
                  <c:v>-6.5286500000000004E-3</c:v>
                </c:pt>
                <c:pt idx="56220">
                  <c:v>-4.3540000000000002E-3</c:v>
                </c:pt>
                <c:pt idx="56221">
                  <c:v>-5.2178199999999997E-3</c:v>
                </c:pt>
                <c:pt idx="56222">
                  <c:v>-3.1573E-3</c:v>
                </c:pt>
                <c:pt idx="56223">
                  <c:v>1.6512499999999999E-3</c:v>
                </c:pt>
                <c:pt idx="56224">
                  <c:v>3.56172E-3</c:v>
                </c:pt>
                <c:pt idx="56225">
                  <c:v>6.5954400000000002E-3</c:v>
                </c:pt>
                <c:pt idx="56226">
                  <c:v>7.8748800000000008E-3</c:v>
                </c:pt>
                <c:pt idx="56227">
                  <c:v>8.1352100000000004E-3</c:v>
                </c:pt>
                <c:pt idx="56228">
                  <c:v>8.6235200000000008E-3</c:v>
                </c:pt>
                <c:pt idx="56229">
                  <c:v>7.1359300000000004E-3</c:v>
                </c:pt>
                <c:pt idx="56230">
                  <c:v>7.7395700000000003E-3</c:v>
                </c:pt>
                <c:pt idx="56231">
                  <c:v>6.9879199999999999E-3</c:v>
                </c:pt>
                <c:pt idx="56232">
                  <c:v>6.0574699999999997E-3</c:v>
                </c:pt>
                <c:pt idx="56233">
                  <c:v>6.96409E-3</c:v>
                </c:pt>
                <c:pt idx="56234">
                  <c:v>6.9651000000000001E-3</c:v>
                </c:pt>
                <c:pt idx="56235">
                  <c:v>4.8438200000000004E-3</c:v>
                </c:pt>
                <c:pt idx="56236">
                  <c:v>4.5347199999999999E-3</c:v>
                </c:pt>
                <c:pt idx="56237">
                  <c:v>2.31519E-3</c:v>
                </c:pt>
                <c:pt idx="56238">
                  <c:v>-2.8014300000000002E-3</c:v>
                </c:pt>
                <c:pt idx="56239">
                  <c:v>-4.6511399999999998E-3</c:v>
                </c:pt>
                <c:pt idx="56240">
                  <c:v>-4.9336700000000002E-3</c:v>
                </c:pt>
                <c:pt idx="56241">
                  <c:v>-5.9560999999999998E-3</c:v>
                </c:pt>
                <c:pt idx="56242">
                  <c:v>-3.6346199999999999E-3</c:v>
                </c:pt>
                <c:pt idx="56243" formatCode="0.00E+00">
                  <c:v>3.9209999999999999E-5</c:v>
                </c:pt>
                <c:pt idx="56244">
                  <c:v>1.6846700000000001E-3</c:v>
                </c:pt>
                <c:pt idx="56245">
                  <c:v>4.1646299999999999E-3</c:v>
                </c:pt>
                <c:pt idx="56246">
                  <c:v>5.1511899999999999E-3</c:v>
                </c:pt>
                <c:pt idx="56247">
                  <c:v>1.80857E-3</c:v>
                </c:pt>
                <c:pt idx="56248">
                  <c:v>4.8161999999999999E-4</c:v>
                </c:pt>
                <c:pt idx="56249">
                  <c:v>-1.24825E-3</c:v>
                </c:pt>
                <c:pt idx="56250">
                  <c:v>-5.8467099999999998E-3</c:v>
                </c:pt>
                <c:pt idx="56251">
                  <c:v>-7.9830600000000002E-3</c:v>
                </c:pt>
                <c:pt idx="56252">
                  <c:v>-8.4799999999999997E-3</c:v>
                </c:pt>
                <c:pt idx="56253">
                  <c:v>-7.8483200000000006E-3</c:v>
                </c:pt>
                <c:pt idx="56254">
                  <c:v>-7.4083400000000002E-3</c:v>
                </c:pt>
                <c:pt idx="56255">
                  <c:v>-7.2114199999999996E-3</c:v>
                </c:pt>
                <c:pt idx="56256">
                  <c:v>-4.5402100000000003E-3</c:v>
                </c:pt>
                <c:pt idx="56257">
                  <c:v>-2.00826E-3</c:v>
                </c:pt>
                <c:pt idx="56258">
                  <c:v>4.1779000000000002E-4</c:v>
                </c:pt>
                <c:pt idx="56259">
                  <c:v>3.2334899999999999E-3</c:v>
                </c:pt>
                <c:pt idx="56260">
                  <c:v>4.6923199999999998E-3</c:v>
                </c:pt>
                <c:pt idx="56261">
                  <c:v>4.3025800000000003E-3</c:v>
                </c:pt>
                <c:pt idx="56262">
                  <c:v>3.0313200000000001E-3</c:v>
                </c:pt>
                <c:pt idx="56263">
                  <c:v>9.0647000000000004E-4</c:v>
                </c:pt>
                <c:pt idx="56264">
                  <c:v>-2.0198899999999999E-3</c:v>
                </c:pt>
                <c:pt idx="56265">
                  <c:v>-4.5888700000000001E-3</c:v>
                </c:pt>
                <c:pt idx="56266">
                  <c:v>-6.2825499999999996E-3</c:v>
                </c:pt>
                <c:pt idx="56267">
                  <c:v>-8.8967100000000004E-3</c:v>
                </c:pt>
                <c:pt idx="56268">
                  <c:v>-7.7103199999999997E-3</c:v>
                </c:pt>
                <c:pt idx="56269">
                  <c:v>-7.4710000000000002E-3</c:v>
                </c:pt>
                <c:pt idx="56270">
                  <c:v>-7.1114799999999999E-3</c:v>
                </c:pt>
                <c:pt idx="56271">
                  <c:v>-5.9672600000000003E-3</c:v>
                </c:pt>
                <c:pt idx="56272">
                  <c:v>-8.6634899999999994E-3</c:v>
                </c:pt>
                <c:pt idx="56273">
                  <c:v>-7.56057E-3</c:v>
                </c:pt>
                <c:pt idx="56274">
                  <c:v>-6.8390999999999999E-3</c:v>
                </c:pt>
                <c:pt idx="56275">
                  <c:v>-6.4692500000000002E-3</c:v>
                </c:pt>
                <c:pt idx="56276">
                  <c:v>-5.2472600000000001E-3</c:v>
                </c:pt>
                <c:pt idx="56277">
                  <c:v>-4.11102E-3</c:v>
                </c:pt>
                <c:pt idx="56278">
                  <c:v>-2.02418E-3</c:v>
                </c:pt>
                <c:pt idx="56279">
                  <c:v>7.4370999999999997E-4</c:v>
                </c:pt>
                <c:pt idx="56280">
                  <c:v>5.2335100000000002E-3</c:v>
                </c:pt>
                <c:pt idx="56281">
                  <c:v>7.6401999999999998E-3</c:v>
                </c:pt>
                <c:pt idx="56282">
                  <c:v>7.6717599999999997E-3</c:v>
                </c:pt>
                <c:pt idx="56283">
                  <c:v>6.4257999999999997E-3</c:v>
                </c:pt>
                <c:pt idx="56284">
                  <c:v>6.5558099999999996E-3</c:v>
                </c:pt>
                <c:pt idx="56285">
                  <c:v>7.30221E-3</c:v>
                </c:pt>
                <c:pt idx="56286">
                  <c:v>8.4934399999999997E-3</c:v>
                </c:pt>
                <c:pt idx="56287">
                  <c:v>6.7645500000000003E-3</c:v>
                </c:pt>
                <c:pt idx="56288">
                  <c:v>6.4513599999999997E-3</c:v>
                </c:pt>
                <c:pt idx="56289">
                  <c:v>7.1896599999999996E-3</c:v>
                </c:pt>
                <c:pt idx="56290">
                  <c:v>6.2958099999999998E-3</c:v>
                </c:pt>
                <c:pt idx="56291">
                  <c:v>5.9526900000000001E-3</c:v>
                </c:pt>
                <c:pt idx="56292">
                  <c:v>6.2369000000000001E-3</c:v>
                </c:pt>
                <c:pt idx="56293">
                  <c:v>6.7039600000000001E-3</c:v>
                </c:pt>
                <c:pt idx="56294">
                  <c:v>7.4709399999999997E-3</c:v>
                </c:pt>
                <c:pt idx="56295">
                  <c:v>7.7773399999999998E-3</c:v>
                </c:pt>
                <c:pt idx="56296">
                  <c:v>6.4680900000000001E-3</c:v>
                </c:pt>
                <c:pt idx="56297">
                  <c:v>4.7876200000000002E-3</c:v>
                </c:pt>
                <c:pt idx="56298">
                  <c:v>1.8031900000000001E-3</c:v>
                </c:pt>
                <c:pt idx="56299">
                  <c:v>-1.3323300000000001E-3</c:v>
                </c:pt>
                <c:pt idx="56300">
                  <c:v>-2.6253399999999999E-3</c:v>
                </c:pt>
                <c:pt idx="56301">
                  <c:v>-4.9880699999999998E-3</c:v>
                </c:pt>
                <c:pt idx="56302">
                  <c:v>-5.5614100000000001E-3</c:v>
                </c:pt>
                <c:pt idx="56303">
                  <c:v>-3.5325899999999999E-3</c:v>
                </c:pt>
                <c:pt idx="56304">
                  <c:v>-4.5621000000000002E-4</c:v>
                </c:pt>
                <c:pt idx="56305">
                  <c:v>2.9448E-3</c:v>
                </c:pt>
                <c:pt idx="56306">
                  <c:v>4.3715300000000002E-3</c:v>
                </c:pt>
                <c:pt idx="56307">
                  <c:v>7.05917E-3</c:v>
                </c:pt>
                <c:pt idx="56308">
                  <c:v>8.9672499999999995E-3</c:v>
                </c:pt>
                <c:pt idx="56309">
                  <c:v>6.9136600000000003E-3</c:v>
                </c:pt>
                <c:pt idx="56310">
                  <c:v>7.6373600000000002E-3</c:v>
                </c:pt>
                <c:pt idx="56311">
                  <c:v>7.4838999999999999E-3</c:v>
                </c:pt>
                <c:pt idx="56312">
                  <c:v>4.42823E-3</c:v>
                </c:pt>
                <c:pt idx="56313">
                  <c:v>2.7289900000000001E-3</c:v>
                </c:pt>
                <c:pt idx="56314">
                  <c:v>3.5558999999999998E-4</c:v>
                </c:pt>
                <c:pt idx="56315">
                  <c:v>-2.66731E-3</c:v>
                </c:pt>
                <c:pt idx="56316">
                  <c:v>-3.8198699999999999E-3</c:v>
                </c:pt>
                <c:pt idx="56317">
                  <c:v>-4.8565199999999996E-3</c:v>
                </c:pt>
                <c:pt idx="56318">
                  <c:v>-4.7321799999999999E-3</c:v>
                </c:pt>
                <c:pt idx="56319">
                  <c:v>-2.3426499999999999E-3</c:v>
                </c:pt>
                <c:pt idx="56320">
                  <c:v>1.2839000000000001E-4</c:v>
                </c:pt>
                <c:pt idx="56321">
                  <c:v>4.5345699999999999E-3</c:v>
                </c:pt>
                <c:pt idx="56322">
                  <c:v>8.51032E-3</c:v>
                </c:pt>
                <c:pt idx="56323">
                  <c:v>7.2063700000000001E-3</c:v>
                </c:pt>
                <c:pt idx="56324">
                  <c:v>7.9664999999999996E-3</c:v>
                </c:pt>
                <c:pt idx="56325">
                  <c:v>7.4510699999999997E-3</c:v>
                </c:pt>
                <c:pt idx="56326">
                  <c:v>6.3139199999999998E-3</c:v>
                </c:pt>
                <c:pt idx="56327">
                  <c:v>7.3015900000000002E-3</c:v>
                </c:pt>
                <c:pt idx="56328">
                  <c:v>6.8436199999999999E-3</c:v>
                </c:pt>
                <c:pt idx="56329">
                  <c:v>7.8316900000000005E-3</c:v>
                </c:pt>
                <c:pt idx="56330">
                  <c:v>7.2865300000000003E-3</c:v>
                </c:pt>
                <c:pt idx="56331">
                  <c:v>7.44956E-3</c:v>
                </c:pt>
                <c:pt idx="56332">
                  <c:v>6.3723499999999997E-3</c:v>
                </c:pt>
                <c:pt idx="56333">
                  <c:v>3.1491499999999999E-3</c:v>
                </c:pt>
                <c:pt idx="56334">
                  <c:v>2.92633E-3</c:v>
                </c:pt>
                <c:pt idx="56335">
                  <c:v>-5.7118000000000002E-4</c:v>
                </c:pt>
                <c:pt idx="56336">
                  <c:v>-4.5958800000000001E-3</c:v>
                </c:pt>
                <c:pt idx="56337">
                  <c:v>-5.6111099999999999E-3</c:v>
                </c:pt>
                <c:pt idx="56338">
                  <c:v>-6.7465700000000003E-3</c:v>
                </c:pt>
                <c:pt idx="56339">
                  <c:v>-8.8808600000000008E-3</c:v>
                </c:pt>
                <c:pt idx="56340">
                  <c:v>-8.1456600000000007E-3</c:v>
                </c:pt>
                <c:pt idx="56341">
                  <c:v>-6.9071899999999997E-3</c:v>
                </c:pt>
                <c:pt idx="56342">
                  <c:v>-7.2813900000000004E-3</c:v>
                </c:pt>
                <c:pt idx="56343">
                  <c:v>-7.0186500000000004E-3</c:v>
                </c:pt>
                <c:pt idx="56344">
                  <c:v>-8.1930300000000005E-3</c:v>
                </c:pt>
                <c:pt idx="56345">
                  <c:v>-8.5210800000000003E-3</c:v>
                </c:pt>
                <c:pt idx="56346">
                  <c:v>-6.2162299999999997E-3</c:v>
                </c:pt>
                <c:pt idx="56347">
                  <c:v>-5.8128600000000004E-3</c:v>
                </c:pt>
                <c:pt idx="56348">
                  <c:v>-5.8793300000000003E-3</c:v>
                </c:pt>
                <c:pt idx="56349">
                  <c:v>-3.2132599999999999E-3</c:v>
                </c:pt>
                <c:pt idx="56350">
                  <c:v>9.9957999999999991E-4</c:v>
                </c:pt>
                <c:pt idx="56351">
                  <c:v>4.0824600000000004E-3</c:v>
                </c:pt>
                <c:pt idx="56352">
                  <c:v>6.6094200000000004E-3</c:v>
                </c:pt>
                <c:pt idx="56353">
                  <c:v>5.3307600000000004E-3</c:v>
                </c:pt>
                <c:pt idx="56354">
                  <c:v>2.1740499999999999E-3</c:v>
                </c:pt>
                <c:pt idx="56355">
                  <c:v>-1.2627199999999999E-3</c:v>
                </c:pt>
                <c:pt idx="56356">
                  <c:v>-3.1845100000000002E-3</c:v>
                </c:pt>
                <c:pt idx="56357">
                  <c:v>-3.7612700000000002E-3</c:v>
                </c:pt>
                <c:pt idx="56358">
                  <c:v>-4.1336000000000003E-3</c:v>
                </c:pt>
                <c:pt idx="56359">
                  <c:v>-3.2853800000000001E-3</c:v>
                </c:pt>
                <c:pt idx="56360">
                  <c:v>-1.5388699999999999E-3</c:v>
                </c:pt>
                <c:pt idx="56361">
                  <c:v>2.3345100000000001E-3</c:v>
                </c:pt>
                <c:pt idx="56362">
                  <c:v>5.8033399999999997E-3</c:v>
                </c:pt>
                <c:pt idx="56363">
                  <c:v>6.8965399999999996E-3</c:v>
                </c:pt>
                <c:pt idx="56364">
                  <c:v>7.4105899999999999E-3</c:v>
                </c:pt>
                <c:pt idx="56365">
                  <c:v>6.5757300000000001E-3</c:v>
                </c:pt>
                <c:pt idx="56366">
                  <c:v>6.7749100000000003E-3</c:v>
                </c:pt>
                <c:pt idx="56367">
                  <c:v>6.7835600000000001E-3</c:v>
                </c:pt>
                <c:pt idx="56368">
                  <c:v>3.8215800000000002E-3</c:v>
                </c:pt>
                <c:pt idx="56369">
                  <c:v>2.8456499999999999E-3</c:v>
                </c:pt>
                <c:pt idx="56370">
                  <c:v>1.2378199999999999E-3</c:v>
                </c:pt>
                <c:pt idx="56371">
                  <c:v>-2.8333E-3</c:v>
                </c:pt>
                <c:pt idx="56372">
                  <c:v>-4.1519599999999997E-3</c:v>
                </c:pt>
                <c:pt idx="56373">
                  <c:v>-5.7947500000000004E-3</c:v>
                </c:pt>
                <c:pt idx="56374">
                  <c:v>-4.6234600000000002E-3</c:v>
                </c:pt>
                <c:pt idx="56375">
                  <c:v>-2.3514E-4</c:v>
                </c:pt>
                <c:pt idx="56376">
                  <c:v>1.87097E-3</c:v>
                </c:pt>
                <c:pt idx="56377">
                  <c:v>4.4848400000000004E-3</c:v>
                </c:pt>
                <c:pt idx="56378">
                  <c:v>7.1225000000000004E-3</c:v>
                </c:pt>
                <c:pt idx="56379">
                  <c:v>7.8488700000000008E-3</c:v>
                </c:pt>
                <c:pt idx="56380">
                  <c:v>7.6653700000000003E-3</c:v>
                </c:pt>
                <c:pt idx="56381">
                  <c:v>6.3092299999999999E-3</c:v>
                </c:pt>
                <c:pt idx="56382">
                  <c:v>6.3116999999999999E-3</c:v>
                </c:pt>
                <c:pt idx="56383">
                  <c:v>7.2512599999999998E-3</c:v>
                </c:pt>
                <c:pt idx="56384">
                  <c:v>6.9059200000000003E-3</c:v>
                </c:pt>
                <c:pt idx="56385">
                  <c:v>5.4907300000000001E-3</c:v>
                </c:pt>
                <c:pt idx="56386">
                  <c:v>6.9084400000000001E-3</c:v>
                </c:pt>
                <c:pt idx="56387">
                  <c:v>5.9841599999999997E-3</c:v>
                </c:pt>
                <c:pt idx="56388">
                  <c:v>4.4988700000000003E-3</c:v>
                </c:pt>
                <c:pt idx="56389">
                  <c:v>5.0405500000000004E-3</c:v>
                </c:pt>
                <c:pt idx="56390">
                  <c:v>1.9928400000000001E-3</c:v>
                </c:pt>
                <c:pt idx="56391">
                  <c:v>-9.8240999999999997E-4</c:v>
                </c:pt>
                <c:pt idx="56392">
                  <c:v>-3.37002E-3</c:v>
                </c:pt>
                <c:pt idx="56393">
                  <c:v>-4.9171600000000003E-3</c:v>
                </c:pt>
                <c:pt idx="56394">
                  <c:v>-6.0666000000000001E-3</c:v>
                </c:pt>
                <c:pt idx="56395">
                  <c:v>-6.39742E-3</c:v>
                </c:pt>
                <c:pt idx="56396">
                  <c:v>-6.71567E-3</c:v>
                </c:pt>
                <c:pt idx="56397">
                  <c:v>-6.9907399999999996E-3</c:v>
                </c:pt>
                <c:pt idx="56398">
                  <c:v>-5.6214200000000002E-3</c:v>
                </c:pt>
                <c:pt idx="56399">
                  <c:v>-7.1824599999999999E-3</c:v>
                </c:pt>
                <c:pt idx="56400">
                  <c:v>-7.8310700000000007E-3</c:v>
                </c:pt>
                <c:pt idx="56401">
                  <c:v>-6.6257199999999999E-3</c:v>
                </c:pt>
                <c:pt idx="56402">
                  <c:v>-6.0115899999999998E-3</c:v>
                </c:pt>
                <c:pt idx="56403">
                  <c:v>-7.2581700000000004E-3</c:v>
                </c:pt>
                <c:pt idx="56404">
                  <c:v>-6.5451700000000003E-3</c:v>
                </c:pt>
                <c:pt idx="56405">
                  <c:v>-6.3567299999999997E-3</c:v>
                </c:pt>
                <c:pt idx="56406">
                  <c:v>-8.5976000000000004E-3</c:v>
                </c:pt>
                <c:pt idx="56407">
                  <c:v>-6.8483299999999997E-3</c:v>
                </c:pt>
                <c:pt idx="56408">
                  <c:v>-5.1919899999999996E-3</c:v>
                </c:pt>
                <c:pt idx="56409">
                  <c:v>-5.03975E-3</c:v>
                </c:pt>
                <c:pt idx="56410">
                  <c:v>-2.07464E-3</c:v>
                </c:pt>
                <c:pt idx="56411">
                  <c:v>8.7020999999999995E-4</c:v>
                </c:pt>
                <c:pt idx="56412">
                  <c:v>2.8374300000000002E-3</c:v>
                </c:pt>
                <c:pt idx="56413">
                  <c:v>3.3596300000000002E-3</c:v>
                </c:pt>
                <c:pt idx="56414">
                  <c:v>5.0703199999999997E-3</c:v>
                </c:pt>
                <c:pt idx="56415">
                  <c:v>4.3653099999999999E-3</c:v>
                </c:pt>
                <c:pt idx="56416">
                  <c:v>1.7279699999999999E-3</c:v>
                </c:pt>
                <c:pt idx="56417">
                  <c:v>-6.1700999999999998E-4</c:v>
                </c:pt>
                <c:pt idx="56418">
                  <c:v>-4.2427400000000001E-3</c:v>
                </c:pt>
                <c:pt idx="56419">
                  <c:v>-6.6902799999999998E-3</c:v>
                </c:pt>
                <c:pt idx="56420">
                  <c:v>-7.1301100000000003E-3</c:v>
                </c:pt>
                <c:pt idx="56421">
                  <c:v>-8.3848199999999994E-3</c:v>
                </c:pt>
                <c:pt idx="56422">
                  <c:v>-6.4832500000000003E-3</c:v>
                </c:pt>
                <c:pt idx="56423">
                  <c:v>-5.4754499999999998E-3</c:v>
                </c:pt>
                <c:pt idx="56424">
                  <c:v>-4.7187799999999997E-3</c:v>
                </c:pt>
                <c:pt idx="56425">
                  <c:v>-1.24355E-3</c:v>
                </c:pt>
                <c:pt idx="56426">
                  <c:v>3.6967E-4</c:v>
                </c:pt>
                <c:pt idx="56427">
                  <c:v>2.29014E-3</c:v>
                </c:pt>
                <c:pt idx="56428">
                  <c:v>2.9692E-3</c:v>
                </c:pt>
                <c:pt idx="56429">
                  <c:v>3.87441E-3</c:v>
                </c:pt>
                <c:pt idx="56430">
                  <c:v>3.7075699999999999E-3</c:v>
                </c:pt>
                <c:pt idx="56431">
                  <c:v>1.42231E-3</c:v>
                </c:pt>
                <c:pt idx="56432">
                  <c:v>-6.8614999999999995E-4</c:v>
                </c:pt>
                <c:pt idx="56433">
                  <c:v>-5.0425799999999996E-3</c:v>
                </c:pt>
                <c:pt idx="56434">
                  <c:v>-7.0360199999999996E-3</c:v>
                </c:pt>
                <c:pt idx="56435">
                  <c:v>-6.2066300000000003E-3</c:v>
                </c:pt>
                <c:pt idx="56436">
                  <c:v>-5.7480600000000001E-3</c:v>
                </c:pt>
                <c:pt idx="56437">
                  <c:v>-6.63227E-3</c:v>
                </c:pt>
                <c:pt idx="56438">
                  <c:v>-6.4507599999999998E-3</c:v>
                </c:pt>
                <c:pt idx="56439">
                  <c:v>-5.64512E-3</c:v>
                </c:pt>
                <c:pt idx="56440">
                  <c:v>-6.1663000000000004E-3</c:v>
                </c:pt>
                <c:pt idx="56441">
                  <c:v>-6.6412199999999998E-3</c:v>
                </c:pt>
                <c:pt idx="56442">
                  <c:v>-6.9681099999999996E-3</c:v>
                </c:pt>
                <c:pt idx="56443">
                  <c:v>-5.9636300000000001E-3</c:v>
                </c:pt>
                <c:pt idx="56444">
                  <c:v>-5.0683100000000003E-3</c:v>
                </c:pt>
                <c:pt idx="56445">
                  <c:v>-5.1709199999999999E-3</c:v>
                </c:pt>
                <c:pt idx="56446">
                  <c:v>-2.2495800000000002E-3</c:v>
                </c:pt>
                <c:pt idx="56447">
                  <c:v>4.0757E-4</c:v>
                </c:pt>
                <c:pt idx="56448">
                  <c:v>2.3888199999999998E-3</c:v>
                </c:pt>
                <c:pt idx="56449">
                  <c:v>4.7233400000000004E-3</c:v>
                </c:pt>
                <c:pt idx="56450">
                  <c:v>5.1779299999999999E-3</c:v>
                </c:pt>
                <c:pt idx="56451">
                  <c:v>6.1298300000000002E-3</c:v>
                </c:pt>
                <c:pt idx="56452">
                  <c:v>7.9260100000000007E-3</c:v>
                </c:pt>
                <c:pt idx="56453">
                  <c:v>7.6327000000000001E-3</c:v>
                </c:pt>
                <c:pt idx="56454">
                  <c:v>6.4773699999999997E-3</c:v>
                </c:pt>
                <c:pt idx="56455">
                  <c:v>6.0498899999999996E-3</c:v>
                </c:pt>
                <c:pt idx="56456">
                  <c:v>5.6438E-3</c:v>
                </c:pt>
                <c:pt idx="56457">
                  <c:v>6.8249499999999998E-3</c:v>
                </c:pt>
                <c:pt idx="56458">
                  <c:v>6.1270600000000001E-3</c:v>
                </c:pt>
                <c:pt idx="56459">
                  <c:v>4.9376400000000001E-3</c:v>
                </c:pt>
                <c:pt idx="56460">
                  <c:v>4.4235799999999999E-3</c:v>
                </c:pt>
                <c:pt idx="56461" formatCode="0.00E+00">
                  <c:v>-7.7440000000000004E-5</c:v>
                </c:pt>
                <c:pt idx="56462">
                  <c:v>-1.23295E-3</c:v>
                </c:pt>
                <c:pt idx="56463">
                  <c:v>-2.75939E-3</c:v>
                </c:pt>
                <c:pt idx="56464">
                  <c:v>-4.7141500000000003E-3</c:v>
                </c:pt>
                <c:pt idx="56465">
                  <c:v>-2.9364399999999998E-3</c:v>
                </c:pt>
                <c:pt idx="56466">
                  <c:v>-1.1382499999999999E-3</c:v>
                </c:pt>
                <c:pt idx="56467">
                  <c:v>1.6456000000000001E-4</c:v>
                </c:pt>
                <c:pt idx="56468">
                  <c:v>1.8912899999999999E-3</c:v>
                </c:pt>
                <c:pt idx="56469">
                  <c:v>1.812E-3</c:v>
                </c:pt>
                <c:pt idx="56470">
                  <c:v>3.43539E-3</c:v>
                </c:pt>
                <c:pt idx="56471">
                  <c:v>3.9651900000000004E-3</c:v>
                </c:pt>
                <c:pt idx="56472">
                  <c:v>3.6738999999999999E-4</c:v>
                </c:pt>
                <c:pt idx="56473">
                  <c:v>-1.6534399999999999E-3</c:v>
                </c:pt>
                <c:pt idx="56474">
                  <c:v>-3.6330300000000002E-3</c:v>
                </c:pt>
                <c:pt idx="56475">
                  <c:v>-5.8651500000000004E-3</c:v>
                </c:pt>
                <c:pt idx="56476">
                  <c:v>-6.5055399999999998E-3</c:v>
                </c:pt>
                <c:pt idx="56477">
                  <c:v>-6.0202299999999997E-3</c:v>
                </c:pt>
                <c:pt idx="56478">
                  <c:v>-5.7046700000000002E-3</c:v>
                </c:pt>
                <c:pt idx="56479">
                  <c:v>-5.2132300000000001E-3</c:v>
                </c:pt>
                <c:pt idx="56480">
                  <c:v>-4.16783E-3</c:v>
                </c:pt>
                <c:pt idx="56481">
                  <c:v>-3.1137600000000001E-3</c:v>
                </c:pt>
                <c:pt idx="56482">
                  <c:v>6.1649999999999997E-4</c:v>
                </c:pt>
                <c:pt idx="56483">
                  <c:v>1.94253E-3</c:v>
                </c:pt>
                <c:pt idx="56484">
                  <c:v>2.7606000000000002E-3</c:v>
                </c:pt>
                <c:pt idx="56485">
                  <c:v>3.8927599999999999E-3</c:v>
                </c:pt>
                <c:pt idx="56486">
                  <c:v>2.4561800000000001E-3</c:v>
                </c:pt>
                <c:pt idx="56487" formatCode="0.00E+00">
                  <c:v>7.3659999999999996E-5</c:v>
                </c:pt>
                <c:pt idx="56488">
                  <c:v>-1.0081000000000001E-3</c:v>
                </c:pt>
                <c:pt idx="56489">
                  <c:v>-3.16184E-3</c:v>
                </c:pt>
                <c:pt idx="56490">
                  <c:v>-5.6059200000000003E-3</c:v>
                </c:pt>
                <c:pt idx="56491">
                  <c:v>-5.6851200000000001E-3</c:v>
                </c:pt>
                <c:pt idx="56492">
                  <c:v>-6.4325600000000004E-3</c:v>
                </c:pt>
                <c:pt idx="56493">
                  <c:v>-6.4178899999999999E-3</c:v>
                </c:pt>
                <c:pt idx="56494">
                  <c:v>-5.5705399999999997E-3</c:v>
                </c:pt>
                <c:pt idx="56495">
                  <c:v>-5.0572100000000004E-3</c:v>
                </c:pt>
                <c:pt idx="56496">
                  <c:v>-5.0576500000000003E-3</c:v>
                </c:pt>
                <c:pt idx="56497">
                  <c:v>-5.14402E-3</c:v>
                </c:pt>
                <c:pt idx="56498">
                  <c:v>-4.7159999999999997E-3</c:v>
                </c:pt>
                <c:pt idx="56499">
                  <c:v>-5.50491E-3</c:v>
                </c:pt>
                <c:pt idx="56500">
                  <c:v>-4.1051000000000004E-3</c:v>
                </c:pt>
                <c:pt idx="56501">
                  <c:v>-3.3867799999999998E-3</c:v>
                </c:pt>
                <c:pt idx="56502">
                  <c:v>-1.3873100000000001E-3</c:v>
                </c:pt>
                <c:pt idx="56503">
                  <c:v>1.2544399999999999E-3</c:v>
                </c:pt>
                <c:pt idx="56504">
                  <c:v>1.67504E-3</c:v>
                </c:pt>
                <c:pt idx="56505">
                  <c:v>3.3241199999999999E-3</c:v>
                </c:pt>
                <c:pt idx="56506">
                  <c:v>4.8174999999999997E-3</c:v>
                </c:pt>
                <c:pt idx="56507">
                  <c:v>5.8207700000000003E-3</c:v>
                </c:pt>
                <c:pt idx="56508">
                  <c:v>7.0289100000000002E-3</c:v>
                </c:pt>
                <c:pt idx="56509">
                  <c:v>5.8274599999999996E-3</c:v>
                </c:pt>
                <c:pt idx="56510">
                  <c:v>4.8056799999999997E-3</c:v>
                </c:pt>
                <c:pt idx="56511">
                  <c:v>5.84492E-3</c:v>
                </c:pt>
                <c:pt idx="56512">
                  <c:v>5.67184E-3</c:v>
                </c:pt>
                <c:pt idx="56513">
                  <c:v>6.1090199999999997E-3</c:v>
                </c:pt>
                <c:pt idx="56514">
                  <c:v>4.4982900000000003E-3</c:v>
                </c:pt>
                <c:pt idx="56515">
                  <c:v>1.6947799999999999E-3</c:v>
                </c:pt>
                <c:pt idx="56516">
                  <c:v>2.9983200000000001E-3</c:v>
                </c:pt>
                <c:pt idx="56517">
                  <c:v>2.10035E-3</c:v>
                </c:pt>
                <c:pt idx="56518">
                  <c:v>-9.3433999999999998E-4</c:v>
                </c:pt>
                <c:pt idx="56519">
                  <c:v>-1.9735999999999998E-3</c:v>
                </c:pt>
                <c:pt idx="56520">
                  <c:v>-2.5921500000000001E-3</c:v>
                </c:pt>
                <c:pt idx="56521">
                  <c:v>-3.6303400000000001E-3</c:v>
                </c:pt>
                <c:pt idx="56522">
                  <c:v>-2.0248499999999999E-3</c:v>
                </c:pt>
                <c:pt idx="56523">
                  <c:v>3.9289000000000001E-4</c:v>
                </c:pt>
                <c:pt idx="56524">
                  <c:v>1.51019E-3</c:v>
                </c:pt>
                <c:pt idx="56525">
                  <c:v>2.65482E-3</c:v>
                </c:pt>
                <c:pt idx="56526">
                  <c:v>2.0957300000000001E-3</c:v>
                </c:pt>
                <c:pt idx="56527">
                  <c:v>1.4674899999999999E-3</c:v>
                </c:pt>
                <c:pt idx="56528">
                  <c:v>8.8232999999999996E-4</c:v>
                </c:pt>
                <c:pt idx="56529">
                  <c:v>-1.9829100000000001E-3</c:v>
                </c:pt>
                <c:pt idx="56530">
                  <c:v>-2.9159300000000002E-3</c:v>
                </c:pt>
                <c:pt idx="56531">
                  <c:v>-3.7739100000000001E-3</c:v>
                </c:pt>
                <c:pt idx="56532">
                  <c:v>-4.5665100000000002E-3</c:v>
                </c:pt>
                <c:pt idx="56533">
                  <c:v>-7.0619200000000002E-3</c:v>
                </c:pt>
                <c:pt idx="56534">
                  <c:v>-7.0065600000000002E-3</c:v>
                </c:pt>
                <c:pt idx="56535">
                  <c:v>-4.6763400000000002E-3</c:v>
                </c:pt>
                <c:pt idx="56536">
                  <c:v>-3.65585E-3</c:v>
                </c:pt>
                <c:pt idx="56537">
                  <c:v>-2.66666E-3</c:v>
                </c:pt>
                <c:pt idx="56538">
                  <c:v>-2.4954000000000003E-4</c:v>
                </c:pt>
                <c:pt idx="56539">
                  <c:v>1.9151000000000001E-3</c:v>
                </c:pt>
                <c:pt idx="56540">
                  <c:v>1.7652499999999999E-3</c:v>
                </c:pt>
                <c:pt idx="56541">
                  <c:v>3.0333299999999999E-3</c:v>
                </c:pt>
                <c:pt idx="56542">
                  <c:v>2.4023099999999999E-3</c:v>
                </c:pt>
                <c:pt idx="56543">
                  <c:v>1.9260999999999999E-4</c:v>
                </c:pt>
                <c:pt idx="56544">
                  <c:v>-1.7950799999999999E-3</c:v>
                </c:pt>
                <c:pt idx="56545">
                  <c:v>-2.7347700000000001E-3</c:v>
                </c:pt>
                <c:pt idx="56546">
                  <c:v>-3.2303000000000002E-3</c:v>
                </c:pt>
                <c:pt idx="56547">
                  <c:v>-4.2176899999999996E-3</c:v>
                </c:pt>
                <c:pt idx="56548">
                  <c:v>-4.8549200000000004E-3</c:v>
                </c:pt>
                <c:pt idx="56549">
                  <c:v>-6.0759300000000002E-3</c:v>
                </c:pt>
                <c:pt idx="56550">
                  <c:v>-4.7226100000000003E-3</c:v>
                </c:pt>
                <c:pt idx="56551">
                  <c:v>-4.2264900000000003E-3</c:v>
                </c:pt>
                <c:pt idx="56552">
                  <c:v>-5.6903099999999996E-3</c:v>
                </c:pt>
                <c:pt idx="56553">
                  <c:v>-5.2636599999999999E-3</c:v>
                </c:pt>
                <c:pt idx="56554">
                  <c:v>-4.4042600000000001E-3</c:v>
                </c:pt>
                <c:pt idx="56555">
                  <c:v>-4.6515599999999999E-3</c:v>
                </c:pt>
                <c:pt idx="56556">
                  <c:v>-2.9018400000000001E-3</c:v>
                </c:pt>
                <c:pt idx="56557">
                  <c:v>-2.58968E-3</c:v>
                </c:pt>
                <c:pt idx="56558">
                  <c:v>-1.5368599999999999E-3</c:v>
                </c:pt>
                <c:pt idx="56559">
                  <c:v>1.23021E-3</c:v>
                </c:pt>
                <c:pt idx="56560">
                  <c:v>1.08271E-3</c:v>
                </c:pt>
                <c:pt idx="56561">
                  <c:v>2.6259899999999999E-3</c:v>
                </c:pt>
                <c:pt idx="56562">
                  <c:v>3.2024699999999998E-3</c:v>
                </c:pt>
                <c:pt idx="56563">
                  <c:v>3.6795999999999999E-3</c:v>
                </c:pt>
                <c:pt idx="56564">
                  <c:v>5.6713900000000001E-3</c:v>
                </c:pt>
                <c:pt idx="56565">
                  <c:v>5.7286799999999999E-3</c:v>
                </c:pt>
                <c:pt idx="56566">
                  <c:v>4.6484600000000001E-3</c:v>
                </c:pt>
                <c:pt idx="56567">
                  <c:v>4.4893700000000003E-3</c:v>
                </c:pt>
                <c:pt idx="56568">
                  <c:v>5.3546899999999996E-3</c:v>
                </c:pt>
                <c:pt idx="56569">
                  <c:v>3.8862900000000001E-3</c:v>
                </c:pt>
                <c:pt idx="56570">
                  <c:v>4.6789800000000001E-3</c:v>
                </c:pt>
                <c:pt idx="56571">
                  <c:v>5.0635000000000003E-3</c:v>
                </c:pt>
                <c:pt idx="56572">
                  <c:v>4.6968299999999999E-3</c:v>
                </c:pt>
                <c:pt idx="56573">
                  <c:v>4.8333400000000002E-3</c:v>
                </c:pt>
                <c:pt idx="56574">
                  <c:v>5.2387600000000003E-3</c:v>
                </c:pt>
                <c:pt idx="56575">
                  <c:v>3.4969599999999999E-3</c:v>
                </c:pt>
                <c:pt idx="56576">
                  <c:v>3.1241200000000002E-3</c:v>
                </c:pt>
                <c:pt idx="56577">
                  <c:v>3.5019700000000001E-3</c:v>
                </c:pt>
                <c:pt idx="56578">
                  <c:v>1.4251400000000001E-3</c:v>
                </c:pt>
                <c:pt idx="56579">
                  <c:v>-1.32653E-3</c:v>
                </c:pt>
                <c:pt idx="56580">
                  <c:v>-1.20393E-3</c:v>
                </c:pt>
                <c:pt idx="56581">
                  <c:v>-1.1199599999999999E-3</c:v>
                </c:pt>
                <c:pt idx="56582">
                  <c:v>-2.8483499999999999E-3</c:v>
                </c:pt>
                <c:pt idx="56583">
                  <c:v>-5.6678000000000002E-4</c:v>
                </c:pt>
                <c:pt idx="56584">
                  <c:v>2.3745999999999999E-4</c:v>
                </c:pt>
                <c:pt idx="56585">
                  <c:v>4.0716E-4</c:v>
                </c:pt>
                <c:pt idx="56586">
                  <c:v>2.1083400000000002E-3</c:v>
                </c:pt>
                <c:pt idx="56587">
                  <c:v>3.2066799999999999E-3</c:v>
                </c:pt>
                <c:pt idx="56588">
                  <c:v>4.0337300000000001E-3</c:v>
                </c:pt>
                <c:pt idx="56589">
                  <c:v>4.1403999999999998E-3</c:v>
                </c:pt>
                <c:pt idx="56590">
                  <c:v>5.6847E-3</c:v>
                </c:pt>
                <c:pt idx="56591">
                  <c:v>4.7172200000000003E-3</c:v>
                </c:pt>
                <c:pt idx="56592">
                  <c:v>3.2590800000000001E-3</c:v>
                </c:pt>
                <c:pt idx="56593">
                  <c:v>2.4847699999999999E-3</c:v>
                </c:pt>
                <c:pt idx="56594" formatCode="0.00E+00">
                  <c:v>6.1260000000000006E-5</c:v>
                </c:pt>
                <c:pt idx="56595">
                  <c:v>-1.3856000000000001E-3</c:v>
                </c:pt>
                <c:pt idx="56596">
                  <c:v>-2.2090500000000002E-3</c:v>
                </c:pt>
                <c:pt idx="56597">
                  <c:v>-2.1731699999999999E-3</c:v>
                </c:pt>
                <c:pt idx="56598">
                  <c:v>-1.0389500000000001E-3</c:v>
                </c:pt>
                <c:pt idx="56599">
                  <c:v>-1.4452000000000001E-4</c:v>
                </c:pt>
                <c:pt idx="56600">
                  <c:v>8.3710999999999996E-4</c:v>
                </c:pt>
                <c:pt idx="56601">
                  <c:v>1.6571999999999999E-3</c:v>
                </c:pt>
                <c:pt idx="56602">
                  <c:v>2.7512999999999999E-3</c:v>
                </c:pt>
                <c:pt idx="56603">
                  <c:v>2.5494099999999998E-3</c:v>
                </c:pt>
                <c:pt idx="56604">
                  <c:v>3.55982E-3</c:v>
                </c:pt>
                <c:pt idx="56605">
                  <c:v>2.4358499999999998E-3</c:v>
                </c:pt>
                <c:pt idx="56606">
                  <c:v>2.3985E-3</c:v>
                </c:pt>
                <c:pt idx="56607">
                  <c:v>4.6665600000000002E-3</c:v>
                </c:pt>
                <c:pt idx="56608">
                  <c:v>3.3127600000000001E-3</c:v>
                </c:pt>
                <c:pt idx="56609">
                  <c:v>3.4613199999999999E-3</c:v>
                </c:pt>
                <c:pt idx="56610">
                  <c:v>4.1371300000000001E-3</c:v>
                </c:pt>
                <c:pt idx="56611">
                  <c:v>3.4478999999999998E-3</c:v>
                </c:pt>
                <c:pt idx="56612">
                  <c:v>3.5526400000000001E-3</c:v>
                </c:pt>
                <c:pt idx="56613">
                  <c:v>2.0156599999999998E-3</c:v>
                </c:pt>
                <c:pt idx="56614">
                  <c:v>-3.2037E-4</c:v>
                </c:pt>
                <c:pt idx="56615">
                  <c:v>-7.3890999999999996E-4</c:v>
                </c:pt>
                <c:pt idx="56616">
                  <c:v>-9.2588000000000002E-4</c:v>
                </c:pt>
                <c:pt idx="56617">
                  <c:v>-2.0592200000000001E-3</c:v>
                </c:pt>
                <c:pt idx="56618">
                  <c:v>-2.3428199999999998E-3</c:v>
                </c:pt>
                <c:pt idx="56619">
                  <c:v>-3.84265E-3</c:v>
                </c:pt>
                <c:pt idx="56620">
                  <c:v>-4.3363799999999999E-3</c:v>
                </c:pt>
                <c:pt idx="56621">
                  <c:v>-3.1636099999999999E-3</c:v>
                </c:pt>
                <c:pt idx="56622">
                  <c:v>-3.79745E-3</c:v>
                </c:pt>
                <c:pt idx="56623">
                  <c:v>-3.9197199999999998E-3</c:v>
                </c:pt>
                <c:pt idx="56624">
                  <c:v>-2.3388599999999999E-3</c:v>
                </c:pt>
                <c:pt idx="56625">
                  <c:v>-4.7301000000000001E-3</c:v>
                </c:pt>
                <c:pt idx="56626">
                  <c:v>-5.5700599999999999E-3</c:v>
                </c:pt>
                <c:pt idx="56627">
                  <c:v>-3.1465999999999998E-3</c:v>
                </c:pt>
                <c:pt idx="56628">
                  <c:v>-3.7657200000000002E-3</c:v>
                </c:pt>
                <c:pt idx="56629">
                  <c:v>-3.1160200000000002E-3</c:v>
                </c:pt>
                <c:pt idx="56630">
                  <c:v>-2.9696800000000001E-3</c:v>
                </c:pt>
                <c:pt idx="56631">
                  <c:v>-3.9715499999999999E-3</c:v>
                </c:pt>
                <c:pt idx="56632">
                  <c:v>-3.8530999999999999E-3</c:v>
                </c:pt>
                <c:pt idx="56633">
                  <c:v>-3.50535E-3</c:v>
                </c:pt>
                <c:pt idx="56634">
                  <c:v>2.0181999999999999E-4</c:v>
                </c:pt>
                <c:pt idx="56635">
                  <c:v>4.4764000000000002E-4</c:v>
                </c:pt>
                <c:pt idx="56636">
                  <c:v>-2.8704000000000002E-4</c:v>
                </c:pt>
                <c:pt idx="56637">
                  <c:v>7.8419000000000004E-4</c:v>
                </c:pt>
                <c:pt idx="56638">
                  <c:v>9.0083999999999997E-4</c:v>
                </c:pt>
                <c:pt idx="56639">
                  <c:v>1.5726900000000001E-3</c:v>
                </c:pt>
                <c:pt idx="56640">
                  <c:v>8.9075000000000005E-4</c:v>
                </c:pt>
                <c:pt idx="56641">
                  <c:v>5.0157999999999995E-4</c:v>
                </c:pt>
                <c:pt idx="56642" formatCode="0.00E+00">
                  <c:v>4.6050000000000001E-5</c:v>
                </c:pt>
                <c:pt idx="56643">
                  <c:v>-1.8964699999999999E-3</c:v>
                </c:pt>
                <c:pt idx="56644">
                  <c:v>-2.3190200000000002E-3</c:v>
                </c:pt>
                <c:pt idx="56645">
                  <c:v>-3.4791499999999999E-3</c:v>
                </c:pt>
                <c:pt idx="56646">
                  <c:v>-3.48372E-3</c:v>
                </c:pt>
                <c:pt idx="56647">
                  <c:v>-3.5890900000000001E-3</c:v>
                </c:pt>
                <c:pt idx="56648">
                  <c:v>-1.91285E-3</c:v>
                </c:pt>
                <c:pt idx="56649">
                  <c:v>-6.3856000000000004E-4</c:v>
                </c:pt>
                <c:pt idx="56650">
                  <c:v>-3.2071999999999998E-4</c:v>
                </c:pt>
                <c:pt idx="56651">
                  <c:v>1.30506E-3</c:v>
                </c:pt>
                <c:pt idx="56652">
                  <c:v>1.8289300000000001E-3</c:v>
                </c:pt>
                <c:pt idx="56653">
                  <c:v>1.7212900000000001E-3</c:v>
                </c:pt>
                <c:pt idx="56654">
                  <c:v>1.4819E-4</c:v>
                </c:pt>
                <c:pt idx="56655">
                  <c:v>-8.8575999999999998E-4</c:v>
                </c:pt>
                <c:pt idx="56656">
                  <c:v>6.4455000000000003E-4</c:v>
                </c:pt>
                <c:pt idx="56657">
                  <c:v>3.2443000000000001E-4</c:v>
                </c:pt>
                <c:pt idx="56658">
                  <c:v>-2.2265399999999999E-3</c:v>
                </c:pt>
                <c:pt idx="56659">
                  <c:v>-1.09698E-3</c:v>
                </c:pt>
                <c:pt idx="56660">
                  <c:v>-2.4545499999999998E-3</c:v>
                </c:pt>
                <c:pt idx="56661">
                  <c:v>-4.3602099999999998E-3</c:v>
                </c:pt>
                <c:pt idx="56662">
                  <c:v>-2.2136999999999999E-3</c:v>
                </c:pt>
                <c:pt idx="56663">
                  <c:v>-3.9271000000000002E-3</c:v>
                </c:pt>
                <c:pt idx="56664">
                  <c:v>-3.8270299999999999E-3</c:v>
                </c:pt>
                <c:pt idx="56665">
                  <c:v>-1.4264799999999999E-3</c:v>
                </c:pt>
                <c:pt idx="56666">
                  <c:v>-2.5057299999999998E-3</c:v>
                </c:pt>
                <c:pt idx="56667">
                  <c:v>-2.56172E-3</c:v>
                </c:pt>
                <c:pt idx="56668">
                  <c:v>-2.20396E-3</c:v>
                </c:pt>
                <c:pt idx="56669">
                  <c:v>-1.60855E-3</c:v>
                </c:pt>
                <c:pt idx="56670">
                  <c:v>5.2568999999999999E-4</c:v>
                </c:pt>
                <c:pt idx="56671">
                  <c:v>2.5872999999999998E-4</c:v>
                </c:pt>
                <c:pt idx="56672" formatCode="0.00E+00">
                  <c:v>2.162E-5</c:v>
                </c:pt>
                <c:pt idx="56673">
                  <c:v>3.3349999999999997E-4</c:v>
                </c:pt>
                <c:pt idx="56674">
                  <c:v>9.5759000000000003E-4</c:v>
                </c:pt>
                <c:pt idx="56675">
                  <c:v>2.0947800000000001E-3</c:v>
                </c:pt>
                <c:pt idx="56676">
                  <c:v>3.4932800000000001E-3</c:v>
                </c:pt>
                <c:pt idx="56677">
                  <c:v>2.4460699999999998E-3</c:v>
                </c:pt>
                <c:pt idx="56678">
                  <c:v>2.4958200000000002E-3</c:v>
                </c:pt>
                <c:pt idx="56679">
                  <c:v>2.6552899999999998E-3</c:v>
                </c:pt>
                <c:pt idx="56680">
                  <c:v>2.9611799999999999E-3</c:v>
                </c:pt>
                <c:pt idx="56681">
                  <c:v>3.0233E-3</c:v>
                </c:pt>
                <c:pt idx="56682">
                  <c:v>2.3378299999999999E-3</c:v>
                </c:pt>
                <c:pt idx="56683">
                  <c:v>2.1004600000000002E-3</c:v>
                </c:pt>
                <c:pt idx="56684">
                  <c:v>1.16862E-3</c:v>
                </c:pt>
                <c:pt idx="56685">
                  <c:v>2.0155300000000002E-3</c:v>
                </c:pt>
                <c:pt idx="56686">
                  <c:v>2.4225499999999999E-3</c:v>
                </c:pt>
                <c:pt idx="56687">
                  <c:v>2.6592199999999999E-3</c:v>
                </c:pt>
                <c:pt idx="56688">
                  <c:v>2.53156E-3</c:v>
                </c:pt>
                <c:pt idx="56689">
                  <c:v>1.2294599999999999E-3</c:v>
                </c:pt>
                <c:pt idx="56690" formatCode="0.00E+00">
                  <c:v>3.1E-7</c:v>
                </c:pt>
                <c:pt idx="56691">
                  <c:v>-5.2291000000000002E-4</c:v>
                </c:pt>
                <c:pt idx="56692">
                  <c:v>7.2371000000000002E-4</c:v>
                </c:pt>
                <c:pt idx="56693">
                  <c:v>8.5298999999999998E-4</c:v>
                </c:pt>
                <c:pt idx="56694">
                  <c:v>-4.2540999999999998E-4</c:v>
                </c:pt>
                <c:pt idx="56695">
                  <c:v>2.5399999999999999E-4</c:v>
                </c:pt>
                <c:pt idx="56696" formatCode="0.00E+00">
                  <c:v>7.3139999999999994E-5</c:v>
                </c:pt>
                <c:pt idx="56697">
                  <c:v>-4.8445999999999998E-4</c:v>
                </c:pt>
                <c:pt idx="56698">
                  <c:v>1.2110199999999999E-3</c:v>
                </c:pt>
                <c:pt idx="56699">
                  <c:v>8.4765000000000003E-4</c:v>
                </c:pt>
                <c:pt idx="56700">
                  <c:v>7.8114999999999999E-4</c:v>
                </c:pt>
                <c:pt idx="56701">
                  <c:v>1.88441E-3</c:v>
                </c:pt>
                <c:pt idx="56702">
                  <c:v>3.50797E-3</c:v>
                </c:pt>
                <c:pt idx="56703">
                  <c:v>1.4193299999999999E-3</c:v>
                </c:pt>
                <c:pt idx="56704">
                  <c:v>2.1550000000000001E-4</c:v>
                </c:pt>
                <c:pt idx="56705">
                  <c:v>1.30196E-3</c:v>
                </c:pt>
                <c:pt idx="56706">
                  <c:v>1.015E-4</c:v>
                </c:pt>
                <c:pt idx="56707">
                  <c:v>2.7429E-4</c:v>
                </c:pt>
                <c:pt idx="56708">
                  <c:v>-5.9042999999999997E-4</c:v>
                </c:pt>
                <c:pt idx="56709">
                  <c:v>-6.5695E-4</c:v>
                </c:pt>
                <c:pt idx="56710">
                  <c:v>-1.9032000000000001E-4</c:v>
                </c:pt>
                <c:pt idx="56711">
                  <c:v>-9.2783000000000004E-4</c:v>
                </c:pt>
                <c:pt idx="56712">
                  <c:v>-1.4421E-4</c:v>
                </c:pt>
                <c:pt idx="56713">
                  <c:v>-2.0511999999999999E-4</c:v>
                </c:pt>
                <c:pt idx="56714">
                  <c:v>4.1423000000000002E-4</c:v>
                </c:pt>
                <c:pt idx="56715">
                  <c:v>1.6317199999999999E-3</c:v>
                </c:pt>
                <c:pt idx="56716">
                  <c:v>2.3455899999999998E-3</c:v>
                </c:pt>
                <c:pt idx="56717">
                  <c:v>1.6174E-3</c:v>
                </c:pt>
                <c:pt idx="56718">
                  <c:v>2.4162300000000001E-3</c:v>
                </c:pt>
                <c:pt idx="56719">
                  <c:v>3.2060600000000002E-3</c:v>
                </c:pt>
                <c:pt idx="56720">
                  <c:v>2.8178299999999999E-3</c:v>
                </c:pt>
                <c:pt idx="56721">
                  <c:v>5.9962000000000004E-4</c:v>
                </c:pt>
                <c:pt idx="56722">
                  <c:v>1.07814E-3</c:v>
                </c:pt>
                <c:pt idx="56723">
                  <c:v>1.69699E-3</c:v>
                </c:pt>
                <c:pt idx="56724">
                  <c:v>1.4669399999999999E-3</c:v>
                </c:pt>
                <c:pt idx="56725">
                  <c:v>1.34059E-3</c:v>
                </c:pt>
                <c:pt idx="56726">
                  <c:v>-9.1690000000000001E-4</c:v>
                </c:pt>
                <c:pt idx="56727">
                  <c:v>-6.3820999999999995E-4</c:v>
                </c:pt>
                <c:pt idx="56728">
                  <c:v>8.2122E-4</c:v>
                </c:pt>
                <c:pt idx="56729">
                  <c:v>6.7635999999999998E-4</c:v>
                </c:pt>
                <c:pt idx="56730">
                  <c:v>-1.91658E-3</c:v>
                </c:pt>
                <c:pt idx="56731">
                  <c:v>-1.68939E-3</c:v>
                </c:pt>
                <c:pt idx="56732">
                  <c:v>-6.8524999999999999E-4</c:v>
                </c:pt>
                <c:pt idx="56733">
                  <c:v>-1.75607E-3</c:v>
                </c:pt>
                <c:pt idx="56734">
                  <c:v>-9.1575999999999995E-4</c:v>
                </c:pt>
                <c:pt idx="56735">
                  <c:v>-1.29463E-3</c:v>
                </c:pt>
                <c:pt idx="56736">
                  <c:v>-1.43542E-3</c:v>
                </c:pt>
                <c:pt idx="56737">
                  <c:v>-1.7400499999999999E-3</c:v>
                </c:pt>
                <c:pt idx="56738">
                  <c:v>-1.38477E-3</c:v>
                </c:pt>
                <c:pt idx="56739">
                  <c:v>-2.4792600000000001E-3</c:v>
                </c:pt>
                <c:pt idx="56740">
                  <c:v>-2.91056E-3</c:v>
                </c:pt>
                <c:pt idx="56741">
                  <c:v>-1.0429199999999999E-3</c:v>
                </c:pt>
                <c:pt idx="56742">
                  <c:v>-1.0753E-3</c:v>
                </c:pt>
                <c:pt idx="56743">
                  <c:v>-1.6519600000000001E-3</c:v>
                </c:pt>
                <c:pt idx="56744">
                  <c:v>-2.9304499999999998E-3</c:v>
                </c:pt>
                <c:pt idx="56745">
                  <c:v>-1.5195899999999999E-3</c:v>
                </c:pt>
                <c:pt idx="56746">
                  <c:v>1.1400900000000001E-3</c:v>
                </c:pt>
                <c:pt idx="56747">
                  <c:v>3.3399999999999999E-4</c:v>
                </c:pt>
                <c:pt idx="56748">
                  <c:v>-3.8604999999999998E-4</c:v>
                </c:pt>
                <c:pt idx="56749">
                  <c:v>-5.0949999999999997E-4</c:v>
                </c:pt>
                <c:pt idx="56750">
                  <c:v>-5.6090000000000003E-4</c:v>
                </c:pt>
                <c:pt idx="56751">
                  <c:v>-8.1981999999999997E-4</c:v>
                </c:pt>
                <c:pt idx="56752">
                  <c:v>-4.8037999999999998E-4</c:v>
                </c:pt>
                <c:pt idx="56753">
                  <c:v>3.8217999999999998E-4</c:v>
                </c:pt>
                <c:pt idx="56754" formatCode="0.00E+00">
                  <c:v>9.0019999999999995E-5</c:v>
                </c:pt>
                <c:pt idx="56755">
                  <c:v>2.9329999999999997E-4</c:v>
                </c:pt>
                <c:pt idx="56756">
                  <c:v>-9.6529000000000005E-4</c:v>
                </c:pt>
                <c:pt idx="56757">
                  <c:v>-2.3521100000000001E-3</c:v>
                </c:pt>
                <c:pt idx="56758">
                  <c:v>-8.2005000000000001E-4</c:v>
                </c:pt>
                <c:pt idx="56759">
                  <c:v>-1.65335E-3</c:v>
                </c:pt>
                <c:pt idx="56760">
                  <c:v>-9.4655E-4</c:v>
                </c:pt>
                <c:pt idx="56761">
                  <c:v>1.7024E-3</c:v>
                </c:pt>
                <c:pt idx="56762">
                  <c:v>1.3872E-4</c:v>
                </c:pt>
                <c:pt idx="56763">
                  <c:v>-5.9044000000000002E-4</c:v>
                </c:pt>
                <c:pt idx="56764">
                  <c:v>-1.0836999999999999E-4</c:v>
                </c:pt>
                <c:pt idx="56765">
                  <c:v>-1.1180000000000001E-3</c:v>
                </c:pt>
                <c:pt idx="56766">
                  <c:v>-6.8219999999999999E-4</c:v>
                </c:pt>
                <c:pt idx="56767">
                  <c:v>-9.0928999999999999E-4</c:v>
                </c:pt>
                <c:pt idx="56768">
                  <c:v>2.0337E-4</c:v>
                </c:pt>
                <c:pt idx="56769">
                  <c:v>1.6611600000000001E-3</c:v>
                </c:pt>
                <c:pt idx="56770">
                  <c:v>7.7479999999999997E-4</c:v>
                </c:pt>
                <c:pt idx="56771">
                  <c:v>1.2872700000000001E-3</c:v>
                </c:pt>
                <c:pt idx="56772">
                  <c:v>1.9388000000000001E-4</c:v>
                </c:pt>
                <c:pt idx="56773">
                  <c:v>-1.4128999999999999E-3</c:v>
                </c:pt>
                <c:pt idx="56774">
                  <c:v>-4.392E-4</c:v>
                </c:pt>
                <c:pt idx="56775">
                  <c:v>-1.22273E-3</c:v>
                </c:pt>
                <c:pt idx="56776">
                  <c:v>-1.5322300000000001E-3</c:v>
                </c:pt>
                <c:pt idx="56777">
                  <c:v>-5.6473000000000005E-4</c:v>
                </c:pt>
                <c:pt idx="56778">
                  <c:v>2.5856000000000002E-4</c:v>
                </c:pt>
                <c:pt idx="56779">
                  <c:v>1.8935999999999999E-4</c:v>
                </c:pt>
                <c:pt idx="56780">
                  <c:v>-4.6519999999999998E-4</c:v>
                </c:pt>
                <c:pt idx="56781">
                  <c:v>-3.0275000000000001E-4</c:v>
                </c:pt>
                <c:pt idx="56782">
                  <c:v>7.9898999999999996E-4</c:v>
                </c:pt>
                <c:pt idx="56783">
                  <c:v>-1.08657E-3</c:v>
                </c:pt>
                <c:pt idx="56784">
                  <c:v>-1.7573999999999999E-4</c:v>
                </c:pt>
                <c:pt idx="56785">
                  <c:v>-6.9815999999999997E-4</c:v>
                </c:pt>
                <c:pt idx="56786">
                  <c:v>-1.61783E-3</c:v>
                </c:pt>
                <c:pt idx="56787">
                  <c:v>8.9083000000000001E-4</c:v>
                </c:pt>
                <c:pt idx="56788">
                  <c:v>1.62276E-3</c:v>
                </c:pt>
                <c:pt idx="56789">
                  <c:v>6.4378000000000005E-4</c:v>
                </c:pt>
                <c:pt idx="56790">
                  <c:v>2.4230000000000001E-4</c:v>
                </c:pt>
                <c:pt idx="56791">
                  <c:v>1.03549E-3</c:v>
                </c:pt>
                <c:pt idx="56792">
                  <c:v>1.2583500000000001E-3</c:v>
                </c:pt>
                <c:pt idx="56793">
                  <c:v>6.5393000000000005E-4</c:v>
                </c:pt>
                <c:pt idx="56794">
                  <c:v>9.0209999999999997E-4</c:v>
                </c:pt>
                <c:pt idx="56795">
                  <c:v>9.7777999999999993E-4</c:v>
                </c:pt>
                <c:pt idx="56796">
                  <c:v>5.6773000000000001E-4</c:v>
                </c:pt>
                <c:pt idx="56797">
                  <c:v>1.9370999999999999E-4</c:v>
                </c:pt>
                <c:pt idx="56798" formatCode="0.00E+00">
                  <c:v>2.3240000000000001E-5</c:v>
                </c:pt>
                <c:pt idx="56799">
                  <c:v>-1.10972E-3</c:v>
                </c:pt>
                <c:pt idx="56800">
                  <c:v>-8.3538000000000004E-4</c:v>
                </c:pt>
                <c:pt idx="56801">
                  <c:v>-2.9337999999999999E-4</c:v>
                </c:pt>
                <c:pt idx="56802">
                  <c:v>-1.3702899999999999E-3</c:v>
                </c:pt>
                <c:pt idx="56803" formatCode="0.00E+00">
                  <c:v>4.3040000000000001E-5</c:v>
                </c:pt>
                <c:pt idx="56804">
                  <c:v>5.0916000000000004E-4</c:v>
                </c:pt>
                <c:pt idx="56805">
                  <c:v>9.2555999999999997E-4</c:v>
                </c:pt>
                <c:pt idx="56806">
                  <c:v>1.73182E-3</c:v>
                </c:pt>
                <c:pt idx="56807">
                  <c:v>1.2414500000000001E-3</c:v>
                </c:pt>
                <c:pt idx="56808">
                  <c:v>4.2014E-4</c:v>
                </c:pt>
                <c:pt idx="56809">
                  <c:v>-8.1470999999999996E-4</c:v>
                </c:pt>
                <c:pt idx="56810">
                  <c:v>-1.43041E-3</c:v>
                </c:pt>
                <c:pt idx="56811">
                  <c:v>-2.70046E-3</c:v>
                </c:pt>
                <c:pt idx="56812">
                  <c:v>-1.66483E-3</c:v>
                </c:pt>
                <c:pt idx="56813">
                  <c:v>-2.9006000000000002E-4</c:v>
                </c:pt>
                <c:pt idx="56814" formatCode="0.00E+00">
                  <c:v>6.512E-5</c:v>
                </c:pt>
                <c:pt idx="56815">
                  <c:v>-1.2929E-3</c:v>
                </c:pt>
                <c:pt idx="56816">
                  <c:v>-2.2756E-4</c:v>
                </c:pt>
                <c:pt idx="56817">
                  <c:v>-2.1071999999999999E-4</c:v>
                </c:pt>
                <c:pt idx="56818" formatCode="0.00E+00">
                  <c:v>-9.7780000000000002E-5</c:v>
                </c:pt>
                <c:pt idx="56819">
                  <c:v>1.5240900000000001E-3</c:v>
                </c:pt>
                <c:pt idx="56820">
                  <c:v>2.8041300000000002E-3</c:v>
                </c:pt>
                <c:pt idx="56821">
                  <c:v>2.5688999999999998E-3</c:v>
                </c:pt>
                <c:pt idx="56822">
                  <c:v>8.5665999999999997E-4</c:v>
                </c:pt>
                <c:pt idx="56823">
                  <c:v>3.4307000000000001E-4</c:v>
                </c:pt>
                <c:pt idx="56824">
                  <c:v>-1.9574700000000002E-3</c:v>
                </c:pt>
                <c:pt idx="56825">
                  <c:v>-2.62233E-3</c:v>
                </c:pt>
                <c:pt idx="56826">
                  <c:v>-2.4989700000000001E-3</c:v>
                </c:pt>
                <c:pt idx="56827">
                  <c:v>-2.2997999999999998E-3</c:v>
                </c:pt>
                <c:pt idx="56828">
                  <c:v>-6.7082000000000003E-4</c:v>
                </c:pt>
                <c:pt idx="56829">
                  <c:v>-4.6854999999999998E-4</c:v>
                </c:pt>
                <c:pt idx="56830">
                  <c:v>-8.0471000000000004E-4</c:v>
                </c:pt>
                <c:pt idx="56831">
                  <c:v>-1.1515099999999999E-3</c:v>
                </c:pt>
                <c:pt idx="56832">
                  <c:v>-7.8764000000000004E-4</c:v>
                </c:pt>
                <c:pt idx="56833">
                  <c:v>-8.8444999999999995E-4</c:v>
                </c:pt>
                <c:pt idx="56834">
                  <c:v>-1.77316E-3</c:v>
                </c:pt>
                <c:pt idx="56835">
                  <c:v>-1.2007700000000001E-3</c:v>
                </c:pt>
                <c:pt idx="56836">
                  <c:v>-6.2421000000000004E-4</c:v>
                </c:pt>
                <c:pt idx="56837">
                  <c:v>-1.1783500000000001E-3</c:v>
                </c:pt>
                <c:pt idx="56838">
                  <c:v>-8.7460000000000001E-4</c:v>
                </c:pt>
                <c:pt idx="56839">
                  <c:v>-6.1523999999999997E-4</c:v>
                </c:pt>
                <c:pt idx="56840">
                  <c:v>1.52589E-3</c:v>
                </c:pt>
                <c:pt idx="56841">
                  <c:v>4.5615300000000003E-3</c:v>
                </c:pt>
                <c:pt idx="56842">
                  <c:v>3.0861299999999999E-3</c:v>
                </c:pt>
                <c:pt idx="56843">
                  <c:v>1.09957E-3</c:v>
                </c:pt>
                <c:pt idx="56844">
                  <c:v>9.6097000000000001E-4</c:v>
                </c:pt>
                <c:pt idx="56845">
                  <c:v>3.2242000000000002E-4</c:v>
                </c:pt>
                <c:pt idx="56846">
                  <c:v>9.3004999999999997E-4</c:v>
                </c:pt>
                <c:pt idx="56847">
                  <c:v>1.20724E-3</c:v>
                </c:pt>
                <c:pt idx="56848">
                  <c:v>6.1008000000000004E-4</c:v>
                </c:pt>
                <c:pt idx="56849">
                  <c:v>8.6498E-4</c:v>
                </c:pt>
                <c:pt idx="56850">
                  <c:v>1.82675E-3</c:v>
                </c:pt>
                <c:pt idx="56851">
                  <c:v>1.4882E-4</c:v>
                </c:pt>
                <c:pt idx="56852">
                  <c:v>1.54345E-3</c:v>
                </c:pt>
                <c:pt idx="56853">
                  <c:v>1.39423E-3</c:v>
                </c:pt>
                <c:pt idx="56854">
                  <c:v>1.7421E-4</c:v>
                </c:pt>
                <c:pt idx="56855">
                  <c:v>5.2999000000000004E-4</c:v>
                </c:pt>
                <c:pt idx="56856">
                  <c:v>4.8990999999999998E-4</c:v>
                </c:pt>
                <c:pt idx="56857">
                  <c:v>1.33372E-3</c:v>
                </c:pt>
                <c:pt idx="56858">
                  <c:v>1.0800499999999999E-3</c:v>
                </c:pt>
                <c:pt idx="56859">
                  <c:v>-5.7404000000000005E-4</c:v>
                </c:pt>
                <c:pt idx="56860">
                  <c:v>-2.8676399999999999E-3</c:v>
                </c:pt>
                <c:pt idx="56861">
                  <c:v>-2.84411E-3</c:v>
                </c:pt>
                <c:pt idx="56862">
                  <c:v>-2.0213200000000001E-3</c:v>
                </c:pt>
                <c:pt idx="56863">
                  <c:v>-1.54436E-3</c:v>
                </c:pt>
                <c:pt idx="56864">
                  <c:v>-9.4954999999999996E-4</c:v>
                </c:pt>
                <c:pt idx="56865">
                  <c:v>1.5705300000000001E-3</c:v>
                </c:pt>
                <c:pt idx="56866">
                  <c:v>2.36105E-3</c:v>
                </c:pt>
                <c:pt idx="56867">
                  <c:v>2.91325E-3</c:v>
                </c:pt>
                <c:pt idx="56868">
                  <c:v>3.5818899999999999E-3</c:v>
                </c:pt>
                <c:pt idx="56869">
                  <c:v>1.1411399999999999E-3</c:v>
                </c:pt>
                <c:pt idx="56870">
                  <c:v>1.8351999999999999E-3</c:v>
                </c:pt>
                <c:pt idx="56871">
                  <c:v>7.5661000000000001E-4</c:v>
                </c:pt>
                <c:pt idx="56872" formatCode="0.00E+00">
                  <c:v>4.5000000000000001E-6</c:v>
                </c:pt>
                <c:pt idx="56873">
                  <c:v>2.1541099999999999E-3</c:v>
                </c:pt>
                <c:pt idx="56874">
                  <c:v>6.3816999999999997E-4</c:v>
                </c:pt>
                <c:pt idx="56875">
                  <c:v>-1.8380099999999999E-3</c:v>
                </c:pt>
                <c:pt idx="56876">
                  <c:v>-2.4720900000000001E-3</c:v>
                </c:pt>
                <c:pt idx="56877">
                  <c:v>-1.8142200000000001E-3</c:v>
                </c:pt>
                <c:pt idx="56878">
                  <c:v>-2.5635599999999999E-3</c:v>
                </c:pt>
                <c:pt idx="56879">
                  <c:v>-3.0947499999999998E-3</c:v>
                </c:pt>
                <c:pt idx="56880">
                  <c:v>2.0395E-4</c:v>
                </c:pt>
                <c:pt idx="56881">
                  <c:v>1.8818699999999999E-3</c:v>
                </c:pt>
                <c:pt idx="56882">
                  <c:v>3.8406E-3</c:v>
                </c:pt>
                <c:pt idx="56883">
                  <c:v>4.4686500000000002E-3</c:v>
                </c:pt>
                <c:pt idx="56884">
                  <c:v>2.0199100000000002E-3</c:v>
                </c:pt>
                <c:pt idx="56885">
                  <c:v>1.2392600000000001E-3</c:v>
                </c:pt>
                <c:pt idx="56886">
                  <c:v>2.4463900000000001E-3</c:v>
                </c:pt>
                <c:pt idx="56887">
                  <c:v>2.3634400000000001E-3</c:v>
                </c:pt>
                <c:pt idx="56888">
                  <c:v>2.1394700000000001E-3</c:v>
                </c:pt>
                <c:pt idx="56889">
                  <c:v>2.1705700000000001E-3</c:v>
                </c:pt>
                <c:pt idx="56890">
                  <c:v>1.6249400000000001E-3</c:v>
                </c:pt>
                <c:pt idx="56891">
                  <c:v>1.3708500000000001E-3</c:v>
                </c:pt>
                <c:pt idx="56892">
                  <c:v>2.4707100000000001E-3</c:v>
                </c:pt>
                <c:pt idx="56893">
                  <c:v>2.3872199999999998E-3</c:v>
                </c:pt>
                <c:pt idx="56894">
                  <c:v>1.89164E-3</c:v>
                </c:pt>
                <c:pt idx="56895" formatCode="0.00E+00">
                  <c:v>-8.5199999999999997E-5</c:v>
                </c:pt>
                <c:pt idx="56896">
                  <c:v>-2.6178E-3</c:v>
                </c:pt>
                <c:pt idx="56897">
                  <c:v>-3.52177E-3</c:v>
                </c:pt>
                <c:pt idx="56898">
                  <c:v>-3.8693199999999999E-3</c:v>
                </c:pt>
                <c:pt idx="56899">
                  <c:v>-3.0460399999999999E-3</c:v>
                </c:pt>
                <c:pt idx="56900">
                  <c:v>-1.7977100000000001E-3</c:v>
                </c:pt>
                <c:pt idx="56901">
                  <c:v>-1.8655099999999999E-3</c:v>
                </c:pt>
                <c:pt idx="56902">
                  <c:v>-2.0937799999999999E-3</c:v>
                </c:pt>
                <c:pt idx="56903">
                  <c:v>-1.4717599999999999E-3</c:v>
                </c:pt>
                <c:pt idx="56904">
                  <c:v>-2.0864999999999998E-3</c:v>
                </c:pt>
                <c:pt idx="56905">
                  <c:v>-2.3589499999999998E-3</c:v>
                </c:pt>
                <c:pt idx="56906">
                  <c:v>-1.5001000000000001E-3</c:v>
                </c:pt>
                <c:pt idx="56907">
                  <c:v>-3.0119499999999998E-3</c:v>
                </c:pt>
                <c:pt idx="56908">
                  <c:v>-2.3674400000000002E-3</c:v>
                </c:pt>
                <c:pt idx="56909">
                  <c:v>-2.38455E-3</c:v>
                </c:pt>
                <c:pt idx="56910" formatCode="0.00E+00">
                  <c:v>6.7760000000000002E-5</c:v>
                </c:pt>
                <c:pt idx="56911">
                  <c:v>3.6948900000000002E-3</c:v>
                </c:pt>
                <c:pt idx="56912">
                  <c:v>4.1218299999999999E-3</c:v>
                </c:pt>
                <c:pt idx="56913">
                  <c:v>5.0092699999999997E-3</c:v>
                </c:pt>
                <c:pt idx="56914">
                  <c:v>1.9634100000000001E-3</c:v>
                </c:pt>
                <c:pt idx="56915">
                  <c:v>-1.1398599999999999E-3</c:v>
                </c:pt>
                <c:pt idx="56916">
                  <c:v>-2.72244E-3</c:v>
                </c:pt>
                <c:pt idx="56917">
                  <c:v>-2.8280800000000002E-3</c:v>
                </c:pt>
                <c:pt idx="56918">
                  <c:v>-1.8507300000000001E-3</c:v>
                </c:pt>
                <c:pt idx="56919">
                  <c:v>-3.1315000000000002E-3</c:v>
                </c:pt>
                <c:pt idx="56920">
                  <c:v>-5.9351E-4</c:v>
                </c:pt>
                <c:pt idx="56921">
                  <c:v>1.81547E-3</c:v>
                </c:pt>
                <c:pt idx="56922">
                  <c:v>3.1787600000000001E-3</c:v>
                </c:pt>
                <c:pt idx="56923">
                  <c:v>5.3705100000000002E-3</c:v>
                </c:pt>
                <c:pt idx="56924">
                  <c:v>4.6255799999999998E-3</c:v>
                </c:pt>
                <c:pt idx="56925">
                  <c:v>3.1033300000000001E-3</c:v>
                </c:pt>
                <c:pt idx="56926">
                  <c:v>2.45583E-3</c:v>
                </c:pt>
                <c:pt idx="56927">
                  <c:v>2.70003E-3</c:v>
                </c:pt>
                <c:pt idx="56928">
                  <c:v>3.2008800000000001E-3</c:v>
                </c:pt>
                <c:pt idx="56929">
                  <c:v>2.3188900000000001E-3</c:v>
                </c:pt>
                <c:pt idx="56930">
                  <c:v>1.0034499999999999E-3</c:v>
                </c:pt>
                <c:pt idx="56931">
                  <c:v>-1.77647E-3</c:v>
                </c:pt>
                <c:pt idx="56932">
                  <c:v>-2.0590500000000002E-3</c:v>
                </c:pt>
                <c:pt idx="56933">
                  <c:v>-2.7262200000000001E-3</c:v>
                </c:pt>
                <c:pt idx="56934">
                  <c:v>-3.2461500000000002E-3</c:v>
                </c:pt>
                <c:pt idx="56935">
                  <c:v>-1.63207E-3</c:v>
                </c:pt>
                <c:pt idx="56936">
                  <c:v>1.1035999999999999E-4</c:v>
                </c:pt>
                <c:pt idx="56937">
                  <c:v>3.2771599999999999E-3</c:v>
                </c:pt>
                <c:pt idx="56938">
                  <c:v>4.6699200000000001E-3</c:v>
                </c:pt>
                <c:pt idx="56939">
                  <c:v>5.2133300000000004E-3</c:v>
                </c:pt>
                <c:pt idx="56940">
                  <c:v>4.3315200000000002E-3</c:v>
                </c:pt>
                <c:pt idx="56941">
                  <c:v>1.8824899999999999E-3</c:v>
                </c:pt>
                <c:pt idx="56942">
                  <c:v>2.7596999999999999E-3</c:v>
                </c:pt>
                <c:pt idx="56943">
                  <c:v>3.32913E-3</c:v>
                </c:pt>
                <c:pt idx="56944">
                  <c:v>2.44999E-3</c:v>
                </c:pt>
                <c:pt idx="56945">
                  <c:v>3.7022800000000001E-3</c:v>
                </c:pt>
                <c:pt idx="56946">
                  <c:v>3.8363899999999999E-3</c:v>
                </c:pt>
                <c:pt idx="56947">
                  <c:v>3.1592299999999999E-3</c:v>
                </c:pt>
                <c:pt idx="56948">
                  <c:v>3.1613800000000001E-3</c:v>
                </c:pt>
                <c:pt idx="56949">
                  <c:v>2.6006599999999999E-3</c:v>
                </c:pt>
                <c:pt idx="56950">
                  <c:v>1.8216899999999999E-3</c:v>
                </c:pt>
                <c:pt idx="56951">
                  <c:v>-1.29123E-3</c:v>
                </c:pt>
                <c:pt idx="56952">
                  <c:v>-3.3806700000000001E-3</c:v>
                </c:pt>
                <c:pt idx="56953">
                  <c:v>-4.99243E-3</c:v>
                </c:pt>
                <c:pt idx="56954">
                  <c:v>-4.6771900000000003E-3</c:v>
                </c:pt>
                <c:pt idx="56955">
                  <c:v>-3.10122E-3</c:v>
                </c:pt>
                <c:pt idx="56956">
                  <c:v>-3.2085299999999998E-3</c:v>
                </c:pt>
                <c:pt idx="56957">
                  <c:v>-3.2180300000000002E-3</c:v>
                </c:pt>
                <c:pt idx="56958">
                  <c:v>-2.81518E-3</c:v>
                </c:pt>
                <c:pt idx="56959">
                  <c:v>-2.37375E-3</c:v>
                </c:pt>
                <c:pt idx="56960">
                  <c:v>-2.42742E-3</c:v>
                </c:pt>
                <c:pt idx="56961">
                  <c:v>-2.8527700000000001E-3</c:v>
                </c:pt>
                <c:pt idx="56962">
                  <c:v>-3.10152E-3</c:v>
                </c:pt>
                <c:pt idx="56963">
                  <c:v>-4.3074599999999999E-3</c:v>
                </c:pt>
                <c:pt idx="56964">
                  <c:v>-2.52089E-3</c:v>
                </c:pt>
                <c:pt idx="56965">
                  <c:v>-5.7129999999999995E-4</c:v>
                </c:pt>
                <c:pt idx="56966">
                  <c:v>3.4618000000000002E-4</c:v>
                </c:pt>
                <c:pt idx="56967">
                  <c:v>2.9907699999999998E-3</c:v>
                </c:pt>
                <c:pt idx="56968">
                  <c:v>3.8606299999999999E-3</c:v>
                </c:pt>
                <c:pt idx="56969">
                  <c:v>3.3642699999999999E-3</c:v>
                </c:pt>
                <c:pt idx="56970">
                  <c:v>2.6385699999999998E-3</c:v>
                </c:pt>
                <c:pt idx="56971">
                  <c:v>3.6753000000000003E-4</c:v>
                </c:pt>
                <c:pt idx="56972">
                  <c:v>-3.48658E-3</c:v>
                </c:pt>
                <c:pt idx="56973">
                  <c:v>-5.1532799999999997E-3</c:v>
                </c:pt>
                <c:pt idx="56974">
                  <c:v>-3.70945E-3</c:v>
                </c:pt>
                <c:pt idx="56975">
                  <c:v>-4.6051499999999997E-3</c:v>
                </c:pt>
                <c:pt idx="56976">
                  <c:v>-9.0158999999999997E-4</c:v>
                </c:pt>
                <c:pt idx="56977">
                  <c:v>2.3972300000000002E-3</c:v>
                </c:pt>
                <c:pt idx="56978">
                  <c:v>2.4790699999999999E-3</c:v>
                </c:pt>
                <c:pt idx="56979">
                  <c:v>5.3259099999999997E-3</c:v>
                </c:pt>
                <c:pt idx="56980">
                  <c:v>5.7797100000000004E-3</c:v>
                </c:pt>
                <c:pt idx="56981">
                  <c:v>3.5749100000000002E-3</c:v>
                </c:pt>
                <c:pt idx="56982">
                  <c:v>3.92466E-3</c:v>
                </c:pt>
                <c:pt idx="56983">
                  <c:v>3.7194799999999998E-3</c:v>
                </c:pt>
                <c:pt idx="56984">
                  <c:v>3.02842E-3</c:v>
                </c:pt>
                <c:pt idx="56985">
                  <c:v>3.0913300000000002E-3</c:v>
                </c:pt>
                <c:pt idx="56986">
                  <c:v>1.02246E-3</c:v>
                </c:pt>
                <c:pt idx="56987">
                  <c:v>-2.7176800000000001E-3</c:v>
                </c:pt>
                <c:pt idx="56988">
                  <c:v>-4.4188999999999999E-3</c:v>
                </c:pt>
                <c:pt idx="56989">
                  <c:v>-3.8486499999999999E-3</c:v>
                </c:pt>
                <c:pt idx="56990">
                  <c:v>-3.89574E-3</c:v>
                </c:pt>
                <c:pt idx="56991">
                  <c:v>-1.5438100000000001E-3</c:v>
                </c:pt>
                <c:pt idx="56992" formatCode="0.00E+00">
                  <c:v>-7.3090000000000007E-5</c:v>
                </c:pt>
                <c:pt idx="56993">
                  <c:v>3.1911000000000001E-3</c:v>
                </c:pt>
                <c:pt idx="56994">
                  <c:v>6.13073E-3</c:v>
                </c:pt>
                <c:pt idx="56995">
                  <c:v>5.2973100000000004E-3</c:v>
                </c:pt>
                <c:pt idx="56996">
                  <c:v>4.9643999999999999E-3</c:v>
                </c:pt>
                <c:pt idx="56997">
                  <c:v>4.63417E-3</c:v>
                </c:pt>
                <c:pt idx="56998">
                  <c:v>5.2943299999999999E-3</c:v>
                </c:pt>
                <c:pt idx="56999">
                  <c:v>3.8434200000000002E-3</c:v>
                </c:pt>
                <c:pt idx="57000">
                  <c:v>3.79963E-3</c:v>
                </c:pt>
                <c:pt idx="57001">
                  <c:v>4.1227E-3</c:v>
                </c:pt>
                <c:pt idx="57002">
                  <c:v>4.7878E-3</c:v>
                </c:pt>
                <c:pt idx="57003">
                  <c:v>4.6376799999999999E-3</c:v>
                </c:pt>
                <c:pt idx="57004">
                  <c:v>2.5781900000000002E-3</c:v>
                </c:pt>
                <c:pt idx="57005">
                  <c:v>3.2198700000000001E-3</c:v>
                </c:pt>
                <c:pt idx="57006">
                  <c:v>2.5282400000000002E-3</c:v>
                </c:pt>
                <c:pt idx="57007">
                  <c:v>-1.0059100000000001E-3</c:v>
                </c:pt>
                <c:pt idx="57008">
                  <c:v>-3.3692700000000002E-3</c:v>
                </c:pt>
                <c:pt idx="57009">
                  <c:v>-6.1599999999999997E-3</c:v>
                </c:pt>
                <c:pt idx="57010">
                  <c:v>-7.1683800000000002E-3</c:v>
                </c:pt>
                <c:pt idx="57011">
                  <c:v>-6.0211099999999997E-3</c:v>
                </c:pt>
                <c:pt idx="57012">
                  <c:v>-4.3222699999999996E-3</c:v>
                </c:pt>
                <c:pt idx="57013">
                  <c:v>-4.5964400000000002E-3</c:v>
                </c:pt>
                <c:pt idx="57014">
                  <c:v>-3.8056800000000001E-3</c:v>
                </c:pt>
                <c:pt idx="57015">
                  <c:v>-3.5647500000000002E-3</c:v>
                </c:pt>
                <c:pt idx="57016">
                  <c:v>-5.1648099999999997E-3</c:v>
                </c:pt>
                <c:pt idx="57017">
                  <c:v>-4.2492099999999998E-3</c:v>
                </c:pt>
                <c:pt idx="57018">
                  <c:v>-4.1056299999999999E-3</c:v>
                </c:pt>
                <c:pt idx="57019">
                  <c:v>-4.2440400000000001E-3</c:v>
                </c:pt>
                <c:pt idx="57020">
                  <c:v>-4.3211500000000002E-3</c:v>
                </c:pt>
                <c:pt idx="57021">
                  <c:v>-5.4453899999999996E-3</c:v>
                </c:pt>
                <c:pt idx="57022">
                  <c:v>-4.0243600000000003E-3</c:v>
                </c:pt>
                <c:pt idx="57023">
                  <c:v>-3.0991E-3</c:v>
                </c:pt>
                <c:pt idx="57024">
                  <c:v>-5.0981999999999998E-3</c:v>
                </c:pt>
                <c:pt idx="57025">
                  <c:v>-4.7065700000000002E-3</c:v>
                </c:pt>
                <c:pt idx="57026">
                  <c:v>-1.9034500000000001E-3</c:v>
                </c:pt>
                <c:pt idx="57027">
                  <c:v>3.5492999999999999E-4</c:v>
                </c:pt>
                <c:pt idx="57028">
                  <c:v>2.4385399999999999E-3</c:v>
                </c:pt>
                <c:pt idx="57029">
                  <c:v>3.7307799999999999E-3</c:v>
                </c:pt>
                <c:pt idx="57030">
                  <c:v>3.8352999999999998E-3</c:v>
                </c:pt>
                <c:pt idx="57031">
                  <c:v>2.47117E-3</c:v>
                </c:pt>
                <c:pt idx="57032">
                  <c:v>9.3159000000000004E-4</c:v>
                </c:pt>
                <c:pt idx="57033">
                  <c:v>-2.8896299999999998E-3</c:v>
                </c:pt>
                <c:pt idx="57034">
                  <c:v>-4.93604E-3</c:v>
                </c:pt>
                <c:pt idx="57035">
                  <c:v>-5.9354100000000003E-3</c:v>
                </c:pt>
                <c:pt idx="57036">
                  <c:v>-6.3826899999999999E-3</c:v>
                </c:pt>
                <c:pt idx="57037">
                  <c:v>-4.6793900000000003E-3</c:v>
                </c:pt>
                <c:pt idx="57038">
                  <c:v>-4.7250199999999999E-3</c:v>
                </c:pt>
                <c:pt idx="57039">
                  <c:v>-4.6174600000000003E-3</c:v>
                </c:pt>
                <c:pt idx="57040">
                  <c:v>-2.9488000000000001E-3</c:v>
                </c:pt>
                <c:pt idx="57041">
                  <c:v>-1.9541799999999998E-3</c:v>
                </c:pt>
                <c:pt idx="57042">
                  <c:v>-5.4025000000000004E-4</c:v>
                </c:pt>
                <c:pt idx="57043">
                  <c:v>2.76999E-3</c:v>
                </c:pt>
                <c:pt idx="57044">
                  <c:v>4.5066400000000001E-3</c:v>
                </c:pt>
                <c:pt idx="57045">
                  <c:v>4.0320900000000003E-3</c:v>
                </c:pt>
                <c:pt idx="57046">
                  <c:v>3.51791E-3</c:v>
                </c:pt>
                <c:pt idx="57047">
                  <c:v>2.6472800000000001E-3</c:v>
                </c:pt>
                <c:pt idx="57048" formatCode="0.00E+00">
                  <c:v>5.4580000000000003E-5</c:v>
                </c:pt>
                <c:pt idx="57049">
                  <c:v>-3.7332300000000001E-3</c:v>
                </c:pt>
                <c:pt idx="57050">
                  <c:v>-6.4275799999999996E-3</c:v>
                </c:pt>
                <c:pt idx="57051">
                  <c:v>-6.2037899999999998E-3</c:v>
                </c:pt>
                <c:pt idx="57052">
                  <c:v>-4.8544800000000004E-3</c:v>
                </c:pt>
                <c:pt idx="57053">
                  <c:v>-4.7165899999999997E-3</c:v>
                </c:pt>
                <c:pt idx="57054">
                  <c:v>-3.9780199999999996E-3</c:v>
                </c:pt>
                <c:pt idx="57055">
                  <c:v>-5.7888200000000001E-3</c:v>
                </c:pt>
                <c:pt idx="57056">
                  <c:v>-5.93926E-3</c:v>
                </c:pt>
                <c:pt idx="57057">
                  <c:v>-5.3540899999999997E-3</c:v>
                </c:pt>
                <c:pt idx="57058">
                  <c:v>-5.3226100000000002E-3</c:v>
                </c:pt>
                <c:pt idx="57059">
                  <c:v>-4.64102E-3</c:v>
                </c:pt>
                <c:pt idx="57060">
                  <c:v>-3.7617100000000001E-3</c:v>
                </c:pt>
                <c:pt idx="57061">
                  <c:v>-2.3757800000000001E-3</c:v>
                </c:pt>
                <c:pt idx="57062">
                  <c:v>-1.44612E-3</c:v>
                </c:pt>
                <c:pt idx="57063">
                  <c:v>1.29075E-3</c:v>
                </c:pt>
                <c:pt idx="57064">
                  <c:v>4.6833400000000002E-3</c:v>
                </c:pt>
                <c:pt idx="57065">
                  <c:v>5.8500100000000001E-3</c:v>
                </c:pt>
                <c:pt idx="57066">
                  <c:v>6.7536799999999998E-3</c:v>
                </c:pt>
                <c:pt idx="57067">
                  <c:v>6.2075300000000002E-3</c:v>
                </c:pt>
                <c:pt idx="57068">
                  <c:v>4.4928600000000004E-3</c:v>
                </c:pt>
                <c:pt idx="57069">
                  <c:v>5.68966E-3</c:v>
                </c:pt>
                <c:pt idx="57070">
                  <c:v>5.75407E-3</c:v>
                </c:pt>
                <c:pt idx="57071">
                  <c:v>4.9437600000000002E-3</c:v>
                </c:pt>
                <c:pt idx="57072">
                  <c:v>6.2895800000000003E-3</c:v>
                </c:pt>
                <c:pt idx="57073">
                  <c:v>6.1590100000000004E-3</c:v>
                </c:pt>
                <c:pt idx="57074">
                  <c:v>5.2464800000000004E-3</c:v>
                </c:pt>
                <c:pt idx="57075">
                  <c:v>4.1535799999999996E-3</c:v>
                </c:pt>
                <c:pt idx="57076">
                  <c:v>3.4303300000000001E-3</c:v>
                </c:pt>
                <c:pt idx="57077">
                  <c:v>1.74712E-3</c:v>
                </c:pt>
                <c:pt idx="57078">
                  <c:v>-1.86313E-3</c:v>
                </c:pt>
                <c:pt idx="57079">
                  <c:v>-4.07144E-3</c:v>
                </c:pt>
                <c:pt idx="57080">
                  <c:v>-4.1878899999999997E-3</c:v>
                </c:pt>
                <c:pt idx="57081">
                  <c:v>-4.67024E-3</c:v>
                </c:pt>
                <c:pt idx="57082">
                  <c:v>-2.4886700000000001E-3</c:v>
                </c:pt>
                <c:pt idx="57083">
                  <c:v>2.0657999999999999E-4</c:v>
                </c:pt>
                <c:pt idx="57084">
                  <c:v>3.1693699999999999E-3</c:v>
                </c:pt>
                <c:pt idx="57085">
                  <c:v>4.7606599999999999E-3</c:v>
                </c:pt>
                <c:pt idx="57086">
                  <c:v>4.2059599999999999E-3</c:v>
                </c:pt>
                <c:pt idx="57087">
                  <c:v>4.5786400000000001E-3</c:v>
                </c:pt>
                <c:pt idx="57088">
                  <c:v>4.1567999999999998E-4</c:v>
                </c:pt>
                <c:pt idx="57089">
                  <c:v>-1.2336000000000001E-3</c:v>
                </c:pt>
                <c:pt idx="57090">
                  <c:v>-4.5117500000000001E-3</c:v>
                </c:pt>
                <c:pt idx="57091">
                  <c:v>-7.8035500000000002E-3</c:v>
                </c:pt>
                <c:pt idx="57092">
                  <c:v>-6.37522E-3</c:v>
                </c:pt>
                <c:pt idx="57093">
                  <c:v>-6.67536E-3</c:v>
                </c:pt>
                <c:pt idx="57094">
                  <c:v>-4.6927699999999998E-3</c:v>
                </c:pt>
                <c:pt idx="57095">
                  <c:v>-5.1502099999999997E-3</c:v>
                </c:pt>
                <c:pt idx="57096">
                  <c:v>-3.6449199999999998E-3</c:v>
                </c:pt>
                <c:pt idx="57097">
                  <c:v>-1.0720700000000001E-3</c:v>
                </c:pt>
                <c:pt idx="57098">
                  <c:v>8.7295999999999999E-4</c:v>
                </c:pt>
                <c:pt idx="57099">
                  <c:v>2.8516000000000001E-3</c:v>
                </c:pt>
                <c:pt idx="57100">
                  <c:v>5.00571E-3</c:v>
                </c:pt>
                <c:pt idx="57101">
                  <c:v>5.1293900000000002E-3</c:v>
                </c:pt>
                <c:pt idx="57102">
                  <c:v>3.8929799999999999E-3</c:v>
                </c:pt>
                <c:pt idx="57103">
                  <c:v>1.96356E-3</c:v>
                </c:pt>
                <c:pt idx="57104">
                  <c:v>-3.4762999999999998E-4</c:v>
                </c:pt>
                <c:pt idx="57105">
                  <c:v>-2.3824699999999998E-3</c:v>
                </c:pt>
                <c:pt idx="57106">
                  <c:v>-6.0051899999999997E-3</c:v>
                </c:pt>
                <c:pt idx="57107">
                  <c:v>-6.7587799999999998E-3</c:v>
                </c:pt>
                <c:pt idx="57108">
                  <c:v>-6.2861000000000002E-3</c:v>
                </c:pt>
                <c:pt idx="57109">
                  <c:v>-5.3495900000000004E-3</c:v>
                </c:pt>
                <c:pt idx="57110">
                  <c:v>-6.5309000000000001E-3</c:v>
                </c:pt>
                <c:pt idx="57111">
                  <c:v>-6.7250799999999996E-3</c:v>
                </c:pt>
                <c:pt idx="57112">
                  <c:v>-4.6115100000000001E-3</c:v>
                </c:pt>
                <c:pt idx="57113">
                  <c:v>-6.3080200000000001E-3</c:v>
                </c:pt>
                <c:pt idx="57114">
                  <c:v>-5.06122E-3</c:v>
                </c:pt>
                <c:pt idx="57115">
                  <c:v>-5.4911200000000004E-3</c:v>
                </c:pt>
                <c:pt idx="57116">
                  <c:v>-5.5026299999999997E-3</c:v>
                </c:pt>
                <c:pt idx="57117">
                  <c:v>-2.47051E-3</c:v>
                </c:pt>
                <c:pt idx="57118">
                  <c:v>-9.4185999999999998E-4</c:v>
                </c:pt>
                <c:pt idx="57119">
                  <c:v>8.5130000000000004E-4</c:v>
                </c:pt>
                <c:pt idx="57120">
                  <c:v>4.06895E-3</c:v>
                </c:pt>
                <c:pt idx="57121">
                  <c:v>6.5791199999999999E-3</c:v>
                </c:pt>
                <c:pt idx="57122">
                  <c:v>6.5420000000000001E-3</c:v>
                </c:pt>
                <c:pt idx="57123">
                  <c:v>7.1754200000000001E-3</c:v>
                </c:pt>
                <c:pt idx="57124">
                  <c:v>5.9795200000000003E-3</c:v>
                </c:pt>
                <c:pt idx="57125">
                  <c:v>6.0722099999999998E-3</c:v>
                </c:pt>
                <c:pt idx="57126">
                  <c:v>6.6783900000000002E-3</c:v>
                </c:pt>
                <c:pt idx="57127">
                  <c:v>5.1324500000000002E-3</c:v>
                </c:pt>
                <c:pt idx="57128">
                  <c:v>5.7567199999999999E-3</c:v>
                </c:pt>
                <c:pt idx="57129">
                  <c:v>5.5320100000000004E-3</c:v>
                </c:pt>
                <c:pt idx="57130">
                  <c:v>5.5355999999999999E-3</c:v>
                </c:pt>
                <c:pt idx="57131">
                  <c:v>6.2692800000000003E-3</c:v>
                </c:pt>
                <c:pt idx="57132">
                  <c:v>5.7525299999999996E-3</c:v>
                </c:pt>
                <c:pt idx="57133">
                  <c:v>5.0772100000000004E-3</c:v>
                </c:pt>
                <c:pt idx="57134">
                  <c:v>6.9001100000000001E-3</c:v>
                </c:pt>
                <c:pt idx="57135">
                  <c:v>5.6455999999999998E-3</c:v>
                </c:pt>
                <c:pt idx="57136">
                  <c:v>3.6387400000000001E-3</c:v>
                </c:pt>
                <c:pt idx="57137">
                  <c:v>4.3814099999999996E-3</c:v>
                </c:pt>
                <c:pt idx="57138">
                  <c:v>1.9846199999999999E-3</c:v>
                </c:pt>
                <c:pt idx="57139">
                  <c:v>-2.3115900000000001E-3</c:v>
                </c:pt>
                <c:pt idx="57140">
                  <c:v>-3.5091599999999999E-3</c:v>
                </c:pt>
                <c:pt idx="57141">
                  <c:v>-5.2910199999999996E-3</c:v>
                </c:pt>
                <c:pt idx="57142">
                  <c:v>-6.0634199999999999E-3</c:v>
                </c:pt>
                <c:pt idx="57143">
                  <c:v>-4.5171600000000001E-3</c:v>
                </c:pt>
                <c:pt idx="57144">
                  <c:v>-1.02344E-3</c:v>
                </c:pt>
                <c:pt idx="57145">
                  <c:v>3.1468300000000002E-3</c:v>
                </c:pt>
                <c:pt idx="57146">
                  <c:v>4.4467400000000002E-3</c:v>
                </c:pt>
                <c:pt idx="57147">
                  <c:v>7.5779999999999997E-3</c:v>
                </c:pt>
                <c:pt idx="57148">
                  <c:v>9.5648499999999997E-3</c:v>
                </c:pt>
                <c:pt idx="57149">
                  <c:v>6.3036699999999999E-3</c:v>
                </c:pt>
                <c:pt idx="57150">
                  <c:v>6.4751000000000001E-3</c:v>
                </c:pt>
                <c:pt idx="57151">
                  <c:v>5.7769900000000001E-3</c:v>
                </c:pt>
                <c:pt idx="57152">
                  <c:v>3.5966000000000001E-3</c:v>
                </c:pt>
                <c:pt idx="57153">
                  <c:v>3.5518099999999999E-3</c:v>
                </c:pt>
                <c:pt idx="57154">
                  <c:v>7.7724999999999995E-4</c:v>
                </c:pt>
                <c:pt idx="57155">
                  <c:v>-2.4643999999999998E-3</c:v>
                </c:pt>
                <c:pt idx="57156">
                  <c:v>-3.6825899999999999E-3</c:v>
                </c:pt>
                <c:pt idx="57157">
                  <c:v>-4.7902200000000004E-3</c:v>
                </c:pt>
                <c:pt idx="57158">
                  <c:v>-4.4669200000000001E-3</c:v>
                </c:pt>
                <c:pt idx="57159">
                  <c:v>-2.5462000000000002E-3</c:v>
                </c:pt>
                <c:pt idx="57160">
                  <c:v>1.3858099999999999E-3</c:v>
                </c:pt>
                <c:pt idx="57161">
                  <c:v>4.8100199999999999E-3</c:v>
                </c:pt>
                <c:pt idx="57162">
                  <c:v>6.6309799999999999E-3</c:v>
                </c:pt>
                <c:pt idx="57163">
                  <c:v>8.3531200000000003E-3</c:v>
                </c:pt>
                <c:pt idx="57164">
                  <c:v>6.5609300000000004E-3</c:v>
                </c:pt>
                <c:pt idx="57165">
                  <c:v>6.03537E-3</c:v>
                </c:pt>
                <c:pt idx="57166">
                  <c:v>6.36967E-3</c:v>
                </c:pt>
                <c:pt idx="57167">
                  <c:v>6.1596799999999998E-3</c:v>
                </c:pt>
                <c:pt idx="57168">
                  <c:v>6.9952699999999996E-3</c:v>
                </c:pt>
                <c:pt idx="57169">
                  <c:v>6.06662E-3</c:v>
                </c:pt>
                <c:pt idx="57170">
                  <c:v>5.6798500000000002E-3</c:v>
                </c:pt>
                <c:pt idx="57171">
                  <c:v>6.10605E-3</c:v>
                </c:pt>
                <c:pt idx="57172">
                  <c:v>5.7855299999999997E-3</c:v>
                </c:pt>
                <c:pt idx="57173">
                  <c:v>4.32117E-3</c:v>
                </c:pt>
                <c:pt idx="57174">
                  <c:v>2.99001E-3</c:v>
                </c:pt>
                <c:pt idx="57175">
                  <c:v>-1.78229E-3</c:v>
                </c:pt>
                <c:pt idx="57176">
                  <c:v>-4.3832000000000003E-3</c:v>
                </c:pt>
                <c:pt idx="57177">
                  <c:v>-6.3528999999999999E-3</c:v>
                </c:pt>
                <c:pt idx="57178">
                  <c:v>-7.9652400000000002E-3</c:v>
                </c:pt>
                <c:pt idx="57179">
                  <c:v>-5.1750399999999997E-3</c:v>
                </c:pt>
                <c:pt idx="57180">
                  <c:v>-6.7196199999999999E-3</c:v>
                </c:pt>
                <c:pt idx="57181">
                  <c:v>-8.0452200000000005E-3</c:v>
                </c:pt>
                <c:pt idx="57182">
                  <c:v>-5.8700499999999999E-3</c:v>
                </c:pt>
                <c:pt idx="57183">
                  <c:v>-7.0725299999999996E-3</c:v>
                </c:pt>
                <c:pt idx="57184">
                  <c:v>-7.2893599999999999E-3</c:v>
                </c:pt>
                <c:pt idx="57185">
                  <c:v>-7.9170999999999998E-3</c:v>
                </c:pt>
                <c:pt idx="57186">
                  <c:v>-7.6505699999999998E-3</c:v>
                </c:pt>
                <c:pt idx="57187">
                  <c:v>-5.69346E-3</c:v>
                </c:pt>
                <c:pt idx="57188">
                  <c:v>-4.6957500000000003E-3</c:v>
                </c:pt>
                <c:pt idx="57189">
                  <c:v>-1.7898E-3</c:v>
                </c:pt>
                <c:pt idx="57190">
                  <c:v>2.4281900000000002E-3</c:v>
                </c:pt>
                <c:pt idx="57191">
                  <c:v>4.2035900000000001E-3</c:v>
                </c:pt>
                <c:pt idx="57192">
                  <c:v>5.4244699999999998E-3</c:v>
                </c:pt>
                <c:pt idx="57193">
                  <c:v>5.0226999999999997E-3</c:v>
                </c:pt>
                <c:pt idx="57194">
                  <c:v>2.05419E-3</c:v>
                </c:pt>
                <c:pt idx="57195">
                  <c:v>6.8305999999999998E-4</c:v>
                </c:pt>
                <c:pt idx="57196">
                  <c:v>-2.4619099999999999E-3</c:v>
                </c:pt>
                <c:pt idx="57197">
                  <c:v>-5.7142900000000003E-3</c:v>
                </c:pt>
                <c:pt idx="57198">
                  <c:v>-4.6262899999999999E-3</c:v>
                </c:pt>
                <c:pt idx="57199">
                  <c:v>-3.08589E-3</c:v>
                </c:pt>
                <c:pt idx="57200">
                  <c:v>-6.7276E-4</c:v>
                </c:pt>
                <c:pt idx="57201">
                  <c:v>2.80284E-3</c:v>
                </c:pt>
                <c:pt idx="57202">
                  <c:v>5.3897800000000003E-3</c:v>
                </c:pt>
                <c:pt idx="57203">
                  <c:v>8.2270299999999998E-3</c:v>
                </c:pt>
                <c:pt idx="57204">
                  <c:v>8.9904500000000005E-3</c:v>
                </c:pt>
                <c:pt idx="57205">
                  <c:v>7.6407799999999998E-3</c:v>
                </c:pt>
                <c:pt idx="57206">
                  <c:v>7.9002800000000008E-3</c:v>
                </c:pt>
                <c:pt idx="57207">
                  <c:v>7.2062799999999998E-3</c:v>
                </c:pt>
                <c:pt idx="57208">
                  <c:v>4.8481399999999999E-3</c:v>
                </c:pt>
                <c:pt idx="57209">
                  <c:v>2.3462000000000001E-3</c:v>
                </c:pt>
                <c:pt idx="57210">
                  <c:v>7.6272000000000004E-4</c:v>
                </c:pt>
                <c:pt idx="57211">
                  <c:v>-2.3062500000000001E-3</c:v>
                </c:pt>
                <c:pt idx="57212">
                  <c:v>-4.92407E-3</c:v>
                </c:pt>
                <c:pt idx="57213">
                  <c:v>-5.1636E-3</c:v>
                </c:pt>
                <c:pt idx="57214">
                  <c:v>-4.9214699999999998E-3</c:v>
                </c:pt>
                <c:pt idx="57215">
                  <c:v>-2.9637999999999999E-3</c:v>
                </c:pt>
                <c:pt idx="57216">
                  <c:v>2.1639900000000002E-3</c:v>
                </c:pt>
                <c:pt idx="57217">
                  <c:v>5.6401200000000002E-3</c:v>
                </c:pt>
                <c:pt idx="57218">
                  <c:v>6.8186499999999999E-3</c:v>
                </c:pt>
                <c:pt idx="57219">
                  <c:v>7.7376299999999997E-3</c:v>
                </c:pt>
                <c:pt idx="57220">
                  <c:v>7.67405E-3</c:v>
                </c:pt>
                <c:pt idx="57221">
                  <c:v>7.1854800000000002E-3</c:v>
                </c:pt>
                <c:pt idx="57222">
                  <c:v>6.78664E-3</c:v>
                </c:pt>
                <c:pt idx="57223">
                  <c:v>6.8272699999999999E-3</c:v>
                </c:pt>
                <c:pt idx="57224">
                  <c:v>7.3682599999999997E-3</c:v>
                </c:pt>
                <c:pt idx="57225">
                  <c:v>8.0868599999999995E-3</c:v>
                </c:pt>
                <c:pt idx="57226">
                  <c:v>7.0118200000000002E-3</c:v>
                </c:pt>
                <c:pt idx="57227">
                  <c:v>5.1932499999999999E-3</c:v>
                </c:pt>
                <c:pt idx="57228">
                  <c:v>6.6239899999999997E-3</c:v>
                </c:pt>
                <c:pt idx="57229">
                  <c:v>5.0831299999999999E-3</c:v>
                </c:pt>
                <c:pt idx="57230">
                  <c:v>1.8212300000000001E-3</c:v>
                </c:pt>
                <c:pt idx="57231">
                  <c:v>-1.80777E-3</c:v>
                </c:pt>
                <c:pt idx="57232">
                  <c:v>-4.8069699999999998E-3</c:v>
                </c:pt>
                <c:pt idx="57233">
                  <c:v>-6.6669099999999999E-3</c:v>
                </c:pt>
                <c:pt idx="57234">
                  <c:v>-9.2082699999999993E-3</c:v>
                </c:pt>
                <c:pt idx="57235">
                  <c:v>-8.3838100000000002E-3</c:v>
                </c:pt>
                <c:pt idx="57236">
                  <c:v>-6.7207300000000003E-3</c:v>
                </c:pt>
                <c:pt idx="57237">
                  <c:v>-7.3559999999999997E-3</c:v>
                </c:pt>
                <c:pt idx="57238">
                  <c:v>-7.6460199999999999E-3</c:v>
                </c:pt>
                <c:pt idx="57239">
                  <c:v>-7.1944299999999999E-3</c:v>
                </c:pt>
                <c:pt idx="57240">
                  <c:v>-7.1320699999999999E-3</c:v>
                </c:pt>
                <c:pt idx="57241">
                  <c:v>-7.1723799999999999E-3</c:v>
                </c:pt>
                <c:pt idx="57242">
                  <c:v>-6.42693E-3</c:v>
                </c:pt>
                <c:pt idx="57243">
                  <c:v>-5.5584400000000004E-3</c:v>
                </c:pt>
                <c:pt idx="57244">
                  <c:v>-4.9776400000000002E-3</c:v>
                </c:pt>
                <c:pt idx="57245">
                  <c:v>-3.3305000000000001E-3</c:v>
                </c:pt>
                <c:pt idx="57246">
                  <c:v>1.17376E-3</c:v>
                </c:pt>
                <c:pt idx="57247">
                  <c:v>3.9971299999999998E-3</c:v>
                </c:pt>
                <c:pt idx="57248">
                  <c:v>4.6997100000000002E-3</c:v>
                </c:pt>
                <c:pt idx="57249">
                  <c:v>5.2940599999999997E-3</c:v>
                </c:pt>
                <c:pt idx="57250">
                  <c:v>2.4936099999999998E-3</c:v>
                </c:pt>
                <c:pt idx="57251" formatCode="0.00E+00">
                  <c:v>3.5819999999999999E-5</c:v>
                </c:pt>
                <c:pt idx="57252">
                  <c:v>-2.9044800000000001E-3</c:v>
                </c:pt>
                <c:pt idx="57253">
                  <c:v>-6.12255E-3</c:v>
                </c:pt>
                <c:pt idx="57254">
                  <c:v>-5.0028099999999999E-3</c:v>
                </c:pt>
                <c:pt idx="57255">
                  <c:v>-4.2397700000000003E-3</c:v>
                </c:pt>
                <c:pt idx="57256">
                  <c:v>-1.54725E-3</c:v>
                </c:pt>
                <c:pt idx="57257">
                  <c:v>2.7640199999999998E-3</c:v>
                </c:pt>
                <c:pt idx="57258">
                  <c:v>4.13891E-3</c:v>
                </c:pt>
                <c:pt idx="57259">
                  <c:v>6.9411899999999999E-3</c:v>
                </c:pt>
                <c:pt idx="57260">
                  <c:v>9.7412899999999997E-3</c:v>
                </c:pt>
                <c:pt idx="57261">
                  <c:v>8.3088299999999997E-3</c:v>
                </c:pt>
                <c:pt idx="57262">
                  <c:v>8.7622800000000008E-3</c:v>
                </c:pt>
                <c:pt idx="57263">
                  <c:v>6.2420699999999997E-3</c:v>
                </c:pt>
                <c:pt idx="57264">
                  <c:v>4.16081E-3</c:v>
                </c:pt>
                <c:pt idx="57265">
                  <c:v>2.8156000000000001E-3</c:v>
                </c:pt>
                <c:pt idx="57266">
                  <c:v>-5.3733000000000003E-4</c:v>
                </c:pt>
                <c:pt idx="57267">
                  <c:v>-3.05908E-3</c:v>
                </c:pt>
                <c:pt idx="57268">
                  <c:v>-5.1268199999999998E-3</c:v>
                </c:pt>
                <c:pt idx="57269">
                  <c:v>-4.8622700000000001E-3</c:v>
                </c:pt>
                <c:pt idx="57270">
                  <c:v>-4.0114699999999996E-3</c:v>
                </c:pt>
                <c:pt idx="57271">
                  <c:v>-2.3200199999999999E-3</c:v>
                </c:pt>
                <c:pt idx="57272">
                  <c:v>9.6219999999999997E-4</c:v>
                </c:pt>
                <c:pt idx="57273">
                  <c:v>3.6926699999999999E-3</c:v>
                </c:pt>
                <c:pt idx="57274">
                  <c:v>6.3546899999999996E-3</c:v>
                </c:pt>
                <c:pt idx="57275">
                  <c:v>9.7385700000000002E-3</c:v>
                </c:pt>
                <c:pt idx="57276">
                  <c:v>8.6236699999999999E-3</c:v>
                </c:pt>
                <c:pt idx="57277">
                  <c:v>6.61255E-3</c:v>
                </c:pt>
                <c:pt idx="57278">
                  <c:v>8.0564799999999995E-3</c:v>
                </c:pt>
                <c:pt idx="57279">
                  <c:v>6.5059999999999996E-3</c:v>
                </c:pt>
                <c:pt idx="57280">
                  <c:v>7.17674E-3</c:v>
                </c:pt>
                <c:pt idx="57281">
                  <c:v>7.7968200000000003E-3</c:v>
                </c:pt>
                <c:pt idx="57282">
                  <c:v>7.5113300000000001E-3</c:v>
                </c:pt>
                <c:pt idx="57283">
                  <c:v>7.6139900000000002E-3</c:v>
                </c:pt>
                <c:pt idx="57284">
                  <c:v>6.15513E-3</c:v>
                </c:pt>
                <c:pt idx="57285">
                  <c:v>5.6848599999999999E-3</c:v>
                </c:pt>
                <c:pt idx="57286">
                  <c:v>1.3043200000000001E-3</c:v>
                </c:pt>
                <c:pt idx="57287">
                  <c:v>-1.6608599999999999E-3</c:v>
                </c:pt>
                <c:pt idx="57288">
                  <c:v>-3.0561999999999998E-3</c:v>
                </c:pt>
                <c:pt idx="57289">
                  <c:v>-7.7837100000000001E-3</c:v>
                </c:pt>
                <c:pt idx="57290">
                  <c:v>-8.26438E-3</c:v>
                </c:pt>
                <c:pt idx="57291">
                  <c:v>-8.4546299999999994E-3</c:v>
                </c:pt>
                <c:pt idx="57292">
                  <c:v>-7.7262199999999998E-3</c:v>
                </c:pt>
                <c:pt idx="57293">
                  <c:v>-7.2059300000000001E-3</c:v>
                </c:pt>
                <c:pt idx="57294">
                  <c:v>-6.8588900000000003E-3</c:v>
                </c:pt>
                <c:pt idx="57295">
                  <c:v>-6.5452100000000001E-3</c:v>
                </c:pt>
                <c:pt idx="57296">
                  <c:v>-7.2106999999999996E-3</c:v>
                </c:pt>
                <c:pt idx="57297">
                  <c:v>-8.0276600000000007E-3</c:v>
                </c:pt>
                <c:pt idx="57298">
                  <c:v>-7.28774E-3</c:v>
                </c:pt>
                <c:pt idx="57299">
                  <c:v>-5.4408800000000004E-3</c:v>
                </c:pt>
                <c:pt idx="57300">
                  <c:v>-5.6655100000000003E-3</c:v>
                </c:pt>
                <c:pt idx="57301">
                  <c:v>-1.8703999999999999E-3</c:v>
                </c:pt>
                <c:pt idx="57302">
                  <c:v>2.1114300000000001E-3</c:v>
                </c:pt>
                <c:pt idx="57303">
                  <c:v>4.1731600000000004E-3</c:v>
                </c:pt>
                <c:pt idx="57304">
                  <c:v>5.4186700000000004E-3</c:v>
                </c:pt>
                <c:pt idx="57305">
                  <c:v>3.31854E-3</c:v>
                </c:pt>
                <c:pt idx="57306">
                  <c:v>1.35213E-3</c:v>
                </c:pt>
                <c:pt idx="57307">
                  <c:v>-7.8494000000000003E-4</c:v>
                </c:pt>
                <c:pt idx="57308">
                  <c:v>-2.8554100000000001E-3</c:v>
                </c:pt>
                <c:pt idx="57309">
                  <c:v>-4.7981600000000001E-3</c:v>
                </c:pt>
                <c:pt idx="57310">
                  <c:v>-4.4980799999999998E-3</c:v>
                </c:pt>
                <c:pt idx="57311">
                  <c:v>-2.2628800000000001E-3</c:v>
                </c:pt>
                <c:pt idx="57312">
                  <c:v>-1.38562E-3</c:v>
                </c:pt>
                <c:pt idx="57313">
                  <c:v>2.4031299999999998E-3</c:v>
                </c:pt>
                <c:pt idx="57314">
                  <c:v>5.7641899999999998E-3</c:v>
                </c:pt>
                <c:pt idx="57315">
                  <c:v>6.8597900000000002E-3</c:v>
                </c:pt>
                <c:pt idx="57316">
                  <c:v>8.9307099999999997E-3</c:v>
                </c:pt>
                <c:pt idx="57317">
                  <c:v>7.8477500000000006E-3</c:v>
                </c:pt>
                <c:pt idx="57318">
                  <c:v>7.4389900000000004E-3</c:v>
                </c:pt>
                <c:pt idx="57319">
                  <c:v>6.9949599999999997E-3</c:v>
                </c:pt>
                <c:pt idx="57320">
                  <c:v>5.2573400000000001E-3</c:v>
                </c:pt>
                <c:pt idx="57321">
                  <c:v>4.1674800000000003E-3</c:v>
                </c:pt>
                <c:pt idx="57322">
                  <c:v>1.9636E-4</c:v>
                </c:pt>
                <c:pt idx="57323">
                  <c:v>-3.99856E-3</c:v>
                </c:pt>
                <c:pt idx="57324">
                  <c:v>-5.3695699999999997E-3</c:v>
                </c:pt>
                <c:pt idx="57325">
                  <c:v>-6.1424899999999996E-3</c:v>
                </c:pt>
                <c:pt idx="57326">
                  <c:v>-5.0839500000000003E-3</c:v>
                </c:pt>
                <c:pt idx="57327">
                  <c:v>-2.0068199999999999E-3</c:v>
                </c:pt>
                <c:pt idx="57328">
                  <c:v>9.4121000000000005E-4</c:v>
                </c:pt>
                <c:pt idx="57329">
                  <c:v>3.9653800000000001E-3</c:v>
                </c:pt>
                <c:pt idx="57330">
                  <c:v>7.9033000000000003E-3</c:v>
                </c:pt>
                <c:pt idx="57331">
                  <c:v>8.2097000000000003E-3</c:v>
                </c:pt>
                <c:pt idx="57332">
                  <c:v>7.5105700000000003E-3</c:v>
                </c:pt>
                <c:pt idx="57333">
                  <c:v>8.1785299999999998E-3</c:v>
                </c:pt>
                <c:pt idx="57334">
                  <c:v>7.57649E-3</c:v>
                </c:pt>
                <c:pt idx="57335">
                  <c:v>7.1165999999999998E-3</c:v>
                </c:pt>
                <c:pt idx="57336">
                  <c:v>5.9280899999999996E-3</c:v>
                </c:pt>
                <c:pt idx="57337">
                  <c:v>5.8659200000000002E-3</c:v>
                </c:pt>
                <c:pt idx="57338">
                  <c:v>6.8207299999999997E-3</c:v>
                </c:pt>
                <c:pt idx="57339">
                  <c:v>5.8550099999999999E-3</c:v>
                </c:pt>
                <c:pt idx="57340">
                  <c:v>6.8155500000000001E-3</c:v>
                </c:pt>
                <c:pt idx="57341">
                  <c:v>4.5728499999999998E-3</c:v>
                </c:pt>
                <c:pt idx="57342">
                  <c:v>7.6309000000000001E-4</c:v>
                </c:pt>
                <c:pt idx="57343">
                  <c:v>-1.89017E-3</c:v>
                </c:pt>
                <c:pt idx="57344">
                  <c:v>-4.69332E-3</c:v>
                </c:pt>
                <c:pt idx="57345">
                  <c:v>-6.7258300000000003E-3</c:v>
                </c:pt>
                <c:pt idx="57346">
                  <c:v>-7.6237500000000003E-3</c:v>
                </c:pt>
                <c:pt idx="57347">
                  <c:v>-7.5887300000000001E-3</c:v>
                </c:pt>
                <c:pt idx="57348">
                  <c:v>-8.5634700000000001E-3</c:v>
                </c:pt>
                <c:pt idx="57349">
                  <c:v>-7.8638600000000003E-3</c:v>
                </c:pt>
                <c:pt idx="57350">
                  <c:v>-6.8197900000000001E-3</c:v>
                </c:pt>
                <c:pt idx="57351">
                  <c:v>-7.0158800000000004E-3</c:v>
                </c:pt>
                <c:pt idx="57352">
                  <c:v>-6.6208100000000004E-3</c:v>
                </c:pt>
                <c:pt idx="57353">
                  <c:v>-7.5760100000000002E-3</c:v>
                </c:pt>
                <c:pt idx="57354">
                  <c:v>-6.6073E-3</c:v>
                </c:pt>
                <c:pt idx="57355">
                  <c:v>-6.3609499999999998E-3</c:v>
                </c:pt>
                <c:pt idx="57356">
                  <c:v>-6.98075E-3</c:v>
                </c:pt>
                <c:pt idx="57357">
                  <c:v>-7.6423699999999999E-3</c:v>
                </c:pt>
                <c:pt idx="57358">
                  <c:v>-7.9648400000000008E-3</c:v>
                </c:pt>
                <c:pt idx="57359">
                  <c:v>-7.3702799999999999E-3</c:v>
                </c:pt>
                <c:pt idx="57360">
                  <c:v>-6.1087700000000003E-3</c:v>
                </c:pt>
                <c:pt idx="57361">
                  <c:v>-4.1580200000000001E-3</c:v>
                </c:pt>
                <c:pt idx="57362">
                  <c:v>-2.26428E-3</c:v>
                </c:pt>
                <c:pt idx="57363">
                  <c:v>-2.9950000000000002E-4</c:v>
                </c:pt>
                <c:pt idx="57364">
                  <c:v>2.4426600000000001E-3</c:v>
                </c:pt>
                <c:pt idx="57365">
                  <c:v>4.2325399999999999E-3</c:v>
                </c:pt>
                <c:pt idx="57366">
                  <c:v>3.7184100000000001E-3</c:v>
                </c:pt>
                <c:pt idx="57367">
                  <c:v>3.9872299999999996E-3</c:v>
                </c:pt>
                <c:pt idx="57368">
                  <c:v>1.0684799999999999E-3</c:v>
                </c:pt>
                <c:pt idx="57369">
                  <c:v>-2.2085500000000001E-3</c:v>
                </c:pt>
                <c:pt idx="57370">
                  <c:v>-4.0670300000000001E-3</c:v>
                </c:pt>
                <c:pt idx="57371">
                  <c:v>-6.3823999999999999E-3</c:v>
                </c:pt>
                <c:pt idx="57372">
                  <c:v>-7.4998399999999998E-3</c:v>
                </c:pt>
                <c:pt idx="57373">
                  <c:v>-8.1381700000000001E-3</c:v>
                </c:pt>
                <c:pt idx="57374">
                  <c:v>-6.6770800000000002E-3</c:v>
                </c:pt>
                <c:pt idx="57375">
                  <c:v>-7.18931E-3</c:v>
                </c:pt>
                <c:pt idx="57376">
                  <c:v>-5.2871999999999997E-3</c:v>
                </c:pt>
                <c:pt idx="57377">
                  <c:v>-2.2131400000000002E-3</c:v>
                </c:pt>
                <c:pt idx="57378">
                  <c:v>1.5171E-4</c:v>
                </c:pt>
                <c:pt idx="57379">
                  <c:v>3.2967600000000001E-3</c:v>
                </c:pt>
                <c:pt idx="57380">
                  <c:v>4.1049900000000002E-3</c:v>
                </c:pt>
                <c:pt idx="57381">
                  <c:v>3.7074999999999999E-3</c:v>
                </c:pt>
                <c:pt idx="57382">
                  <c:v>2.3939299999999998E-3</c:v>
                </c:pt>
                <c:pt idx="57383">
                  <c:v>1.79984E-3</c:v>
                </c:pt>
                <c:pt idx="57384">
                  <c:v>-4.4185999999999997E-4</c:v>
                </c:pt>
                <c:pt idx="57385">
                  <c:v>-4.0239999999999998E-3</c:v>
                </c:pt>
                <c:pt idx="57386">
                  <c:v>-5.9365800000000003E-3</c:v>
                </c:pt>
                <c:pt idx="57387">
                  <c:v>-8.5781299999999998E-3</c:v>
                </c:pt>
                <c:pt idx="57388">
                  <c:v>-7.8024499999999998E-3</c:v>
                </c:pt>
                <c:pt idx="57389">
                  <c:v>-7.463E-3</c:v>
                </c:pt>
                <c:pt idx="57390">
                  <c:v>-6.1805000000000002E-3</c:v>
                </c:pt>
                <c:pt idx="57391">
                  <c:v>-6.5424400000000001E-3</c:v>
                </c:pt>
                <c:pt idx="57392">
                  <c:v>-7.8513999999999997E-3</c:v>
                </c:pt>
                <c:pt idx="57393">
                  <c:v>-7.0633500000000004E-3</c:v>
                </c:pt>
                <c:pt idx="57394">
                  <c:v>-7.7096300000000003E-3</c:v>
                </c:pt>
                <c:pt idx="57395">
                  <c:v>-7.4348799999999996E-3</c:v>
                </c:pt>
                <c:pt idx="57396">
                  <c:v>-5.5162400000000004E-3</c:v>
                </c:pt>
                <c:pt idx="57397">
                  <c:v>-3.74969E-3</c:v>
                </c:pt>
                <c:pt idx="57398">
                  <c:v>-2.4098600000000002E-3</c:v>
                </c:pt>
                <c:pt idx="57399">
                  <c:v>4.5909E-4</c:v>
                </c:pt>
                <c:pt idx="57400">
                  <c:v>2.5338000000000001E-3</c:v>
                </c:pt>
                <c:pt idx="57401">
                  <c:v>4.93663E-3</c:v>
                </c:pt>
                <c:pt idx="57402">
                  <c:v>6.1767499999999999E-3</c:v>
                </c:pt>
                <c:pt idx="57403">
                  <c:v>6.7696500000000003E-3</c:v>
                </c:pt>
                <c:pt idx="57404">
                  <c:v>7.67098E-3</c:v>
                </c:pt>
                <c:pt idx="57405">
                  <c:v>6.5426199999999999E-3</c:v>
                </c:pt>
                <c:pt idx="57406">
                  <c:v>6.2309100000000001E-3</c:v>
                </c:pt>
                <c:pt idx="57407">
                  <c:v>6.3377499999999996E-3</c:v>
                </c:pt>
                <c:pt idx="57408">
                  <c:v>7.4906599999999997E-3</c:v>
                </c:pt>
                <c:pt idx="57409">
                  <c:v>6.9134299999999999E-3</c:v>
                </c:pt>
                <c:pt idx="57410">
                  <c:v>5.4101499999999999E-3</c:v>
                </c:pt>
                <c:pt idx="57411">
                  <c:v>6.7535700000000004E-3</c:v>
                </c:pt>
                <c:pt idx="57412">
                  <c:v>7.4381999999999998E-3</c:v>
                </c:pt>
                <c:pt idx="57413">
                  <c:v>6.6465600000000001E-3</c:v>
                </c:pt>
                <c:pt idx="57414">
                  <c:v>7.55268E-3</c:v>
                </c:pt>
                <c:pt idx="57415">
                  <c:v>7.2679299999999997E-3</c:v>
                </c:pt>
                <c:pt idx="57416">
                  <c:v>5.0629000000000004E-3</c:v>
                </c:pt>
                <c:pt idx="57417">
                  <c:v>4.1384799999999999E-3</c:v>
                </c:pt>
                <c:pt idx="57418">
                  <c:v>2.2506800000000001E-3</c:v>
                </c:pt>
                <c:pt idx="57419">
                  <c:v>-1.7112500000000001E-3</c:v>
                </c:pt>
                <c:pt idx="57420">
                  <c:v>-2.9221799999999999E-3</c:v>
                </c:pt>
                <c:pt idx="57421">
                  <c:v>-3.7408200000000002E-3</c:v>
                </c:pt>
                <c:pt idx="57422">
                  <c:v>-4.49833E-3</c:v>
                </c:pt>
                <c:pt idx="57423">
                  <c:v>-2.8348800000000001E-3</c:v>
                </c:pt>
                <c:pt idx="57424" formatCode="0.00E+00">
                  <c:v>-1.275E-5</c:v>
                </c:pt>
                <c:pt idx="57425">
                  <c:v>1.3376600000000001E-3</c:v>
                </c:pt>
                <c:pt idx="57426">
                  <c:v>3.3584600000000002E-3</c:v>
                </c:pt>
                <c:pt idx="57427">
                  <c:v>6.7387799999999998E-3</c:v>
                </c:pt>
                <c:pt idx="57428">
                  <c:v>6.7350999999999999E-3</c:v>
                </c:pt>
                <c:pt idx="57429">
                  <c:v>6.4949500000000002E-3</c:v>
                </c:pt>
                <c:pt idx="57430">
                  <c:v>8.4676200000000004E-3</c:v>
                </c:pt>
                <c:pt idx="57431">
                  <c:v>6.5110000000000003E-3</c:v>
                </c:pt>
                <c:pt idx="57432">
                  <c:v>4.7677700000000002E-3</c:v>
                </c:pt>
                <c:pt idx="57433">
                  <c:v>3.40354E-3</c:v>
                </c:pt>
                <c:pt idx="57434" formatCode="0.00E+00">
                  <c:v>-4.0400000000000003E-6</c:v>
                </c:pt>
                <c:pt idx="57435">
                  <c:v>-2.9832600000000002E-3</c:v>
                </c:pt>
                <c:pt idx="57436">
                  <c:v>-3.8203899999999999E-3</c:v>
                </c:pt>
                <c:pt idx="57437">
                  <c:v>-3.9653700000000002E-3</c:v>
                </c:pt>
                <c:pt idx="57438">
                  <c:v>-3.87747E-3</c:v>
                </c:pt>
                <c:pt idx="57439">
                  <c:v>-1.58299E-3</c:v>
                </c:pt>
                <c:pt idx="57440">
                  <c:v>1.4670900000000001E-3</c:v>
                </c:pt>
                <c:pt idx="57441">
                  <c:v>2.8651900000000001E-3</c:v>
                </c:pt>
                <c:pt idx="57442">
                  <c:v>5.29606E-3</c:v>
                </c:pt>
                <c:pt idx="57443">
                  <c:v>6.8599500000000001E-3</c:v>
                </c:pt>
                <c:pt idx="57444">
                  <c:v>6.3658899999999999E-3</c:v>
                </c:pt>
                <c:pt idx="57445">
                  <c:v>6.4404099999999997E-3</c:v>
                </c:pt>
                <c:pt idx="57446">
                  <c:v>5.7340500000000001E-3</c:v>
                </c:pt>
                <c:pt idx="57447">
                  <c:v>6.3631299999999998E-3</c:v>
                </c:pt>
                <c:pt idx="57448">
                  <c:v>6.1348899999999996E-3</c:v>
                </c:pt>
                <c:pt idx="57449">
                  <c:v>5.9363200000000001E-3</c:v>
                </c:pt>
                <c:pt idx="57450">
                  <c:v>7.1011599999999996E-3</c:v>
                </c:pt>
                <c:pt idx="57451">
                  <c:v>5.5594599999999996E-3</c:v>
                </c:pt>
                <c:pt idx="57452">
                  <c:v>5.7098299999999999E-3</c:v>
                </c:pt>
                <c:pt idx="57453">
                  <c:v>3.9729099999999996E-3</c:v>
                </c:pt>
                <c:pt idx="57454">
                  <c:v>8.4584000000000005E-4</c:v>
                </c:pt>
                <c:pt idx="57455">
                  <c:v>7.8841000000000002E-4</c:v>
                </c:pt>
                <c:pt idx="57456">
                  <c:v>-2.3975099999999998E-3</c:v>
                </c:pt>
                <c:pt idx="57457">
                  <c:v>-5.7329700000000004E-3</c:v>
                </c:pt>
                <c:pt idx="57458">
                  <c:v>-5.2869700000000002E-3</c:v>
                </c:pt>
                <c:pt idx="57459">
                  <c:v>-5.3421400000000004E-3</c:v>
                </c:pt>
                <c:pt idx="57460">
                  <c:v>-6.6485800000000003E-3</c:v>
                </c:pt>
                <c:pt idx="57461">
                  <c:v>-5.5571800000000001E-3</c:v>
                </c:pt>
                <c:pt idx="57462">
                  <c:v>-4.1089400000000002E-3</c:v>
                </c:pt>
                <c:pt idx="57463">
                  <c:v>-5.7796599999999998E-3</c:v>
                </c:pt>
                <c:pt idx="57464">
                  <c:v>-5.9232199999999999E-3</c:v>
                </c:pt>
                <c:pt idx="57465">
                  <c:v>-5.1862200000000001E-3</c:v>
                </c:pt>
                <c:pt idx="57466">
                  <c:v>-5.0197000000000002E-3</c:v>
                </c:pt>
                <c:pt idx="57467">
                  <c:v>-5.4361899999999996E-3</c:v>
                </c:pt>
                <c:pt idx="57468">
                  <c:v>-3.65059E-3</c:v>
                </c:pt>
                <c:pt idx="57469">
                  <c:v>-1.2778399999999999E-3</c:v>
                </c:pt>
                <c:pt idx="57470">
                  <c:v>7.6886000000000001E-4</c:v>
                </c:pt>
                <c:pt idx="57471">
                  <c:v>3.5653600000000001E-3</c:v>
                </c:pt>
                <c:pt idx="57472">
                  <c:v>4.1791700000000003E-3</c:v>
                </c:pt>
                <c:pt idx="57473">
                  <c:v>2.3604199999999998E-3</c:v>
                </c:pt>
                <c:pt idx="57474">
                  <c:v>2.00103E-3</c:v>
                </c:pt>
                <c:pt idx="57475">
                  <c:v>-8.1822999999999998E-4</c:v>
                </c:pt>
                <c:pt idx="57476">
                  <c:v>-2.9679300000000001E-3</c:v>
                </c:pt>
                <c:pt idx="57477">
                  <c:v>-2.7416900000000002E-3</c:v>
                </c:pt>
                <c:pt idx="57478">
                  <c:v>-3.6804799999999999E-3</c:v>
                </c:pt>
                <c:pt idx="57479">
                  <c:v>-2.4810800000000001E-3</c:v>
                </c:pt>
                <c:pt idx="57480">
                  <c:v>-8.8988000000000001E-4</c:v>
                </c:pt>
                <c:pt idx="57481">
                  <c:v>1.1781000000000001E-3</c:v>
                </c:pt>
                <c:pt idx="57482">
                  <c:v>4.00601E-3</c:v>
                </c:pt>
                <c:pt idx="57483">
                  <c:v>6.08195E-3</c:v>
                </c:pt>
                <c:pt idx="57484">
                  <c:v>6.0106200000000004E-3</c:v>
                </c:pt>
                <c:pt idx="57485">
                  <c:v>6.0857300000000001E-3</c:v>
                </c:pt>
                <c:pt idx="57486">
                  <c:v>6.8010199999999996E-3</c:v>
                </c:pt>
                <c:pt idx="57487">
                  <c:v>5.0826200000000004E-3</c:v>
                </c:pt>
                <c:pt idx="57488">
                  <c:v>3.6911800000000001E-3</c:v>
                </c:pt>
                <c:pt idx="57489">
                  <c:v>1.6988800000000001E-3</c:v>
                </c:pt>
                <c:pt idx="57490">
                  <c:v>-1.2159000000000001E-4</c:v>
                </c:pt>
                <c:pt idx="57491">
                  <c:v>-2.4423600000000002E-3</c:v>
                </c:pt>
                <c:pt idx="57492">
                  <c:v>-3.3141899999999998E-3</c:v>
                </c:pt>
                <c:pt idx="57493">
                  <c:v>-3.2661399999999998E-3</c:v>
                </c:pt>
                <c:pt idx="57494">
                  <c:v>-3.9519799999999999E-3</c:v>
                </c:pt>
                <c:pt idx="57495">
                  <c:v>-2.2484599999999999E-3</c:v>
                </c:pt>
                <c:pt idx="57496" formatCode="0.00E+00">
                  <c:v>-3.7160000000000003E-5</c:v>
                </c:pt>
                <c:pt idx="57497">
                  <c:v>3.7980800000000001E-3</c:v>
                </c:pt>
                <c:pt idx="57498">
                  <c:v>5.24932E-3</c:v>
                </c:pt>
                <c:pt idx="57499">
                  <c:v>5.50681E-3</c:v>
                </c:pt>
                <c:pt idx="57500">
                  <c:v>6.3782200000000004E-3</c:v>
                </c:pt>
                <c:pt idx="57501">
                  <c:v>4.5295400000000003E-3</c:v>
                </c:pt>
                <c:pt idx="57502">
                  <c:v>6.1763599999999997E-3</c:v>
                </c:pt>
                <c:pt idx="57503">
                  <c:v>4.8843899999999997E-3</c:v>
                </c:pt>
                <c:pt idx="57504">
                  <c:v>4.5733700000000002E-3</c:v>
                </c:pt>
                <c:pt idx="57505">
                  <c:v>5.9819000000000001E-3</c:v>
                </c:pt>
                <c:pt idx="57506">
                  <c:v>5.1607299999999997E-3</c:v>
                </c:pt>
                <c:pt idx="57507">
                  <c:v>5.4058200000000004E-3</c:v>
                </c:pt>
                <c:pt idx="57508">
                  <c:v>5.7739100000000002E-3</c:v>
                </c:pt>
                <c:pt idx="57509">
                  <c:v>3.7571000000000002E-3</c:v>
                </c:pt>
                <c:pt idx="57510">
                  <c:v>1.2382999999999999E-3</c:v>
                </c:pt>
                <c:pt idx="57511">
                  <c:v>1.2611E-4</c:v>
                </c:pt>
                <c:pt idx="57512">
                  <c:v>-3.0453699999999999E-3</c:v>
                </c:pt>
                <c:pt idx="57513">
                  <c:v>-3.8944299999999999E-3</c:v>
                </c:pt>
                <c:pt idx="57514">
                  <c:v>-3.72588E-3</c:v>
                </c:pt>
                <c:pt idx="57515">
                  <c:v>-4.3624800000000002E-3</c:v>
                </c:pt>
                <c:pt idx="57516">
                  <c:v>-4.3602700000000003E-3</c:v>
                </c:pt>
                <c:pt idx="57517">
                  <c:v>-5.8193300000000002E-3</c:v>
                </c:pt>
                <c:pt idx="57518">
                  <c:v>-5.4655099999999998E-3</c:v>
                </c:pt>
                <c:pt idx="57519">
                  <c:v>-5.6475400000000004E-3</c:v>
                </c:pt>
                <c:pt idx="57520">
                  <c:v>-4.8658900000000003E-3</c:v>
                </c:pt>
                <c:pt idx="57521">
                  <c:v>-4.6452400000000001E-3</c:v>
                </c:pt>
                <c:pt idx="57522">
                  <c:v>-5.0410699999999999E-3</c:v>
                </c:pt>
                <c:pt idx="57523">
                  <c:v>-5.2143299999999997E-3</c:v>
                </c:pt>
                <c:pt idx="57524">
                  <c:v>-5.0136199999999999E-3</c:v>
                </c:pt>
                <c:pt idx="57525">
                  <c:v>-5.0106899999999999E-3</c:v>
                </c:pt>
                <c:pt idx="57526">
                  <c:v>-6.0420600000000001E-3</c:v>
                </c:pt>
                <c:pt idx="57527">
                  <c:v>-5.6035E-3</c:v>
                </c:pt>
                <c:pt idx="57528">
                  <c:v>-5.0832400000000002E-3</c:v>
                </c:pt>
                <c:pt idx="57529">
                  <c:v>-4.7246299999999996E-3</c:v>
                </c:pt>
                <c:pt idx="57530" formatCode="0.00E+00">
                  <c:v>-7.2119999999999994E-5</c:v>
                </c:pt>
                <c:pt idx="57531">
                  <c:v>1.38134E-3</c:v>
                </c:pt>
                <c:pt idx="57532">
                  <c:v>1.04974E-3</c:v>
                </c:pt>
                <c:pt idx="57533">
                  <c:v>3.9694200000000004E-3</c:v>
                </c:pt>
                <c:pt idx="57534">
                  <c:v>2.4000200000000001E-3</c:v>
                </c:pt>
                <c:pt idx="57535">
                  <c:v>2.4434999999999999E-3</c:v>
                </c:pt>
                <c:pt idx="57536">
                  <c:v>5.7149999999999996E-4</c:v>
                </c:pt>
                <c:pt idx="57537">
                  <c:v>-3.0073999999999999E-3</c:v>
                </c:pt>
                <c:pt idx="57538">
                  <c:v>-2.3132299999999999E-3</c:v>
                </c:pt>
                <c:pt idx="57539">
                  <c:v>-3.9119599999999999E-3</c:v>
                </c:pt>
                <c:pt idx="57540">
                  <c:v>-5.9798200000000003E-3</c:v>
                </c:pt>
                <c:pt idx="57541">
                  <c:v>-6.7735800000000004E-3</c:v>
                </c:pt>
                <c:pt idx="57542">
                  <c:v>-5.4593599999999999E-3</c:v>
                </c:pt>
                <c:pt idx="57543">
                  <c:v>-4.0921600000000001E-3</c:v>
                </c:pt>
                <c:pt idx="57544">
                  <c:v>-2.7254499999999999E-3</c:v>
                </c:pt>
                <c:pt idx="57545">
                  <c:v>-1.3345900000000001E-3</c:v>
                </c:pt>
                <c:pt idx="57546" formatCode="0.00E+00">
                  <c:v>-9.7170000000000006E-5</c:v>
                </c:pt>
                <c:pt idx="57547">
                  <c:v>1.6045600000000001E-3</c:v>
                </c:pt>
                <c:pt idx="57548">
                  <c:v>2.3442900000000002E-3</c:v>
                </c:pt>
                <c:pt idx="57549">
                  <c:v>3.4042299999999998E-3</c:v>
                </c:pt>
                <c:pt idx="57550">
                  <c:v>3.28765E-3</c:v>
                </c:pt>
                <c:pt idx="57551">
                  <c:v>1.9098800000000001E-3</c:v>
                </c:pt>
                <c:pt idx="57552">
                  <c:v>-4.7169999999999997E-4</c:v>
                </c:pt>
                <c:pt idx="57553">
                  <c:v>-2.7911400000000001E-3</c:v>
                </c:pt>
                <c:pt idx="57554">
                  <c:v>-3.87404E-3</c:v>
                </c:pt>
                <c:pt idx="57555">
                  <c:v>-5.4425100000000002E-3</c:v>
                </c:pt>
                <c:pt idx="57556">
                  <c:v>-4.2872400000000003E-3</c:v>
                </c:pt>
                <c:pt idx="57557">
                  <c:v>-5.0302000000000003E-3</c:v>
                </c:pt>
                <c:pt idx="57558">
                  <c:v>-5.4361499999999998E-3</c:v>
                </c:pt>
                <c:pt idx="57559">
                  <c:v>-5.1693599999999996E-3</c:v>
                </c:pt>
                <c:pt idx="57560">
                  <c:v>-4.7137000000000004E-3</c:v>
                </c:pt>
                <c:pt idx="57561">
                  <c:v>-3.44101E-3</c:v>
                </c:pt>
                <c:pt idx="57562">
                  <c:v>-4.05171E-3</c:v>
                </c:pt>
                <c:pt idx="57563">
                  <c:v>-4.03244E-3</c:v>
                </c:pt>
                <c:pt idx="57564">
                  <c:v>-3.07077E-3</c:v>
                </c:pt>
                <c:pt idx="57565">
                  <c:v>-2.11232E-3</c:v>
                </c:pt>
                <c:pt idx="57566">
                  <c:v>-1.5792000000000001E-4</c:v>
                </c:pt>
                <c:pt idx="57567">
                  <c:v>8.8166999999999998E-4</c:v>
                </c:pt>
                <c:pt idx="57568">
                  <c:v>8.1680000000000001E-4</c:v>
                </c:pt>
                <c:pt idx="57569">
                  <c:v>2.3319899999999999E-3</c:v>
                </c:pt>
                <c:pt idx="57570">
                  <c:v>3.09939E-3</c:v>
                </c:pt>
                <c:pt idx="57571">
                  <c:v>4.4660300000000002E-3</c:v>
                </c:pt>
                <c:pt idx="57572">
                  <c:v>6.4287600000000004E-3</c:v>
                </c:pt>
                <c:pt idx="57573">
                  <c:v>5.18755E-3</c:v>
                </c:pt>
                <c:pt idx="57574">
                  <c:v>5.3908599999999999E-3</c:v>
                </c:pt>
                <c:pt idx="57575">
                  <c:v>5.8559099999999998E-3</c:v>
                </c:pt>
                <c:pt idx="57576">
                  <c:v>3.7768200000000002E-3</c:v>
                </c:pt>
                <c:pt idx="57577">
                  <c:v>4.0760700000000002E-3</c:v>
                </c:pt>
                <c:pt idx="57578">
                  <c:v>4.4534900000000001E-3</c:v>
                </c:pt>
                <c:pt idx="57579">
                  <c:v>3.24479E-3</c:v>
                </c:pt>
                <c:pt idx="57580">
                  <c:v>4.6978999999999996E-3</c:v>
                </c:pt>
                <c:pt idx="57581">
                  <c:v>4.1129499999999998E-3</c:v>
                </c:pt>
                <c:pt idx="57582">
                  <c:v>4.8852899999999996E-3</c:v>
                </c:pt>
                <c:pt idx="57583">
                  <c:v>5.1582800000000003E-3</c:v>
                </c:pt>
                <c:pt idx="57584">
                  <c:v>4.2302199999999998E-3</c:v>
                </c:pt>
                <c:pt idx="57585">
                  <c:v>2.82621E-3</c:v>
                </c:pt>
                <c:pt idx="57586">
                  <c:v>-1.7897E-4</c:v>
                </c:pt>
                <c:pt idx="57587">
                  <c:v>-1.5655700000000001E-3</c:v>
                </c:pt>
                <c:pt idx="57588">
                  <c:v>-1.8367800000000001E-3</c:v>
                </c:pt>
                <c:pt idx="57589">
                  <c:v>-2.1256999999999999E-3</c:v>
                </c:pt>
                <c:pt idx="57590">
                  <c:v>-2.4486299999999998E-3</c:v>
                </c:pt>
                <c:pt idx="57591">
                  <c:v>-1.3008799999999999E-3</c:v>
                </c:pt>
                <c:pt idx="57592">
                  <c:v>-7.8251000000000004E-4</c:v>
                </c:pt>
                <c:pt idx="57593">
                  <c:v>-8.6572999999999999E-4</c:v>
                </c:pt>
                <c:pt idx="57594">
                  <c:v>1.96824E-3</c:v>
                </c:pt>
                <c:pt idx="57595">
                  <c:v>2.9907499999999999E-3</c:v>
                </c:pt>
                <c:pt idx="57596">
                  <c:v>4.5088000000000003E-3</c:v>
                </c:pt>
                <c:pt idx="57597">
                  <c:v>4.3252400000000002E-3</c:v>
                </c:pt>
                <c:pt idx="57598">
                  <c:v>3.0500599999999998E-3</c:v>
                </c:pt>
                <c:pt idx="57599">
                  <c:v>4.5483099999999999E-3</c:v>
                </c:pt>
                <c:pt idx="57600">
                  <c:v>3.5963700000000002E-3</c:v>
                </c:pt>
                <c:pt idx="57601">
                  <c:v>2.3622999999999999E-3</c:v>
                </c:pt>
                <c:pt idx="57602">
                  <c:v>-3.8643E-4</c:v>
                </c:pt>
                <c:pt idx="57603">
                  <c:v>-1.4622700000000001E-3</c:v>
                </c:pt>
                <c:pt idx="57604" formatCode="0.00E+00">
                  <c:v>-1.02E-6</c:v>
                </c:pt>
                <c:pt idx="57605">
                  <c:v>-1.8266599999999999E-3</c:v>
                </c:pt>
                <c:pt idx="57606">
                  <c:v>-1.8368499999999999E-3</c:v>
                </c:pt>
                <c:pt idx="57607">
                  <c:v>-1.1122599999999999E-3</c:v>
                </c:pt>
                <c:pt idx="57608" formatCode="0.00E+00">
                  <c:v>4.33E-6</c:v>
                </c:pt>
                <c:pt idx="57609">
                  <c:v>1.7184800000000001E-3</c:v>
                </c:pt>
                <c:pt idx="57610">
                  <c:v>2.5633700000000001E-3</c:v>
                </c:pt>
                <c:pt idx="57611">
                  <c:v>3.2351300000000001E-3</c:v>
                </c:pt>
                <c:pt idx="57612">
                  <c:v>4.05654E-3</c:v>
                </c:pt>
                <c:pt idx="57613">
                  <c:v>4.2134700000000004E-3</c:v>
                </c:pt>
                <c:pt idx="57614">
                  <c:v>3.46723E-3</c:v>
                </c:pt>
                <c:pt idx="57615">
                  <c:v>4.2148100000000003E-3</c:v>
                </c:pt>
                <c:pt idx="57616">
                  <c:v>4.0558E-3</c:v>
                </c:pt>
                <c:pt idx="57617">
                  <c:v>3.4979500000000001E-3</c:v>
                </c:pt>
                <c:pt idx="57618">
                  <c:v>4.3246400000000003E-3</c:v>
                </c:pt>
                <c:pt idx="57619">
                  <c:v>2.7602400000000002E-3</c:v>
                </c:pt>
                <c:pt idx="57620">
                  <c:v>3.2815800000000001E-3</c:v>
                </c:pt>
                <c:pt idx="57621">
                  <c:v>2.8659200000000001E-3</c:v>
                </c:pt>
                <c:pt idx="57622">
                  <c:v>1.0110399999999999E-3</c:v>
                </c:pt>
                <c:pt idx="57623">
                  <c:v>1.26015E-3</c:v>
                </c:pt>
                <c:pt idx="57624">
                  <c:v>-9.6274000000000002E-4</c:v>
                </c:pt>
                <c:pt idx="57625">
                  <c:v>-3.0410900000000002E-3</c:v>
                </c:pt>
                <c:pt idx="57626">
                  <c:v>-2.6907599999999999E-3</c:v>
                </c:pt>
                <c:pt idx="57627">
                  <c:v>-3.4178899999999998E-3</c:v>
                </c:pt>
                <c:pt idx="57628">
                  <c:v>-4.2418600000000001E-3</c:v>
                </c:pt>
                <c:pt idx="57629">
                  <c:v>-3.8140499999999998E-3</c:v>
                </c:pt>
                <c:pt idx="57630">
                  <c:v>-2.8117900000000002E-3</c:v>
                </c:pt>
                <c:pt idx="57631">
                  <c:v>-3.7886999999999999E-3</c:v>
                </c:pt>
                <c:pt idx="57632">
                  <c:v>-4.0951199999999998E-3</c:v>
                </c:pt>
                <c:pt idx="57633">
                  <c:v>-3.7697999999999998E-3</c:v>
                </c:pt>
                <c:pt idx="57634">
                  <c:v>-3.1895299999999999E-3</c:v>
                </c:pt>
                <c:pt idx="57635">
                  <c:v>-3.62401E-3</c:v>
                </c:pt>
                <c:pt idx="57636">
                  <c:v>-3.1411099999999999E-3</c:v>
                </c:pt>
                <c:pt idx="57637">
                  <c:v>-3.4916299999999999E-3</c:v>
                </c:pt>
                <c:pt idx="57638">
                  <c:v>-3.9687200000000002E-3</c:v>
                </c:pt>
                <c:pt idx="57639">
                  <c:v>-1.8604800000000001E-3</c:v>
                </c:pt>
                <c:pt idx="57640">
                  <c:v>-2.2930300000000002E-3</c:v>
                </c:pt>
                <c:pt idx="57641">
                  <c:v>-1.3565700000000001E-3</c:v>
                </c:pt>
                <c:pt idx="57642" formatCode="0.00E+00">
                  <c:v>7.3659999999999996E-5</c:v>
                </c:pt>
                <c:pt idx="57643">
                  <c:v>-5.3231999999999997E-4</c:v>
                </c:pt>
                <c:pt idx="57644">
                  <c:v>9.2097000000000001E-4</c:v>
                </c:pt>
                <c:pt idx="57645">
                  <c:v>1.00099E-3</c:v>
                </c:pt>
                <c:pt idx="57646">
                  <c:v>1.28454E-3</c:v>
                </c:pt>
                <c:pt idx="57647">
                  <c:v>-1.8391999999999999E-4</c:v>
                </c:pt>
                <c:pt idx="57648">
                  <c:v>-7.9306999999999999E-4</c:v>
                </c:pt>
                <c:pt idx="57649">
                  <c:v>4.0153999999999998E-4</c:v>
                </c:pt>
                <c:pt idx="57650">
                  <c:v>-9.5189000000000005E-4</c:v>
                </c:pt>
                <c:pt idx="57651">
                  <c:v>-1.1189399999999999E-3</c:v>
                </c:pt>
                <c:pt idx="57652">
                  <c:v>-2.6071900000000001E-3</c:v>
                </c:pt>
                <c:pt idx="57653">
                  <c:v>-3.9150699999999997E-3</c:v>
                </c:pt>
                <c:pt idx="57654">
                  <c:v>-3.8345599999999999E-3</c:v>
                </c:pt>
                <c:pt idx="57655">
                  <c:v>-2.7946500000000001E-3</c:v>
                </c:pt>
                <c:pt idx="57656">
                  <c:v>-6.2257999999999997E-4</c:v>
                </c:pt>
                <c:pt idx="57657">
                  <c:v>-1.3221000000000001E-3</c:v>
                </c:pt>
                <c:pt idx="57658">
                  <c:v>3.4736000000000001E-4</c:v>
                </c:pt>
                <c:pt idx="57659">
                  <c:v>4.6345000000000002E-4</c:v>
                </c:pt>
                <c:pt idx="57660">
                  <c:v>-6.7215999999999999E-4</c:v>
                </c:pt>
                <c:pt idx="57661">
                  <c:v>8.3160000000000005E-4</c:v>
                </c:pt>
                <c:pt idx="57662">
                  <c:v>3.4501999999999997E-4</c:v>
                </c:pt>
                <c:pt idx="57663">
                  <c:v>-9.5598999999999999E-4</c:v>
                </c:pt>
                <c:pt idx="57664">
                  <c:v>-1.2034400000000001E-3</c:v>
                </c:pt>
                <c:pt idx="57665">
                  <c:v>-1.95627E-3</c:v>
                </c:pt>
                <c:pt idx="57666">
                  <c:v>-2.4763799999999998E-3</c:v>
                </c:pt>
                <c:pt idx="57667">
                  <c:v>-8.8301999999999999E-4</c:v>
                </c:pt>
                <c:pt idx="57668">
                  <c:v>-2.4393700000000002E-3</c:v>
                </c:pt>
                <c:pt idx="57669">
                  <c:v>-3.9927199999999999E-3</c:v>
                </c:pt>
                <c:pt idx="57670">
                  <c:v>-1.62885E-3</c:v>
                </c:pt>
                <c:pt idx="57671">
                  <c:v>-2.98322E-3</c:v>
                </c:pt>
                <c:pt idx="57672">
                  <c:v>-4.4748699999999997E-3</c:v>
                </c:pt>
                <c:pt idx="57673">
                  <c:v>-1.9633900000000002E-3</c:v>
                </c:pt>
                <c:pt idx="57674">
                  <c:v>-1.49439E-3</c:v>
                </c:pt>
                <c:pt idx="57675">
                  <c:v>-3.3887800000000001E-3</c:v>
                </c:pt>
                <c:pt idx="57676">
                  <c:v>-1.52651E-3</c:v>
                </c:pt>
                <c:pt idx="57677">
                  <c:v>-1.6788E-4</c:v>
                </c:pt>
                <c:pt idx="57678" formatCode="0.00E+00">
                  <c:v>3.1189999999999998E-5</c:v>
                </c:pt>
                <c:pt idx="57679">
                  <c:v>2.8931999999999997E-4</c:v>
                </c:pt>
                <c:pt idx="57680" formatCode="0.00E+00">
                  <c:v>8.1299999999999997E-5</c:v>
                </c:pt>
                <c:pt idx="57681">
                  <c:v>-8.0953999999999998E-4</c:v>
                </c:pt>
                <c:pt idx="57682">
                  <c:v>-1.6055E-4</c:v>
                </c:pt>
                <c:pt idx="57683">
                  <c:v>2.6130200000000002E-3</c:v>
                </c:pt>
                <c:pt idx="57684">
                  <c:v>2.6154300000000002E-3</c:v>
                </c:pt>
                <c:pt idx="57685">
                  <c:v>2.2034400000000001E-3</c:v>
                </c:pt>
                <c:pt idx="57686">
                  <c:v>2.9622799999999999E-3</c:v>
                </c:pt>
                <c:pt idx="57687">
                  <c:v>2.2035800000000001E-3</c:v>
                </c:pt>
                <c:pt idx="57688">
                  <c:v>1.62016E-3</c:v>
                </c:pt>
                <c:pt idx="57689">
                  <c:v>9.5073E-4</c:v>
                </c:pt>
                <c:pt idx="57690">
                  <c:v>2.2487200000000001E-3</c:v>
                </c:pt>
                <c:pt idx="57691">
                  <c:v>2.6880300000000001E-3</c:v>
                </c:pt>
                <c:pt idx="57692">
                  <c:v>9.3513999999999999E-4</c:v>
                </c:pt>
                <c:pt idx="57693">
                  <c:v>1.23449E-3</c:v>
                </c:pt>
                <c:pt idx="57694">
                  <c:v>1.3126399999999999E-3</c:v>
                </c:pt>
                <c:pt idx="57695">
                  <c:v>-1.6443999999999999E-4</c:v>
                </c:pt>
                <c:pt idx="57696">
                  <c:v>-1.7923E-4</c:v>
                </c:pt>
                <c:pt idx="57697" formatCode="0.00E+00">
                  <c:v>7.5210000000000007E-5</c:v>
                </c:pt>
                <c:pt idx="57698">
                  <c:v>-2.6633000000000001E-4</c:v>
                </c:pt>
                <c:pt idx="57699">
                  <c:v>1.751E-4</c:v>
                </c:pt>
                <c:pt idx="57700">
                  <c:v>1.13313E-3</c:v>
                </c:pt>
                <c:pt idx="57701">
                  <c:v>4.9445000000000001E-4</c:v>
                </c:pt>
                <c:pt idx="57702">
                  <c:v>-2.8197999999999998E-4</c:v>
                </c:pt>
                <c:pt idx="57703">
                  <c:v>3.8837000000000002E-4</c:v>
                </c:pt>
                <c:pt idx="57704">
                  <c:v>2.2776E-4</c:v>
                </c:pt>
                <c:pt idx="57705">
                  <c:v>-3.6225E-4</c:v>
                </c:pt>
                <c:pt idx="57706">
                  <c:v>1.00307E-3</c:v>
                </c:pt>
                <c:pt idx="57707">
                  <c:v>4.3961E-4</c:v>
                </c:pt>
                <c:pt idx="57708">
                  <c:v>-1.4589099999999999E-3</c:v>
                </c:pt>
                <c:pt idx="57709">
                  <c:v>-2.5010499999999999E-3</c:v>
                </c:pt>
                <c:pt idx="57710">
                  <c:v>-2.28817E-3</c:v>
                </c:pt>
                <c:pt idx="57711">
                  <c:v>-1.68417E-3</c:v>
                </c:pt>
                <c:pt idx="57712">
                  <c:v>-1.06981E-3</c:v>
                </c:pt>
                <c:pt idx="57713">
                  <c:v>-3.8924000000000001E-4</c:v>
                </c:pt>
                <c:pt idx="57714">
                  <c:v>8.8352000000000005E-4</c:v>
                </c:pt>
                <c:pt idx="57715">
                  <c:v>-6.2401000000000004E-4</c:v>
                </c:pt>
                <c:pt idx="57716">
                  <c:v>-2.1855500000000001E-3</c:v>
                </c:pt>
                <c:pt idx="57717">
                  <c:v>-1.9034999999999999E-4</c:v>
                </c:pt>
                <c:pt idx="57718">
                  <c:v>-1.7543999999999999E-4</c:v>
                </c:pt>
                <c:pt idx="57719">
                  <c:v>-1.59924E-3</c:v>
                </c:pt>
                <c:pt idx="57720">
                  <c:v>-4.5122000000000001E-4</c:v>
                </c:pt>
                <c:pt idx="57721">
                  <c:v>3.7374000000000001E-4</c:v>
                </c:pt>
                <c:pt idx="57722">
                  <c:v>3.5002999999999998E-4</c:v>
                </c:pt>
                <c:pt idx="57723">
                  <c:v>1.4972999999999999E-4</c:v>
                </c:pt>
                <c:pt idx="57724">
                  <c:v>-1.2236599999999999E-3</c:v>
                </c:pt>
                <c:pt idx="57725">
                  <c:v>-2.7946400000000001E-3</c:v>
                </c:pt>
                <c:pt idx="57726">
                  <c:v>-1.8721600000000001E-3</c:v>
                </c:pt>
                <c:pt idx="57727">
                  <c:v>-1.0649399999999999E-3</c:v>
                </c:pt>
                <c:pt idx="57728">
                  <c:v>-1.41445E-3</c:v>
                </c:pt>
                <c:pt idx="57729">
                  <c:v>-2.1894900000000001E-3</c:v>
                </c:pt>
                <c:pt idx="57730">
                  <c:v>-2.4851500000000002E-3</c:v>
                </c:pt>
                <c:pt idx="57731">
                  <c:v>-1.55747E-3</c:v>
                </c:pt>
                <c:pt idx="57732">
                  <c:v>-5.6382000000000003E-4</c:v>
                </c:pt>
                <c:pt idx="57733">
                  <c:v>-2.4046000000000001E-4</c:v>
                </c:pt>
                <c:pt idx="57734">
                  <c:v>2.4427999999999999E-4</c:v>
                </c:pt>
                <c:pt idx="57735" formatCode="0.00E+00">
                  <c:v>-2.0060000000000001E-5</c:v>
                </c:pt>
                <c:pt idx="57736">
                  <c:v>-6.7675000000000005E-4</c:v>
                </c:pt>
                <c:pt idx="57737">
                  <c:v>-5.8615000000000002E-4</c:v>
                </c:pt>
                <c:pt idx="57738">
                  <c:v>6.2412000000000003E-4</c:v>
                </c:pt>
                <c:pt idx="57739">
                  <c:v>8.8044999999999996E-4</c:v>
                </c:pt>
                <c:pt idx="57740">
                  <c:v>1.53411E-3</c:v>
                </c:pt>
                <c:pt idx="57741">
                  <c:v>1.6742300000000001E-3</c:v>
                </c:pt>
                <c:pt idx="57742">
                  <c:v>1.7224300000000001E-3</c:v>
                </c:pt>
                <c:pt idx="57743">
                  <c:v>1.12236E-3</c:v>
                </c:pt>
                <c:pt idx="57744">
                  <c:v>9.3605999999999995E-4</c:v>
                </c:pt>
                <c:pt idx="57745">
                  <c:v>2.1472599999999998E-3</c:v>
                </c:pt>
                <c:pt idx="57746">
                  <c:v>7.4135E-4</c:v>
                </c:pt>
                <c:pt idx="57747">
                  <c:v>-6.5028000000000004E-4</c:v>
                </c:pt>
                <c:pt idx="57748">
                  <c:v>1.06244E-3</c:v>
                </c:pt>
                <c:pt idx="57749">
                  <c:v>4.1657E-4</c:v>
                </c:pt>
                <c:pt idx="57750">
                  <c:v>-1.55948E-3</c:v>
                </c:pt>
                <c:pt idx="57751">
                  <c:v>1.78415E-3</c:v>
                </c:pt>
                <c:pt idx="57752">
                  <c:v>9.7897000000000001E-4</c:v>
                </c:pt>
                <c:pt idx="57753">
                  <c:v>-1.7712000000000001E-4</c:v>
                </c:pt>
                <c:pt idx="57754">
                  <c:v>1.63485E-3</c:v>
                </c:pt>
                <c:pt idx="57755">
                  <c:v>-2.2426E-4</c:v>
                </c:pt>
                <c:pt idx="57756">
                  <c:v>-1.0451099999999999E-3</c:v>
                </c:pt>
                <c:pt idx="57757">
                  <c:v>-4.1539000000000002E-4</c:v>
                </c:pt>
                <c:pt idx="57758">
                  <c:v>-6.8382999999999996E-4</c:v>
                </c:pt>
                <c:pt idx="57759">
                  <c:v>-1.4325799999999999E-3</c:v>
                </c:pt>
                <c:pt idx="57760">
                  <c:v>-7.5290000000000003E-4</c:v>
                </c:pt>
                <c:pt idx="57761">
                  <c:v>-8.4345999999999998E-4</c:v>
                </c:pt>
                <c:pt idx="57762">
                  <c:v>1.36911E-3</c:v>
                </c:pt>
                <c:pt idx="57763">
                  <c:v>1.38747E-3</c:v>
                </c:pt>
                <c:pt idx="57764">
                  <c:v>-6.8634999999999996E-4</c:v>
                </c:pt>
                <c:pt idx="57765">
                  <c:v>-4.6448000000000003E-4</c:v>
                </c:pt>
                <c:pt idx="57766">
                  <c:v>-9.7336999999999999E-4</c:v>
                </c:pt>
                <c:pt idx="57767">
                  <c:v>-1.1148200000000001E-3</c:v>
                </c:pt>
                <c:pt idx="57768">
                  <c:v>6.6932999999999999E-4</c:v>
                </c:pt>
                <c:pt idx="57769">
                  <c:v>5.8027000000000003E-4</c:v>
                </c:pt>
                <c:pt idx="57770">
                  <c:v>3.8369000000000001E-4</c:v>
                </c:pt>
                <c:pt idx="57771">
                  <c:v>-1.0228500000000001E-3</c:v>
                </c:pt>
                <c:pt idx="57772">
                  <c:v>-1.8493800000000001E-3</c:v>
                </c:pt>
                <c:pt idx="57773" formatCode="0.00E+00">
                  <c:v>5.8789999999999998E-5</c:v>
                </c:pt>
                <c:pt idx="57774">
                  <c:v>-1.11191E-3</c:v>
                </c:pt>
                <c:pt idx="57775">
                  <c:v>-1.65357E-3</c:v>
                </c:pt>
                <c:pt idx="57776">
                  <c:v>6.1989E-4</c:v>
                </c:pt>
                <c:pt idx="57777">
                  <c:v>1.5187999999999999E-4</c:v>
                </c:pt>
                <c:pt idx="57778">
                  <c:v>6.7697000000000005E-4</c:v>
                </c:pt>
                <c:pt idx="57779">
                  <c:v>1.7109499999999999E-3</c:v>
                </c:pt>
                <c:pt idx="57780">
                  <c:v>2.9742000000000001E-4</c:v>
                </c:pt>
                <c:pt idx="57781">
                  <c:v>-1.43041E-3</c:v>
                </c:pt>
                <c:pt idx="57782">
                  <c:v>-8.9831999999999998E-4</c:v>
                </c:pt>
                <c:pt idx="57783">
                  <c:v>-4.6942000000000002E-4</c:v>
                </c:pt>
                <c:pt idx="57784">
                  <c:v>-4.9958999999999995E-4</c:v>
                </c:pt>
                <c:pt idx="57785">
                  <c:v>-2.8612E-4</c:v>
                </c:pt>
                <c:pt idx="57786">
                  <c:v>-2.7217000000000002E-4</c:v>
                </c:pt>
                <c:pt idx="57787">
                  <c:v>-6.4519999999999996E-4</c:v>
                </c:pt>
                <c:pt idx="57788">
                  <c:v>-4.4920000000000002E-4</c:v>
                </c:pt>
                <c:pt idx="57789">
                  <c:v>-4.371E-4</c:v>
                </c:pt>
                <c:pt idx="57790">
                  <c:v>-6.0486999999999997E-4</c:v>
                </c:pt>
                <c:pt idx="57791">
                  <c:v>-3.1301000000000001E-4</c:v>
                </c:pt>
                <c:pt idx="57792">
                  <c:v>-1.3075999999999999E-3</c:v>
                </c:pt>
                <c:pt idx="57793">
                  <c:v>-1.1386E-3</c:v>
                </c:pt>
                <c:pt idx="57794">
                  <c:v>-2.0278700000000002E-3</c:v>
                </c:pt>
                <c:pt idx="57795">
                  <c:v>-2.4304000000000001E-3</c:v>
                </c:pt>
                <c:pt idx="57796">
                  <c:v>-4.4712000000000002E-4</c:v>
                </c:pt>
                <c:pt idx="57797">
                  <c:v>-7.6103E-4</c:v>
                </c:pt>
                <c:pt idx="57798">
                  <c:v>1.2014E-4</c:v>
                </c:pt>
                <c:pt idx="57799">
                  <c:v>5.6152000000000003E-4</c:v>
                </c:pt>
                <c:pt idx="57800" formatCode="0.00E+00">
                  <c:v>1.2500000000000001E-5</c:v>
                </c:pt>
                <c:pt idx="57801">
                  <c:v>-1.8794999999999999E-4</c:v>
                </c:pt>
                <c:pt idx="57802">
                  <c:v>-9.1914999999999998E-4</c:v>
                </c:pt>
                <c:pt idx="57803">
                  <c:v>-4.1821000000000002E-4</c:v>
                </c:pt>
                <c:pt idx="57804">
                  <c:v>-8.1771000000000003E-4</c:v>
                </c:pt>
                <c:pt idx="57805">
                  <c:v>-1.5242299999999999E-3</c:v>
                </c:pt>
                <c:pt idx="57806">
                  <c:v>-6.0201000000000005E-4</c:v>
                </c:pt>
                <c:pt idx="57807">
                  <c:v>1.08614E-3</c:v>
                </c:pt>
                <c:pt idx="57808">
                  <c:v>2.04009E-3</c:v>
                </c:pt>
                <c:pt idx="57809">
                  <c:v>1.3002000000000001E-3</c:v>
                </c:pt>
                <c:pt idx="57810">
                  <c:v>9.3139000000000004E-4</c:v>
                </c:pt>
                <c:pt idx="57811" formatCode="0.00E+00">
                  <c:v>-7.9560000000000004E-5</c:v>
                </c:pt>
                <c:pt idx="57812">
                  <c:v>-7.5524000000000001E-4</c:v>
                </c:pt>
                <c:pt idx="57813">
                  <c:v>-1.4333499999999999E-3</c:v>
                </c:pt>
                <c:pt idx="57814">
                  <c:v>-1.7877800000000001E-3</c:v>
                </c:pt>
                <c:pt idx="57815">
                  <c:v>-1.7698799999999999E-3</c:v>
                </c:pt>
                <c:pt idx="57816">
                  <c:v>4.8763000000000002E-4</c:v>
                </c:pt>
                <c:pt idx="57817">
                  <c:v>9.9340999999999991E-4</c:v>
                </c:pt>
                <c:pt idx="57818">
                  <c:v>1.0305799999999999E-3</c:v>
                </c:pt>
                <c:pt idx="57819">
                  <c:v>2.7939499999999999E-3</c:v>
                </c:pt>
                <c:pt idx="57820">
                  <c:v>1.32916E-3</c:v>
                </c:pt>
                <c:pt idx="57821" formatCode="0.00E+00">
                  <c:v>5.5479999999999997E-5</c:v>
                </c:pt>
                <c:pt idx="57822">
                  <c:v>6.7294000000000002E-4</c:v>
                </c:pt>
                <c:pt idx="57823">
                  <c:v>2.9557999999999999E-4</c:v>
                </c:pt>
                <c:pt idx="57824">
                  <c:v>7.6396999999999999E-4</c:v>
                </c:pt>
                <c:pt idx="57825">
                  <c:v>9.6234000000000001E-4</c:v>
                </c:pt>
                <c:pt idx="57826">
                  <c:v>1.1605E-4</c:v>
                </c:pt>
                <c:pt idx="57827">
                  <c:v>-1.6506100000000001E-3</c:v>
                </c:pt>
                <c:pt idx="57828">
                  <c:v>-2.5134699999999999E-3</c:v>
                </c:pt>
                <c:pt idx="57829">
                  <c:v>-1.18059E-3</c:v>
                </c:pt>
                <c:pt idx="57830">
                  <c:v>-1.1342500000000001E-3</c:v>
                </c:pt>
                <c:pt idx="57831">
                  <c:v>-1.55427E-3</c:v>
                </c:pt>
                <c:pt idx="57832">
                  <c:v>-2.9856000000000001E-4</c:v>
                </c:pt>
                <c:pt idx="57833">
                  <c:v>1.8193700000000001E-3</c:v>
                </c:pt>
                <c:pt idx="57834">
                  <c:v>2.1910499999999999E-3</c:v>
                </c:pt>
                <c:pt idx="57835">
                  <c:v>1.40514E-3</c:v>
                </c:pt>
                <c:pt idx="57836">
                  <c:v>1.8802000000000001E-3</c:v>
                </c:pt>
                <c:pt idx="57837">
                  <c:v>8.3619E-4</c:v>
                </c:pt>
                <c:pt idx="57838" formatCode="0.00E+00">
                  <c:v>-9.891E-5</c:v>
                </c:pt>
                <c:pt idx="57839">
                  <c:v>6.7710000000000003E-4</c:v>
                </c:pt>
                <c:pt idx="57840">
                  <c:v>8.4196E-4</c:v>
                </c:pt>
                <c:pt idx="57841">
                  <c:v>-5.6291000000000002E-4</c:v>
                </c:pt>
                <c:pt idx="57842">
                  <c:v>1.4823E-3</c:v>
                </c:pt>
                <c:pt idx="57843">
                  <c:v>2.18366E-3</c:v>
                </c:pt>
                <c:pt idx="57844" formatCode="0.00E+00">
                  <c:v>3.362E-5</c:v>
                </c:pt>
                <c:pt idx="57845">
                  <c:v>1.0782299999999999E-3</c:v>
                </c:pt>
                <c:pt idx="57846">
                  <c:v>1.5388400000000001E-3</c:v>
                </c:pt>
                <c:pt idx="57847">
                  <c:v>-7.1004E-4</c:v>
                </c:pt>
                <c:pt idx="57848">
                  <c:v>-3.53265E-3</c:v>
                </c:pt>
                <c:pt idx="57849">
                  <c:v>-4.5465599999999998E-3</c:v>
                </c:pt>
                <c:pt idx="57850">
                  <c:v>-2.46882E-3</c:v>
                </c:pt>
                <c:pt idx="57851">
                  <c:v>-6.7602999999999999E-4</c:v>
                </c:pt>
                <c:pt idx="57852">
                  <c:v>-1.2725499999999999E-3</c:v>
                </c:pt>
                <c:pt idx="57853">
                  <c:v>-1.6493499999999999E-3</c:v>
                </c:pt>
                <c:pt idx="57854" formatCode="0.00E+00">
                  <c:v>-7.8609999999999994E-5</c:v>
                </c:pt>
                <c:pt idx="57855">
                  <c:v>-1.3287799999999999E-3</c:v>
                </c:pt>
                <c:pt idx="57856">
                  <c:v>-1.8882700000000001E-3</c:v>
                </c:pt>
                <c:pt idx="57857">
                  <c:v>-7.9113000000000002E-4</c:v>
                </c:pt>
                <c:pt idx="57858">
                  <c:v>-1.13681E-3</c:v>
                </c:pt>
                <c:pt idx="57859">
                  <c:v>-5.8850000000000005E-4</c:v>
                </c:pt>
                <c:pt idx="57860">
                  <c:v>-1.3525E-3</c:v>
                </c:pt>
                <c:pt idx="57861">
                  <c:v>-2.0654499999999999E-3</c:v>
                </c:pt>
                <c:pt idx="57862">
                  <c:v>-6.3038000000000005E-4</c:v>
                </c:pt>
                <c:pt idx="57863">
                  <c:v>-7.9768999999999999E-4</c:v>
                </c:pt>
                <c:pt idx="57864">
                  <c:v>1.4448E-4</c:v>
                </c:pt>
                <c:pt idx="57865">
                  <c:v>-6.1638000000000003E-4</c:v>
                </c:pt>
                <c:pt idx="57866">
                  <c:v>-1.87122E-3</c:v>
                </c:pt>
                <c:pt idx="57867">
                  <c:v>4.8358E-4</c:v>
                </c:pt>
                <c:pt idx="57868">
                  <c:v>2.0327800000000001E-3</c:v>
                </c:pt>
                <c:pt idx="57869">
                  <c:v>1.8101199999999999E-3</c:v>
                </c:pt>
                <c:pt idx="57870">
                  <c:v>1.7883599999999999E-3</c:v>
                </c:pt>
                <c:pt idx="57871">
                  <c:v>1.67577E-3</c:v>
                </c:pt>
                <c:pt idx="57872">
                  <c:v>7.7267000000000004E-4</c:v>
                </c:pt>
                <c:pt idx="57873">
                  <c:v>-1.4502899999999999E-3</c:v>
                </c:pt>
                <c:pt idx="57874">
                  <c:v>-2.69111E-3</c:v>
                </c:pt>
                <c:pt idx="57875">
                  <c:v>-4.44094E-3</c:v>
                </c:pt>
                <c:pt idx="57876">
                  <c:v>-3.5040599999999998E-3</c:v>
                </c:pt>
                <c:pt idx="57877">
                  <c:v>-8.9179999999999999E-4</c:v>
                </c:pt>
                <c:pt idx="57878">
                  <c:v>-2.0716200000000001E-3</c:v>
                </c:pt>
                <c:pt idx="57879">
                  <c:v>-2.0341500000000002E-3</c:v>
                </c:pt>
                <c:pt idx="57880">
                  <c:v>-1.28235E-3</c:v>
                </c:pt>
                <c:pt idx="57881">
                  <c:v>-1.1593899999999999E-3</c:v>
                </c:pt>
                <c:pt idx="57882">
                  <c:v>5.7156000000000004E-4</c:v>
                </c:pt>
                <c:pt idx="57883">
                  <c:v>2.07829E-3</c:v>
                </c:pt>
                <c:pt idx="57884">
                  <c:v>2.8802300000000001E-3</c:v>
                </c:pt>
                <c:pt idx="57885">
                  <c:v>2.3365500000000002E-3</c:v>
                </c:pt>
                <c:pt idx="57886">
                  <c:v>1.9472199999999999E-3</c:v>
                </c:pt>
                <c:pt idx="57887">
                  <c:v>5.5904000000000001E-4</c:v>
                </c:pt>
                <c:pt idx="57888">
                  <c:v>-8.7872000000000004E-4</c:v>
                </c:pt>
                <c:pt idx="57889">
                  <c:v>-2.0890100000000001E-3</c:v>
                </c:pt>
                <c:pt idx="57890">
                  <c:v>-4.2715499999999998E-3</c:v>
                </c:pt>
                <c:pt idx="57891">
                  <c:v>-4.28277E-3</c:v>
                </c:pt>
                <c:pt idx="57892">
                  <c:v>-2.2695100000000002E-3</c:v>
                </c:pt>
                <c:pt idx="57893">
                  <c:v>-2.0780500000000001E-3</c:v>
                </c:pt>
                <c:pt idx="57894">
                  <c:v>-2.1670600000000002E-3</c:v>
                </c:pt>
                <c:pt idx="57895">
                  <c:v>-2.19353E-3</c:v>
                </c:pt>
                <c:pt idx="57896">
                  <c:v>-2.4755799999999998E-3</c:v>
                </c:pt>
                <c:pt idx="57897">
                  <c:v>-3.0521300000000001E-3</c:v>
                </c:pt>
                <c:pt idx="57898">
                  <c:v>-1.72503E-3</c:v>
                </c:pt>
                <c:pt idx="57899">
                  <c:v>-2.4173699999999998E-3</c:v>
                </c:pt>
                <c:pt idx="57900">
                  <c:v>-2.35695E-3</c:v>
                </c:pt>
                <c:pt idx="57901">
                  <c:v>-1.76121E-3</c:v>
                </c:pt>
                <c:pt idx="57902">
                  <c:v>-2.0319800000000001E-3</c:v>
                </c:pt>
                <c:pt idx="57903">
                  <c:v>3.8297E-4</c:v>
                </c:pt>
                <c:pt idx="57904">
                  <c:v>2.3188499999999999E-3</c:v>
                </c:pt>
                <c:pt idx="57905">
                  <c:v>4.6198000000000003E-3</c:v>
                </c:pt>
                <c:pt idx="57906">
                  <c:v>4.1207300000000004E-3</c:v>
                </c:pt>
                <c:pt idx="57907">
                  <c:v>1.6787099999999999E-3</c:v>
                </c:pt>
                <c:pt idx="57908">
                  <c:v>1.7567399999999999E-3</c:v>
                </c:pt>
                <c:pt idx="57909">
                  <c:v>2.3022799999999999E-3</c:v>
                </c:pt>
                <c:pt idx="57910">
                  <c:v>1.7490299999999999E-3</c:v>
                </c:pt>
                <c:pt idx="57911">
                  <c:v>2.5809000000000001E-3</c:v>
                </c:pt>
                <c:pt idx="57912">
                  <c:v>2.3069499999999999E-3</c:v>
                </c:pt>
                <c:pt idx="57913">
                  <c:v>1.3431599999999999E-3</c:v>
                </c:pt>
                <c:pt idx="57914">
                  <c:v>3.2313899999999998E-3</c:v>
                </c:pt>
                <c:pt idx="57915">
                  <c:v>2.48737E-3</c:v>
                </c:pt>
                <c:pt idx="57916">
                  <c:v>2.53995E-3</c:v>
                </c:pt>
                <c:pt idx="57917">
                  <c:v>2.5588400000000002E-3</c:v>
                </c:pt>
                <c:pt idx="57918">
                  <c:v>1.50402E-3</c:v>
                </c:pt>
                <c:pt idx="57919">
                  <c:v>2.7218899999999998E-3</c:v>
                </c:pt>
                <c:pt idx="57920">
                  <c:v>1.2543299999999999E-3</c:v>
                </c:pt>
                <c:pt idx="57921">
                  <c:v>1.50409E-3</c:v>
                </c:pt>
                <c:pt idx="57922">
                  <c:v>1.12652E-3</c:v>
                </c:pt>
                <c:pt idx="57923">
                  <c:v>-2.3758400000000002E-3</c:v>
                </c:pt>
                <c:pt idx="57924">
                  <c:v>-1.92267E-3</c:v>
                </c:pt>
                <c:pt idx="57925">
                  <c:v>-3.7881999999999998E-3</c:v>
                </c:pt>
                <c:pt idx="57926">
                  <c:v>-3.9943699999999997E-3</c:v>
                </c:pt>
                <c:pt idx="57927">
                  <c:v>-1.69403E-3</c:v>
                </c:pt>
                <c:pt idx="57928" formatCode="0.00E+00">
                  <c:v>3.4079999999999999E-5</c:v>
                </c:pt>
                <c:pt idx="57929">
                  <c:v>1.9673899999999999E-3</c:v>
                </c:pt>
                <c:pt idx="57930">
                  <c:v>4.2323400000000002E-3</c:v>
                </c:pt>
                <c:pt idx="57931">
                  <c:v>5.1000400000000001E-3</c:v>
                </c:pt>
                <c:pt idx="57932">
                  <c:v>4.0916499999999996E-3</c:v>
                </c:pt>
                <c:pt idx="57933">
                  <c:v>2.8219400000000002E-3</c:v>
                </c:pt>
                <c:pt idx="57934">
                  <c:v>3.7933200000000002E-3</c:v>
                </c:pt>
                <c:pt idx="57935">
                  <c:v>3.0276499999999998E-3</c:v>
                </c:pt>
                <c:pt idx="57936">
                  <c:v>1.72101E-3</c:v>
                </c:pt>
                <c:pt idx="57937">
                  <c:v>1.8012900000000001E-3</c:v>
                </c:pt>
                <c:pt idx="57938">
                  <c:v>-1.04842E-3</c:v>
                </c:pt>
                <c:pt idx="57939">
                  <c:v>-1.90793E-3</c:v>
                </c:pt>
                <c:pt idx="57940">
                  <c:v>-2.81095E-3</c:v>
                </c:pt>
                <c:pt idx="57941">
                  <c:v>-3.5672899999999999E-3</c:v>
                </c:pt>
                <c:pt idx="57942">
                  <c:v>-2.53221E-3</c:v>
                </c:pt>
                <c:pt idx="57943">
                  <c:v>-1.83048E-3</c:v>
                </c:pt>
                <c:pt idx="57944">
                  <c:v>2.1725099999999999E-3</c:v>
                </c:pt>
                <c:pt idx="57945">
                  <c:v>3.4679400000000001E-3</c:v>
                </c:pt>
                <c:pt idx="57946">
                  <c:v>4.7575899999999999E-3</c:v>
                </c:pt>
                <c:pt idx="57947">
                  <c:v>5.6600000000000001E-3</c:v>
                </c:pt>
                <c:pt idx="57948">
                  <c:v>3.6743399999999999E-3</c:v>
                </c:pt>
                <c:pt idx="57949">
                  <c:v>3.8186299999999999E-3</c:v>
                </c:pt>
                <c:pt idx="57950">
                  <c:v>2.8504899999999998E-3</c:v>
                </c:pt>
                <c:pt idx="57951">
                  <c:v>2.6998299999999999E-3</c:v>
                </c:pt>
                <c:pt idx="57952">
                  <c:v>3.4937000000000002E-3</c:v>
                </c:pt>
                <c:pt idx="57953">
                  <c:v>3.0654300000000001E-3</c:v>
                </c:pt>
                <c:pt idx="57954">
                  <c:v>3.76269E-3</c:v>
                </c:pt>
                <c:pt idx="57955">
                  <c:v>4.4909099999999999E-3</c:v>
                </c:pt>
                <c:pt idx="57956">
                  <c:v>2.1735700000000001E-3</c:v>
                </c:pt>
                <c:pt idx="57957">
                  <c:v>1.7312499999999999E-3</c:v>
                </c:pt>
                <c:pt idx="57958">
                  <c:v>3.1233300000000001E-3</c:v>
                </c:pt>
                <c:pt idx="57959">
                  <c:v>-8.5192999999999998E-4</c:v>
                </c:pt>
                <c:pt idx="57960">
                  <c:v>-3.4170799999999999E-3</c:v>
                </c:pt>
                <c:pt idx="57961">
                  <c:v>-4.5889700000000004E-3</c:v>
                </c:pt>
                <c:pt idx="57962">
                  <c:v>-5.3968799999999997E-3</c:v>
                </c:pt>
                <c:pt idx="57963">
                  <c:v>-4.7253E-3</c:v>
                </c:pt>
                <c:pt idx="57964">
                  <c:v>-2.9745100000000001E-3</c:v>
                </c:pt>
                <c:pt idx="57965">
                  <c:v>-3.5510799999999999E-3</c:v>
                </c:pt>
                <c:pt idx="57966">
                  <c:v>-4.2050799999999999E-3</c:v>
                </c:pt>
                <c:pt idx="57967">
                  <c:v>-2.2020099999999999E-3</c:v>
                </c:pt>
                <c:pt idx="57968">
                  <c:v>-2.7177999999999998E-3</c:v>
                </c:pt>
                <c:pt idx="57969">
                  <c:v>-3.6536199999999998E-3</c:v>
                </c:pt>
                <c:pt idx="57970">
                  <c:v>-2.8639300000000002E-3</c:v>
                </c:pt>
                <c:pt idx="57971">
                  <c:v>-3.13459E-3</c:v>
                </c:pt>
                <c:pt idx="57972">
                  <c:v>-2.3660399999999998E-3</c:v>
                </c:pt>
                <c:pt idx="57973">
                  <c:v>-9.2641999999999996E-4</c:v>
                </c:pt>
                <c:pt idx="57974">
                  <c:v>1.4955599999999999E-3</c:v>
                </c:pt>
                <c:pt idx="57975">
                  <c:v>3.1527700000000001E-3</c:v>
                </c:pt>
                <c:pt idx="57976">
                  <c:v>3.70572E-3</c:v>
                </c:pt>
                <c:pt idx="57977">
                  <c:v>3.9053600000000001E-3</c:v>
                </c:pt>
                <c:pt idx="57978">
                  <c:v>2.5730599999999998E-3</c:v>
                </c:pt>
                <c:pt idx="57979">
                  <c:v>-5.3554999999999998E-4</c:v>
                </c:pt>
                <c:pt idx="57980">
                  <c:v>-3.4909899999999998E-3</c:v>
                </c:pt>
                <c:pt idx="57981">
                  <c:v>-3.4952300000000002E-3</c:v>
                </c:pt>
                <c:pt idx="57982">
                  <c:v>-3.9334000000000001E-3</c:v>
                </c:pt>
                <c:pt idx="57983">
                  <c:v>-2.0335399999999999E-3</c:v>
                </c:pt>
                <c:pt idx="57984">
                  <c:v>-3.7421999999999998E-4</c:v>
                </c:pt>
                <c:pt idx="57985">
                  <c:v>1.1022600000000001E-3</c:v>
                </c:pt>
                <c:pt idx="57986">
                  <c:v>3.2425499999999999E-3</c:v>
                </c:pt>
                <c:pt idx="57987">
                  <c:v>4.9995600000000001E-3</c:v>
                </c:pt>
                <c:pt idx="57988">
                  <c:v>5.2347599999999998E-3</c:v>
                </c:pt>
                <c:pt idx="57989">
                  <c:v>3.3606500000000002E-3</c:v>
                </c:pt>
                <c:pt idx="57990">
                  <c:v>5.1359400000000003E-3</c:v>
                </c:pt>
                <c:pt idx="57991">
                  <c:v>3.2811899999999998E-3</c:v>
                </c:pt>
                <c:pt idx="57992">
                  <c:v>2.04908E-3</c:v>
                </c:pt>
                <c:pt idx="57993">
                  <c:v>1.32709E-3</c:v>
                </c:pt>
                <c:pt idx="57994" formatCode="0.00E+00">
                  <c:v>-8.6920000000000001E-5</c:v>
                </c:pt>
                <c:pt idx="57995">
                  <c:v>-2.2180799999999999E-3</c:v>
                </c:pt>
                <c:pt idx="57996">
                  <c:v>-4.9353000000000001E-3</c:v>
                </c:pt>
                <c:pt idx="57997">
                  <c:v>-3.7448199999999998E-3</c:v>
                </c:pt>
                <c:pt idx="57998">
                  <c:v>-3.4590100000000002E-3</c:v>
                </c:pt>
                <c:pt idx="57999">
                  <c:v>-3.2027000000000002E-3</c:v>
                </c:pt>
                <c:pt idx="58000">
                  <c:v>6.9567000000000001E-4</c:v>
                </c:pt>
                <c:pt idx="58001">
                  <c:v>4.6020000000000002E-3</c:v>
                </c:pt>
                <c:pt idx="58002">
                  <c:v>5.7436700000000002E-3</c:v>
                </c:pt>
                <c:pt idx="58003">
                  <c:v>5.7211700000000002E-3</c:v>
                </c:pt>
                <c:pt idx="58004">
                  <c:v>5.1635500000000003E-3</c:v>
                </c:pt>
                <c:pt idx="58005">
                  <c:v>3.91822E-3</c:v>
                </c:pt>
                <c:pt idx="58006">
                  <c:v>4.0105699999999998E-3</c:v>
                </c:pt>
                <c:pt idx="58007">
                  <c:v>4.3669700000000004E-3</c:v>
                </c:pt>
                <c:pt idx="58008">
                  <c:v>3.9888500000000004E-3</c:v>
                </c:pt>
                <c:pt idx="58009">
                  <c:v>3.17337E-3</c:v>
                </c:pt>
                <c:pt idx="58010">
                  <c:v>3.5296199999999998E-3</c:v>
                </c:pt>
                <c:pt idx="58011">
                  <c:v>3.0313699999999998E-3</c:v>
                </c:pt>
                <c:pt idx="58012">
                  <c:v>2.98957E-3</c:v>
                </c:pt>
                <c:pt idx="58013">
                  <c:v>3.5657599999999998E-3</c:v>
                </c:pt>
                <c:pt idx="58014">
                  <c:v>1.4898800000000001E-3</c:v>
                </c:pt>
                <c:pt idx="58015">
                  <c:v>-3.6095000000000002E-4</c:v>
                </c:pt>
                <c:pt idx="58016">
                  <c:v>-3.41085E-3</c:v>
                </c:pt>
                <c:pt idx="58017">
                  <c:v>-6.3620400000000002E-3</c:v>
                </c:pt>
                <c:pt idx="58018">
                  <c:v>-6.1107599999999998E-3</c:v>
                </c:pt>
                <c:pt idx="58019">
                  <c:v>-5.6450299999999997E-3</c:v>
                </c:pt>
                <c:pt idx="58020">
                  <c:v>-3.01579E-3</c:v>
                </c:pt>
                <c:pt idx="58021">
                  <c:v>-4.53514E-3</c:v>
                </c:pt>
                <c:pt idx="58022">
                  <c:v>-4.9521299999999999E-3</c:v>
                </c:pt>
                <c:pt idx="58023">
                  <c:v>-3.6011200000000002E-3</c:v>
                </c:pt>
                <c:pt idx="58024">
                  <c:v>-5.8618300000000002E-3</c:v>
                </c:pt>
                <c:pt idx="58025">
                  <c:v>-5.3091900000000001E-3</c:v>
                </c:pt>
                <c:pt idx="58026">
                  <c:v>-2.9463699999999998E-3</c:v>
                </c:pt>
                <c:pt idx="58027">
                  <c:v>-3.2503499999999999E-3</c:v>
                </c:pt>
                <c:pt idx="58028">
                  <c:v>-3.08443E-3</c:v>
                </c:pt>
                <c:pt idx="58029">
                  <c:v>-1.3243E-3</c:v>
                </c:pt>
                <c:pt idx="58030">
                  <c:v>1.2666400000000001E-3</c:v>
                </c:pt>
                <c:pt idx="58031">
                  <c:v>4.2228400000000003E-3</c:v>
                </c:pt>
                <c:pt idx="58032">
                  <c:v>3.5013499999999999E-3</c:v>
                </c:pt>
                <c:pt idx="58033">
                  <c:v>4.4999200000000001E-3</c:v>
                </c:pt>
                <c:pt idx="58034">
                  <c:v>2.7703599999999999E-3</c:v>
                </c:pt>
                <c:pt idx="58035">
                  <c:v>-2.3301300000000001E-3</c:v>
                </c:pt>
                <c:pt idx="58036">
                  <c:v>-2.3836600000000001E-3</c:v>
                </c:pt>
                <c:pt idx="58037">
                  <c:v>-3.2222000000000002E-3</c:v>
                </c:pt>
                <c:pt idx="58038">
                  <c:v>-4.3468999999999999E-3</c:v>
                </c:pt>
                <c:pt idx="58039">
                  <c:v>-3.0703699999999998E-3</c:v>
                </c:pt>
                <c:pt idx="58040">
                  <c:v>-1.39397E-3</c:v>
                </c:pt>
                <c:pt idx="58041">
                  <c:v>1.7775099999999999E-3</c:v>
                </c:pt>
                <c:pt idx="58042">
                  <c:v>6.1916899999999997E-3</c:v>
                </c:pt>
                <c:pt idx="58043">
                  <c:v>6.5351699999999999E-3</c:v>
                </c:pt>
                <c:pt idx="58044">
                  <c:v>6.06677E-3</c:v>
                </c:pt>
                <c:pt idx="58045">
                  <c:v>5.1978099999999998E-3</c:v>
                </c:pt>
                <c:pt idx="58046">
                  <c:v>4.3618299999999997E-3</c:v>
                </c:pt>
                <c:pt idx="58047">
                  <c:v>3.9172699999999996E-3</c:v>
                </c:pt>
                <c:pt idx="58048">
                  <c:v>4.1144500000000004E-3</c:v>
                </c:pt>
                <c:pt idx="58049">
                  <c:v>3.2908600000000001E-3</c:v>
                </c:pt>
                <c:pt idx="58050">
                  <c:v>3.4771999999999998E-4</c:v>
                </c:pt>
                <c:pt idx="58051">
                  <c:v>-2.9664399999999999E-3</c:v>
                </c:pt>
                <c:pt idx="58052">
                  <c:v>-4.9821700000000002E-3</c:v>
                </c:pt>
                <c:pt idx="58053">
                  <c:v>-4.5523200000000003E-3</c:v>
                </c:pt>
                <c:pt idx="58054">
                  <c:v>-4.1783300000000001E-3</c:v>
                </c:pt>
                <c:pt idx="58055">
                  <c:v>-1.6215100000000001E-3</c:v>
                </c:pt>
                <c:pt idx="58056">
                  <c:v>2.0050699999999999E-3</c:v>
                </c:pt>
                <c:pt idx="58057">
                  <c:v>3.7607500000000002E-3</c:v>
                </c:pt>
                <c:pt idx="58058">
                  <c:v>6.3105699999999997E-3</c:v>
                </c:pt>
                <c:pt idx="58059">
                  <c:v>7.4957299999999999E-3</c:v>
                </c:pt>
                <c:pt idx="58060">
                  <c:v>5.6518599999999999E-3</c:v>
                </c:pt>
                <c:pt idx="58061">
                  <c:v>4.7193900000000004E-3</c:v>
                </c:pt>
                <c:pt idx="58062">
                  <c:v>5.9013800000000003E-3</c:v>
                </c:pt>
                <c:pt idx="58063">
                  <c:v>5.0841799999999998E-3</c:v>
                </c:pt>
                <c:pt idx="58064">
                  <c:v>4.9306599999999999E-3</c:v>
                </c:pt>
                <c:pt idx="58065">
                  <c:v>5.7629500000000002E-3</c:v>
                </c:pt>
                <c:pt idx="58066">
                  <c:v>4.6405800000000001E-3</c:v>
                </c:pt>
                <c:pt idx="58067">
                  <c:v>4.2677599999999998E-3</c:v>
                </c:pt>
                <c:pt idx="58068">
                  <c:v>5.0498499999999998E-3</c:v>
                </c:pt>
                <c:pt idx="58069">
                  <c:v>3.7359099999999998E-3</c:v>
                </c:pt>
                <c:pt idx="58070">
                  <c:v>2.1541899999999998E-3</c:v>
                </c:pt>
                <c:pt idx="58071">
                  <c:v>-1.6921200000000001E-3</c:v>
                </c:pt>
                <c:pt idx="58072">
                  <c:v>-4.6346800000000004E-3</c:v>
                </c:pt>
                <c:pt idx="58073">
                  <c:v>-6.2707099999999997E-3</c:v>
                </c:pt>
                <c:pt idx="58074">
                  <c:v>-7.28804E-3</c:v>
                </c:pt>
                <c:pt idx="58075">
                  <c:v>-5.8781399999999996E-3</c:v>
                </c:pt>
                <c:pt idx="58076">
                  <c:v>-5.1557900000000004E-3</c:v>
                </c:pt>
                <c:pt idx="58077">
                  <c:v>-5.4541099999999999E-3</c:v>
                </c:pt>
                <c:pt idx="58078">
                  <c:v>-4.8463200000000003E-3</c:v>
                </c:pt>
                <c:pt idx="58079">
                  <c:v>-5.5009100000000003E-3</c:v>
                </c:pt>
                <c:pt idx="58080">
                  <c:v>-4.88245E-3</c:v>
                </c:pt>
                <c:pt idx="58081">
                  <c:v>-5.1894599999999999E-3</c:v>
                </c:pt>
                <c:pt idx="58082">
                  <c:v>-6.1056599999999997E-3</c:v>
                </c:pt>
                <c:pt idx="58083">
                  <c:v>-4.16666E-3</c:v>
                </c:pt>
                <c:pt idx="58084">
                  <c:v>-3.9564600000000002E-3</c:v>
                </c:pt>
                <c:pt idx="58085">
                  <c:v>-2.27064E-3</c:v>
                </c:pt>
                <c:pt idx="58086">
                  <c:v>1.52528E-3</c:v>
                </c:pt>
                <c:pt idx="58087">
                  <c:v>3.8666600000000001E-3</c:v>
                </c:pt>
                <c:pt idx="58088">
                  <c:v>4.1074700000000002E-3</c:v>
                </c:pt>
                <c:pt idx="58089">
                  <c:v>4.65958E-3</c:v>
                </c:pt>
                <c:pt idx="58090">
                  <c:v>3.85338E-3</c:v>
                </c:pt>
                <c:pt idx="58091">
                  <c:v>-1.09957E-3</c:v>
                </c:pt>
                <c:pt idx="58092">
                  <c:v>-3.5772E-3</c:v>
                </c:pt>
                <c:pt idx="58093">
                  <c:v>-4.8627999999999996E-3</c:v>
                </c:pt>
                <c:pt idx="58094">
                  <c:v>-4.1247000000000002E-3</c:v>
                </c:pt>
                <c:pt idx="58095">
                  <c:v>-2.2679100000000002E-3</c:v>
                </c:pt>
                <c:pt idx="58096">
                  <c:v>-1.9944799999999999E-3</c:v>
                </c:pt>
                <c:pt idx="58097">
                  <c:v>2.45802E-3</c:v>
                </c:pt>
                <c:pt idx="58098">
                  <c:v>5.3460900000000004E-3</c:v>
                </c:pt>
                <c:pt idx="58099">
                  <c:v>7.08036E-3</c:v>
                </c:pt>
                <c:pt idx="58100">
                  <c:v>8.3147299999999993E-3</c:v>
                </c:pt>
                <c:pt idx="58101">
                  <c:v>4.9313999999999998E-3</c:v>
                </c:pt>
                <c:pt idx="58102">
                  <c:v>4.6508499999999998E-3</c:v>
                </c:pt>
                <c:pt idx="58103">
                  <c:v>5.3141500000000001E-3</c:v>
                </c:pt>
                <c:pt idx="58104">
                  <c:v>5.5703000000000003E-3</c:v>
                </c:pt>
                <c:pt idx="58105">
                  <c:v>2.6219099999999999E-3</c:v>
                </c:pt>
                <c:pt idx="58106" formatCode="0.00E+00">
                  <c:v>3.277E-5</c:v>
                </c:pt>
                <c:pt idx="58107">
                  <c:v>-1.7851099999999999E-3</c:v>
                </c:pt>
                <c:pt idx="58108">
                  <c:v>-4.6073499999999996E-3</c:v>
                </c:pt>
                <c:pt idx="58109">
                  <c:v>-5.4933999999999998E-3</c:v>
                </c:pt>
                <c:pt idx="58110">
                  <c:v>-4.8003799999999999E-3</c:v>
                </c:pt>
                <c:pt idx="58111">
                  <c:v>-1.4287600000000001E-3</c:v>
                </c:pt>
                <c:pt idx="58112">
                  <c:v>1.61466E-3</c:v>
                </c:pt>
                <c:pt idx="58113">
                  <c:v>4.7836900000000002E-3</c:v>
                </c:pt>
                <c:pt idx="58114">
                  <c:v>6.6890300000000003E-3</c:v>
                </c:pt>
                <c:pt idx="58115">
                  <c:v>7.1624000000000002E-3</c:v>
                </c:pt>
                <c:pt idx="58116">
                  <c:v>6.6052200000000002E-3</c:v>
                </c:pt>
                <c:pt idx="58117">
                  <c:v>5.5128900000000003E-3</c:v>
                </c:pt>
                <c:pt idx="58118">
                  <c:v>6.2810000000000001E-3</c:v>
                </c:pt>
                <c:pt idx="58119">
                  <c:v>6.4541900000000003E-3</c:v>
                </c:pt>
                <c:pt idx="58120">
                  <c:v>6.6915200000000003E-3</c:v>
                </c:pt>
                <c:pt idx="58121">
                  <c:v>6.2029800000000003E-3</c:v>
                </c:pt>
                <c:pt idx="58122">
                  <c:v>6.2452899999999997E-3</c:v>
                </c:pt>
                <c:pt idx="58123">
                  <c:v>5.7519099999999998E-3</c:v>
                </c:pt>
                <c:pt idx="58124">
                  <c:v>4.4020300000000004E-3</c:v>
                </c:pt>
                <c:pt idx="58125">
                  <c:v>4.0152800000000004E-3</c:v>
                </c:pt>
                <c:pt idx="58126">
                  <c:v>3.1291100000000001E-3</c:v>
                </c:pt>
                <c:pt idx="58127">
                  <c:v>-8.4993000000000004E-4</c:v>
                </c:pt>
                <c:pt idx="58128">
                  <c:v>-4.61605E-3</c:v>
                </c:pt>
                <c:pt idx="58129">
                  <c:v>-6.6335500000000002E-3</c:v>
                </c:pt>
                <c:pt idx="58130">
                  <c:v>-7.1619300000000004E-3</c:v>
                </c:pt>
                <c:pt idx="58131">
                  <c:v>-6.52872E-3</c:v>
                </c:pt>
                <c:pt idx="58132">
                  <c:v>-5.8633299999999999E-3</c:v>
                </c:pt>
                <c:pt idx="58133">
                  <c:v>-5.4952999999999998E-3</c:v>
                </c:pt>
                <c:pt idx="58134">
                  <c:v>-5.3821700000000004E-3</c:v>
                </c:pt>
                <c:pt idx="58135">
                  <c:v>-5.3045799999999997E-3</c:v>
                </c:pt>
                <c:pt idx="58136">
                  <c:v>-6.4346899999999999E-3</c:v>
                </c:pt>
                <c:pt idx="58137">
                  <c:v>-7.03011E-3</c:v>
                </c:pt>
                <c:pt idx="58138">
                  <c:v>-5.4454400000000002E-3</c:v>
                </c:pt>
                <c:pt idx="58139">
                  <c:v>-4.4010400000000002E-3</c:v>
                </c:pt>
                <c:pt idx="58140">
                  <c:v>-3.7248300000000002E-3</c:v>
                </c:pt>
                <c:pt idx="58141">
                  <c:v>-2.1250399999999999E-3</c:v>
                </c:pt>
                <c:pt idx="58142">
                  <c:v>1.9492400000000001E-3</c:v>
                </c:pt>
                <c:pt idx="58143">
                  <c:v>3.7853100000000001E-3</c:v>
                </c:pt>
                <c:pt idx="58144">
                  <c:v>4.9637300000000004E-3</c:v>
                </c:pt>
                <c:pt idx="58145">
                  <c:v>3.9981299999999999E-3</c:v>
                </c:pt>
                <c:pt idx="58146">
                  <c:v>1.1498700000000001E-3</c:v>
                </c:pt>
                <c:pt idx="58147">
                  <c:v>-7.6488000000000001E-4</c:v>
                </c:pt>
                <c:pt idx="58148">
                  <c:v>-4.0428599999999997E-3</c:v>
                </c:pt>
                <c:pt idx="58149">
                  <c:v>-4.7162300000000001E-3</c:v>
                </c:pt>
                <c:pt idx="58150">
                  <c:v>-4.1532100000000001E-3</c:v>
                </c:pt>
                <c:pt idx="58151">
                  <c:v>-3.9987E-3</c:v>
                </c:pt>
                <c:pt idx="58152">
                  <c:v>-5.5741999999999999E-4</c:v>
                </c:pt>
                <c:pt idx="58153">
                  <c:v>2.9284699999999999E-3</c:v>
                </c:pt>
                <c:pt idx="58154">
                  <c:v>5.2202400000000001E-3</c:v>
                </c:pt>
                <c:pt idx="58155">
                  <c:v>7.2855200000000002E-3</c:v>
                </c:pt>
                <c:pt idx="58156">
                  <c:v>7.8214600000000006E-3</c:v>
                </c:pt>
                <c:pt idx="58157">
                  <c:v>5.9621600000000002E-3</c:v>
                </c:pt>
                <c:pt idx="58158">
                  <c:v>5.5334700000000004E-3</c:v>
                </c:pt>
                <c:pt idx="58159">
                  <c:v>4.8985399999999998E-3</c:v>
                </c:pt>
                <c:pt idx="58160">
                  <c:v>3.7858800000000001E-3</c:v>
                </c:pt>
                <c:pt idx="58161">
                  <c:v>2.49387E-3</c:v>
                </c:pt>
                <c:pt idx="58162" formatCode="0.00E+00">
                  <c:v>-3.3859999999999998E-5</c:v>
                </c:pt>
                <c:pt idx="58163">
                  <c:v>-2.5896999999999999E-3</c:v>
                </c:pt>
                <c:pt idx="58164">
                  <c:v>-5.2759499999999997E-3</c:v>
                </c:pt>
                <c:pt idx="58165">
                  <c:v>-4.6403499999999997E-3</c:v>
                </c:pt>
                <c:pt idx="58166">
                  <c:v>-4.6400299999999998E-3</c:v>
                </c:pt>
                <c:pt idx="58167">
                  <c:v>-3.8827599999999999E-3</c:v>
                </c:pt>
                <c:pt idx="58168" formatCode="0.00E+00">
                  <c:v>-5.7380000000000003E-5</c:v>
                </c:pt>
                <c:pt idx="58169">
                  <c:v>2.94707E-3</c:v>
                </c:pt>
                <c:pt idx="58170">
                  <c:v>6.1912800000000004E-3</c:v>
                </c:pt>
                <c:pt idx="58171">
                  <c:v>7.5450600000000001E-3</c:v>
                </c:pt>
                <c:pt idx="58172">
                  <c:v>8.6457200000000008E-3</c:v>
                </c:pt>
                <c:pt idx="58173">
                  <c:v>6.3692200000000001E-3</c:v>
                </c:pt>
                <c:pt idx="58174">
                  <c:v>4.2622299999999997E-3</c:v>
                </c:pt>
                <c:pt idx="58175">
                  <c:v>5.9519999999999998E-3</c:v>
                </c:pt>
                <c:pt idx="58176">
                  <c:v>6.7764699999999997E-3</c:v>
                </c:pt>
                <c:pt idx="58177">
                  <c:v>5.2849000000000004E-3</c:v>
                </c:pt>
                <c:pt idx="58178">
                  <c:v>6.74137E-3</c:v>
                </c:pt>
                <c:pt idx="58179">
                  <c:v>6.5147800000000004E-3</c:v>
                </c:pt>
                <c:pt idx="58180">
                  <c:v>4.5382499999999997E-3</c:v>
                </c:pt>
                <c:pt idx="58181">
                  <c:v>5.0753400000000002E-3</c:v>
                </c:pt>
                <c:pt idx="58182">
                  <c:v>2.3363699999999999E-3</c:v>
                </c:pt>
                <c:pt idx="58183">
                  <c:v>-9.4706E-4</c:v>
                </c:pt>
                <c:pt idx="58184">
                  <c:v>-4.2528399999999999E-3</c:v>
                </c:pt>
                <c:pt idx="58185">
                  <c:v>-6.2508900000000003E-3</c:v>
                </c:pt>
                <c:pt idx="58186">
                  <c:v>-6.7755899999999997E-3</c:v>
                </c:pt>
                <c:pt idx="58187">
                  <c:v>-6.7959500000000003E-3</c:v>
                </c:pt>
                <c:pt idx="58188">
                  <c:v>-6.2689199999999999E-3</c:v>
                </c:pt>
                <c:pt idx="58189">
                  <c:v>-5.8651800000000002E-3</c:v>
                </c:pt>
                <c:pt idx="58190">
                  <c:v>-5.0936499999999999E-3</c:v>
                </c:pt>
                <c:pt idx="58191">
                  <c:v>-6.7191999999999998E-3</c:v>
                </c:pt>
                <c:pt idx="58192">
                  <c:v>-7.0353799999999999E-3</c:v>
                </c:pt>
                <c:pt idx="58193">
                  <c:v>-6.0064300000000001E-3</c:v>
                </c:pt>
                <c:pt idx="58194">
                  <c:v>-5.53806E-3</c:v>
                </c:pt>
                <c:pt idx="58195">
                  <c:v>-5.6875099999999998E-3</c:v>
                </c:pt>
                <c:pt idx="58196">
                  <c:v>-4.40822E-3</c:v>
                </c:pt>
                <c:pt idx="58197">
                  <c:v>-1.8080500000000001E-3</c:v>
                </c:pt>
                <c:pt idx="58198">
                  <c:v>1.4852299999999999E-3</c:v>
                </c:pt>
                <c:pt idx="58199">
                  <c:v>4.4432899999999999E-3</c:v>
                </c:pt>
                <c:pt idx="58200">
                  <c:v>6.4362000000000004E-3</c:v>
                </c:pt>
                <c:pt idx="58201">
                  <c:v>5.2411100000000002E-3</c:v>
                </c:pt>
                <c:pt idx="58202">
                  <c:v>2.4368200000000001E-3</c:v>
                </c:pt>
                <c:pt idx="58203">
                  <c:v>-5.8337999999999999E-4</c:v>
                </c:pt>
                <c:pt idx="58204">
                  <c:v>-3.3637300000000001E-3</c:v>
                </c:pt>
                <c:pt idx="58205">
                  <c:v>-5.23822E-3</c:v>
                </c:pt>
                <c:pt idx="58206">
                  <c:v>-5.9562599999999997E-3</c:v>
                </c:pt>
                <c:pt idx="58207">
                  <c:v>-5.1658900000000002E-3</c:v>
                </c:pt>
                <c:pt idx="58208">
                  <c:v>-8.8020999999999998E-4</c:v>
                </c:pt>
                <c:pt idx="58209">
                  <c:v>2.9854399999999998E-3</c:v>
                </c:pt>
                <c:pt idx="58210">
                  <c:v>4.6663700000000004E-3</c:v>
                </c:pt>
                <c:pt idx="58211">
                  <c:v>7.7107499999999997E-3</c:v>
                </c:pt>
                <c:pt idx="58212">
                  <c:v>7.5908499999999997E-3</c:v>
                </c:pt>
                <c:pt idx="58213">
                  <c:v>6.0601199999999996E-3</c:v>
                </c:pt>
                <c:pt idx="58214">
                  <c:v>6.5948700000000001E-3</c:v>
                </c:pt>
                <c:pt idx="58215">
                  <c:v>5.9994100000000002E-3</c:v>
                </c:pt>
                <c:pt idx="58216">
                  <c:v>5.6689699999999997E-3</c:v>
                </c:pt>
                <c:pt idx="58217">
                  <c:v>3.3333799999999999E-3</c:v>
                </c:pt>
                <c:pt idx="58218" formatCode="0.00E+00">
                  <c:v>3.5099999999999999E-5</c:v>
                </c:pt>
                <c:pt idx="58219">
                  <c:v>-3.3417299999999998E-3</c:v>
                </c:pt>
                <c:pt idx="58220">
                  <c:v>-5.0718899999999999E-3</c:v>
                </c:pt>
                <c:pt idx="58221">
                  <c:v>-5.0646299999999997E-3</c:v>
                </c:pt>
                <c:pt idx="58222">
                  <c:v>-4.4896500000000004E-3</c:v>
                </c:pt>
                <c:pt idx="58223">
                  <c:v>-1.74745E-3</c:v>
                </c:pt>
                <c:pt idx="58224">
                  <c:v>1.0143999999999999E-3</c:v>
                </c:pt>
                <c:pt idx="58225">
                  <c:v>4.2028899999999999E-3</c:v>
                </c:pt>
                <c:pt idx="58226">
                  <c:v>7.7853100000000001E-3</c:v>
                </c:pt>
                <c:pt idx="58227">
                  <c:v>7.9020300000000009E-3</c:v>
                </c:pt>
                <c:pt idx="58228">
                  <c:v>6.8990500000000003E-3</c:v>
                </c:pt>
                <c:pt idx="58229">
                  <c:v>6.8036499999999996E-3</c:v>
                </c:pt>
                <c:pt idx="58230">
                  <c:v>5.9892799999999996E-3</c:v>
                </c:pt>
                <c:pt idx="58231">
                  <c:v>6.5900400000000001E-3</c:v>
                </c:pt>
                <c:pt idx="58232">
                  <c:v>7.6590399999999998E-3</c:v>
                </c:pt>
                <c:pt idx="58233">
                  <c:v>8.0526599999999997E-3</c:v>
                </c:pt>
                <c:pt idx="58234">
                  <c:v>8.9363800000000007E-3</c:v>
                </c:pt>
                <c:pt idx="58235">
                  <c:v>6.9107500000000002E-3</c:v>
                </c:pt>
                <c:pt idx="58236">
                  <c:v>5.4853999999999997E-3</c:v>
                </c:pt>
                <c:pt idx="58237">
                  <c:v>5.44547E-3</c:v>
                </c:pt>
                <c:pt idx="58238">
                  <c:v>1.8268900000000001E-3</c:v>
                </c:pt>
                <c:pt idx="58239">
                  <c:v>-1.9314200000000001E-3</c:v>
                </c:pt>
                <c:pt idx="58240">
                  <c:v>-4.5995300000000001E-3</c:v>
                </c:pt>
                <c:pt idx="58241">
                  <c:v>-6.4262099999999999E-3</c:v>
                </c:pt>
                <c:pt idx="58242">
                  <c:v>-6.59445E-3</c:v>
                </c:pt>
                <c:pt idx="58243">
                  <c:v>-7.5002799999999998E-3</c:v>
                </c:pt>
                <c:pt idx="58244">
                  <c:v>-7.3505000000000003E-3</c:v>
                </c:pt>
                <c:pt idx="58245">
                  <c:v>-7.7245500000000002E-3</c:v>
                </c:pt>
                <c:pt idx="58246">
                  <c:v>-7.4235100000000004E-3</c:v>
                </c:pt>
                <c:pt idx="58247">
                  <c:v>-5.2857800000000003E-3</c:v>
                </c:pt>
                <c:pt idx="58248">
                  <c:v>-4.8728699999999996E-3</c:v>
                </c:pt>
                <c:pt idx="58249">
                  <c:v>-7.7696299999999996E-3</c:v>
                </c:pt>
                <c:pt idx="58250">
                  <c:v>-7.9465100000000004E-3</c:v>
                </c:pt>
                <c:pt idx="58251">
                  <c:v>-5.6795500000000002E-3</c:v>
                </c:pt>
                <c:pt idx="58252">
                  <c:v>-7.6599800000000003E-3</c:v>
                </c:pt>
                <c:pt idx="58253">
                  <c:v>-8.0939299999999992E-3</c:v>
                </c:pt>
                <c:pt idx="58254">
                  <c:v>-5.9444299999999997E-3</c:v>
                </c:pt>
                <c:pt idx="58255">
                  <c:v>-6.4016300000000002E-3</c:v>
                </c:pt>
                <c:pt idx="58256">
                  <c:v>-6.3964599999999996E-3</c:v>
                </c:pt>
                <c:pt idx="58257">
                  <c:v>-4.6167200000000004E-3</c:v>
                </c:pt>
                <c:pt idx="58258">
                  <c:v>-2.6881399999999999E-3</c:v>
                </c:pt>
                <c:pt idx="58259">
                  <c:v>9.4762999999999998E-4</c:v>
                </c:pt>
                <c:pt idx="58260">
                  <c:v>3.3747500000000001E-3</c:v>
                </c:pt>
                <c:pt idx="58261">
                  <c:v>3.7911400000000001E-3</c:v>
                </c:pt>
                <c:pt idx="58262">
                  <c:v>5.9379000000000003E-3</c:v>
                </c:pt>
                <c:pt idx="58263">
                  <c:v>3.3953999999999998E-3</c:v>
                </c:pt>
                <c:pt idx="58264">
                  <c:v>9.2498999999999999E-4</c:v>
                </c:pt>
                <c:pt idx="58265">
                  <c:v>-2.1911999999999999E-3</c:v>
                </c:pt>
                <c:pt idx="58266">
                  <c:v>-6.25999E-3</c:v>
                </c:pt>
                <c:pt idx="58267">
                  <c:v>-8.5622800000000002E-3</c:v>
                </c:pt>
                <c:pt idx="58268">
                  <c:v>-8.8492099999999997E-3</c:v>
                </c:pt>
                <c:pt idx="58269">
                  <c:v>-7.6874999999999999E-3</c:v>
                </c:pt>
                <c:pt idx="58270">
                  <c:v>-8.1871099999999992E-3</c:v>
                </c:pt>
                <c:pt idx="58271">
                  <c:v>-6.91722E-3</c:v>
                </c:pt>
                <c:pt idx="58272">
                  <c:v>-5.6695000000000001E-3</c:v>
                </c:pt>
                <c:pt idx="58273">
                  <c:v>-4.0732700000000004E-3</c:v>
                </c:pt>
                <c:pt idx="58274">
                  <c:v>7.7884999999999999E-4</c:v>
                </c:pt>
                <c:pt idx="58275">
                  <c:v>3.95517E-3</c:v>
                </c:pt>
                <c:pt idx="58276">
                  <c:v>4.93926E-3</c:v>
                </c:pt>
                <c:pt idx="58277">
                  <c:v>4.4779099999999999E-3</c:v>
                </c:pt>
                <c:pt idx="58278">
                  <c:v>3.1397700000000001E-3</c:v>
                </c:pt>
                <c:pt idx="58279">
                  <c:v>1.7159300000000001E-3</c:v>
                </c:pt>
                <c:pt idx="58280">
                  <c:v>-1.7842999999999999E-3</c:v>
                </c:pt>
                <c:pt idx="58281">
                  <c:v>-4.92627E-3</c:v>
                </c:pt>
                <c:pt idx="58282">
                  <c:v>-6.7598800000000002E-3</c:v>
                </c:pt>
                <c:pt idx="58283">
                  <c:v>-7.6091300000000004E-3</c:v>
                </c:pt>
                <c:pt idx="58284">
                  <c:v>-7.6041199999999998E-3</c:v>
                </c:pt>
                <c:pt idx="58285">
                  <c:v>-8.3073999999999995E-3</c:v>
                </c:pt>
                <c:pt idx="58286">
                  <c:v>-6.6978000000000003E-3</c:v>
                </c:pt>
                <c:pt idx="58287">
                  <c:v>-7.5251399999999996E-3</c:v>
                </c:pt>
                <c:pt idx="58288">
                  <c:v>-8.4996299999999993E-3</c:v>
                </c:pt>
                <c:pt idx="58289">
                  <c:v>-8.0526199999999999E-3</c:v>
                </c:pt>
                <c:pt idx="58290">
                  <c:v>-6.9540699999999997E-3</c:v>
                </c:pt>
                <c:pt idx="58291">
                  <c:v>-6.3185100000000003E-3</c:v>
                </c:pt>
                <c:pt idx="58292">
                  <c:v>-5.38982E-3</c:v>
                </c:pt>
                <c:pt idx="58293">
                  <c:v>-3.5411499999999999E-3</c:v>
                </c:pt>
                <c:pt idx="58294">
                  <c:v>-2.4398699999999998E-3</c:v>
                </c:pt>
                <c:pt idx="58295">
                  <c:v>2.13686E-3</c:v>
                </c:pt>
                <c:pt idx="58296">
                  <c:v>3.859E-3</c:v>
                </c:pt>
                <c:pt idx="58297">
                  <c:v>5.9385899999999997E-3</c:v>
                </c:pt>
                <c:pt idx="58298">
                  <c:v>8.36836E-3</c:v>
                </c:pt>
                <c:pt idx="58299">
                  <c:v>7.2711900000000003E-3</c:v>
                </c:pt>
                <c:pt idx="58300">
                  <c:v>8.2300700000000008E-3</c:v>
                </c:pt>
                <c:pt idx="58301">
                  <c:v>7.2697899999999999E-3</c:v>
                </c:pt>
                <c:pt idx="58302">
                  <c:v>6.69376E-3</c:v>
                </c:pt>
                <c:pt idx="58303">
                  <c:v>7.2608100000000004E-3</c:v>
                </c:pt>
                <c:pt idx="58304">
                  <c:v>6.8330300000000004E-3</c:v>
                </c:pt>
                <c:pt idx="58305">
                  <c:v>6.9734999999999997E-3</c:v>
                </c:pt>
                <c:pt idx="58306">
                  <c:v>7.3487700000000001E-3</c:v>
                </c:pt>
                <c:pt idx="58307">
                  <c:v>6.1804900000000003E-3</c:v>
                </c:pt>
                <c:pt idx="58308">
                  <c:v>7.2625600000000004E-3</c:v>
                </c:pt>
                <c:pt idx="58309">
                  <c:v>8.2688999999999992E-3</c:v>
                </c:pt>
                <c:pt idx="58310">
                  <c:v>7.6939699999999996E-3</c:v>
                </c:pt>
                <c:pt idx="58311">
                  <c:v>7.4743400000000003E-3</c:v>
                </c:pt>
                <c:pt idx="58312">
                  <c:v>6.68135E-3</c:v>
                </c:pt>
                <c:pt idx="58313">
                  <c:v>3.8593899999999999E-3</c:v>
                </c:pt>
                <c:pt idx="58314">
                  <c:v>1.76892E-3</c:v>
                </c:pt>
                <c:pt idx="58315">
                  <c:v>-2.1656E-4</c:v>
                </c:pt>
                <c:pt idx="58316">
                  <c:v>-4.9044700000000002E-3</c:v>
                </c:pt>
                <c:pt idx="58317">
                  <c:v>-6.1104899999999997E-3</c:v>
                </c:pt>
                <c:pt idx="58318">
                  <c:v>-4.45744E-3</c:v>
                </c:pt>
                <c:pt idx="58319">
                  <c:v>-4.5294799999999998E-3</c:v>
                </c:pt>
                <c:pt idx="58320">
                  <c:v>-5.0619E-4</c:v>
                </c:pt>
                <c:pt idx="58321">
                  <c:v>3.8613699999999998E-3</c:v>
                </c:pt>
                <c:pt idx="58322">
                  <c:v>5.9210799999999996E-3</c:v>
                </c:pt>
                <c:pt idx="58323">
                  <c:v>8.4713199999999992E-3</c:v>
                </c:pt>
                <c:pt idx="58324">
                  <c:v>8.3884900000000002E-3</c:v>
                </c:pt>
                <c:pt idx="58325">
                  <c:v>7.1166500000000004E-3</c:v>
                </c:pt>
                <c:pt idx="58326">
                  <c:v>7.41816E-3</c:v>
                </c:pt>
                <c:pt idx="58327">
                  <c:v>6.5306299999999999E-3</c:v>
                </c:pt>
                <c:pt idx="58328">
                  <c:v>4.5422700000000002E-3</c:v>
                </c:pt>
                <c:pt idx="58329">
                  <c:v>2.7250299999999998E-3</c:v>
                </c:pt>
                <c:pt idx="58330">
                  <c:v>1.4927000000000001E-4</c:v>
                </c:pt>
                <c:pt idx="58331">
                  <c:v>-2.2942499999999998E-3</c:v>
                </c:pt>
                <c:pt idx="58332">
                  <c:v>-4.3833300000000004E-3</c:v>
                </c:pt>
                <c:pt idx="58333">
                  <c:v>-5.4909099999999999E-3</c:v>
                </c:pt>
                <c:pt idx="58334">
                  <c:v>-3.2311900000000001E-3</c:v>
                </c:pt>
                <c:pt idx="58335">
                  <c:v>-2.4068599999999998E-3</c:v>
                </c:pt>
                <c:pt idx="58336">
                  <c:v>1.4422999999999999E-4</c:v>
                </c:pt>
                <c:pt idx="58337">
                  <c:v>4.9131599999999997E-3</c:v>
                </c:pt>
                <c:pt idx="58338">
                  <c:v>6.5269500000000001E-3</c:v>
                </c:pt>
                <c:pt idx="58339">
                  <c:v>7.6562699999999997E-3</c:v>
                </c:pt>
                <c:pt idx="58340">
                  <c:v>7.7412399999999999E-3</c:v>
                </c:pt>
                <c:pt idx="58341">
                  <c:v>7.2786200000000004E-3</c:v>
                </c:pt>
                <c:pt idx="58342">
                  <c:v>7.28686E-3</c:v>
                </c:pt>
                <c:pt idx="58343">
                  <c:v>7.2857199999999999E-3</c:v>
                </c:pt>
                <c:pt idx="58344">
                  <c:v>7.3009399999999997E-3</c:v>
                </c:pt>
                <c:pt idx="58345">
                  <c:v>6.1874E-3</c:v>
                </c:pt>
                <c:pt idx="58346">
                  <c:v>7.3611500000000003E-3</c:v>
                </c:pt>
                <c:pt idx="58347">
                  <c:v>7.1214399999999997E-3</c:v>
                </c:pt>
                <c:pt idx="58348">
                  <c:v>6.27328E-3</c:v>
                </c:pt>
                <c:pt idx="58349">
                  <c:v>4.2926600000000002E-3</c:v>
                </c:pt>
                <c:pt idx="58350">
                  <c:v>1.5404399999999999E-3</c:v>
                </c:pt>
                <c:pt idx="58351">
                  <c:v>-1.7084100000000001E-3</c:v>
                </c:pt>
                <c:pt idx="58352">
                  <c:v>-4.8191400000000004E-3</c:v>
                </c:pt>
                <c:pt idx="58353">
                  <c:v>-5.7517200000000001E-3</c:v>
                </c:pt>
                <c:pt idx="58354">
                  <c:v>-8.1417E-3</c:v>
                </c:pt>
                <c:pt idx="58355">
                  <c:v>-7.5568600000000003E-3</c:v>
                </c:pt>
                <c:pt idx="58356">
                  <c:v>-7.1121800000000001E-3</c:v>
                </c:pt>
                <c:pt idx="58357">
                  <c:v>-8.6760499999999994E-3</c:v>
                </c:pt>
                <c:pt idx="58358">
                  <c:v>-6.7821599999999998E-3</c:v>
                </c:pt>
                <c:pt idx="58359">
                  <c:v>-6.3844599999999998E-3</c:v>
                </c:pt>
                <c:pt idx="58360">
                  <c:v>-7.1954899999999997E-3</c:v>
                </c:pt>
                <c:pt idx="58361">
                  <c:v>-6.9076600000000004E-3</c:v>
                </c:pt>
                <c:pt idx="58362">
                  <c:v>-7.4140600000000001E-3</c:v>
                </c:pt>
                <c:pt idx="58363">
                  <c:v>-6.6017599999999999E-3</c:v>
                </c:pt>
                <c:pt idx="58364">
                  <c:v>-3.9323600000000002E-3</c:v>
                </c:pt>
                <c:pt idx="58365">
                  <c:v>-1.28002E-3</c:v>
                </c:pt>
                <c:pt idx="58366">
                  <c:v>1.43337E-3</c:v>
                </c:pt>
                <c:pt idx="58367">
                  <c:v>3.5934700000000001E-3</c:v>
                </c:pt>
                <c:pt idx="58368">
                  <c:v>5.6548199999999996E-3</c:v>
                </c:pt>
                <c:pt idx="58369">
                  <c:v>3.6925399999999998E-3</c:v>
                </c:pt>
                <c:pt idx="58370">
                  <c:v>1.91566E-3</c:v>
                </c:pt>
                <c:pt idx="58371">
                  <c:v>-5.2154000000000002E-4</c:v>
                </c:pt>
                <c:pt idx="58372">
                  <c:v>-2.9360200000000001E-3</c:v>
                </c:pt>
                <c:pt idx="58373">
                  <c:v>-3.0159200000000001E-3</c:v>
                </c:pt>
                <c:pt idx="58374">
                  <c:v>-4.6076499999999996E-3</c:v>
                </c:pt>
                <c:pt idx="58375">
                  <c:v>-3.4758499999999999E-3</c:v>
                </c:pt>
                <c:pt idx="58376">
                  <c:v>-1.13053E-3</c:v>
                </c:pt>
                <c:pt idx="58377">
                  <c:v>1.93618E-3</c:v>
                </c:pt>
                <c:pt idx="58378">
                  <c:v>5.6197699999999996E-3</c:v>
                </c:pt>
                <c:pt idx="58379">
                  <c:v>6.4282300000000001E-3</c:v>
                </c:pt>
                <c:pt idx="58380">
                  <c:v>8.1983200000000003E-3</c:v>
                </c:pt>
                <c:pt idx="58381">
                  <c:v>7.5432399999999997E-3</c:v>
                </c:pt>
                <c:pt idx="58382">
                  <c:v>7.6051499999999998E-3</c:v>
                </c:pt>
                <c:pt idx="58383">
                  <c:v>7.4806999999999998E-3</c:v>
                </c:pt>
                <c:pt idx="58384">
                  <c:v>5.2701500000000004E-3</c:v>
                </c:pt>
                <c:pt idx="58385">
                  <c:v>3.6254999999999998E-3</c:v>
                </c:pt>
                <c:pt idx="58386">
                  <c:v>-3.5898000000000001E-4</c:v>
                </c:pt>
                <c:pt idx="58387">
                  <c:v>-3.0531999999999998E-3</c:v>
                </c:pt>
                <c:pt idx="58388">
                  <c:v>-4.5258700000000004E-3</c:v>
                </c:pt>
                <c:pt idx="58389">
                  <c:v>-4.8629700000000003E-3</c:v>
                </c:pt>
                <c:pt idx="58390">
                  <c:v>-4.0871900000000001E-3</c:v>
                </c:pt>
                <c:pt idx="58391">
                  <c:v>-1.7658699999999999E-3</c:v>
                </c:pt>
                <c:pt idx="58392">
                  <c:v>1.52871E-3</c:v>
                </c:pt>
                <c:pt idx="58393">
                  <c:v>3.52133E-3</c:v>
                </c:pt>
                <c:pt idx="58394">
                  <c:v>6.1625200000000003E-3</c:v>
                </c:pt>
                <c:pt idx="58395">
                  <c:v>7.0443199999999997E-3</c:v>
                </c:pt>
                <c:pt idx="58396">
                  <c:v>6.54712E-3</c:v>
                </c:pt>
                <c:pt idx="58397">
                  <c:v>6.5870800000000004E-3</c:v>
                </c:pt>
                <c:pt idx="58398">
                  <c:v>7.3084300000000003E-3</c:v>
                </c:pt>
                <c:pt idx="58399">
                  <c:v>6.4587100000000003E-3</c:v>
                </c:pt>
                <c:pt idx="58400">
                  <c:v>6.2583500000000002E-3</c:v>
                </c:pt>
                <c:pt idx="58401">
                  <c:v>5.9742399999999996E-3</c:v>
                </c:pt>
                <c:pt idx="58402">
                  <c:v>6.7471299999999996E-3</c:v>
                </c:pt>
                <c:pt idx="58403">
                  <c:v>6.9640700000000002E-3</c:v>
                </c:pt>
                <c:pt idx="58404">
                  <c:v>6.2573999999999998E-3</c:v>
                </c:pt>
                <c:pt idx="58405">
                  <c:v>4.2130199999999996E-3</c:v>
                </c:pt>
                <c:pt idx="58406">
                  <c:v>8.8393E-4</c:v>
                </c:pt>
                <c:pt idx="58407">
                  <c:v>-4.4708999999999998E-4</c:v>
                </c:pt>
                <c:pt idx="58408">
                  <c:v>-3.4159799999999999E-3</c:v>
                </c:pt>
                <c:pt idx="58409">
                  <c:v>-7.0024800000000002E-3</c:v>
                </c:pt>
                <c:pt idx="58410">
                  <c:v>-7.5150700000000004E-3</c:v>
                </c:pt>
                <c:pt idx="58411">
                  <c:v>-7.0613899999999999E-3</c:v>
                </c:pt>
                <c:pt idx="58412">
                  <c:v>-8.2056000000000004E-3</c:v>
                </c:pt>
                <c:pt idx="58413">
                  <c:v>-6.5042499999999996E-3</c:v>
                </c:pt>
                <c:pt idx="58414">
                  <c:v>-5.1832199999999997E-3</c:v>
                </c:pt>
                <c:pt idx="58415">
                  <c:v>-6.2920900000000002E-3</c:v>
                </c:pt>
                <c:pt idx="58416">
                  <c:v>-6.3670699999999998E-3</c:v>
                </c:pt>
                <c:pt idx="58417">
                  <c:v>-7.2057199999999997E-3</c:v>
                </c:pt>
                <c:pt idx="58418">
                  <c:v>-5.7592399999999997E-3</c:v>
                </c:pt>
                <c:pt idx="58419">
                  <c:v>-6.6037800000000001E-3</c:v>
                </c:pt>
                <c:pt idx="58420">
                  <c:v>-5.7928199999999997E-3</c:v>
                </c:pt>
                <c:pt idx="58421">
                  <c:v>-1.1143100000000001E-3</c:v>
                </c:pt>
                <c:pt idx="58422">
                  <c:v>1.6441299999999999E-3</c:v>
                </c:pt>
                <c:pt idx="58423">
                  <c:v>2.8140499999999998E-3</c:v>
                </c:pt>
                <c:pt idx="58424">
                  <c:v>4.0139299999999998E-3</c:v>
                </c:pt>
                <c:pt idx="58425">
                  <c:v>2.7160299999999999E-3</c:v>
                </c:pt>
                <c:pt idx="58426">
                  <c:v>2.09253E-3</c:v>
                </c:pt>
                <c:pt idx="58427">
                  <c:v>-6.5152999999999999E-4</c:v>
                </c:pt>
                <c:pt idx="58428">
                  <c:v>-4.1521600000000002E-3</c:v>
                </c:pt>
                <c:pt idx="58429">
                  <c:v>-3.0065399999999998E-3</c:v>
                </c:pt>
                <c:pt idx="58430">
                  <c:v>-2.5952599999999998E-3</c:v>
                </c:pt>
                <c:pt idx="58431">
                  <c:v>-3.0996600000000002E-3</c:v>
                </c:pt>
                <c:pt idx="58432">
                  <c:v>1.4870000000000001E-4</c:v>
                </c:pt>
                <c:pt idx="58433">
                  <c:v>3.1019699999999999E-3</c:v>
                </c:pt>
                <c:pt idx="58434">
                  <c:v>4.4786299999999999E-3</c:v>
                </c:pt>
                <c:pt idx="58435">
                  <c:v>6.9733599999999996E-3</c:v>
                </c:pt>
                <c:pt idx="58436">
                  <c:v>7.1502500000000004E-3</c:v>
                </c:pt>
                <c:pt idx="58437">
                  <c:v>6.4814900000000003E-3</c:v>
                </c:pt>
                <c:pt idx="58438">
                  <c:v>7.3282099999999999E-3</c:v>
                </c:pt>
                <c:pt idx="58439">
                  <c:v>6.0761799999999996E-3</c:v>
                </c:pt>
                <c:pt idx="58440">
                  <c:v>5.7234599999999997E-3</c:v>
                </c:pt>
                <c:pt idx="58441">
                  <c:v>4.8181700000000001E-3</c:v>
                </c:pt>
                <c:pt idx="58442">
                  <c:v>-4.7643000000000002E-4</c:v>
                </c:pt>
                <c:pt idx="58443">
                  <c:v>-2.1602399999999999E-3</c:v>
                </c:pt>
                <c:pt idx="58444">
                  <c:v>-2.4428200000000001E-3</c:v>
                </c:pt>
                <c:pt idx="58445">
                  <c:v>-3.9538000000000004E-3</c:v>
                </c:pt>
                <c:pt idx="58446">
                  <c:v>-3.1307599999999998E-3</c:v>
                </c:pt>
                <c:pt idx="58447">
                  <c:v>-1.67184E-3</c:v>
                </c:pt>
                <c:pt idx="58448">
                  <c:v>1.05525E-3</c:v>
                </c:pt>
                <c:pt idx="58449">
                  <c:v>2.9167099999999999E-3</c:v>
                </c:pt>
                <c:pt idx="58450">
                  <c:v>4.8640000000000003E-3</c:v>
                </c:pt>
                <c:pt idx="58451">
                  <c:v>8.1544500000000006E-3</c:v>
                </c:pt>
                <c:pt idx="58452">
                  <c:v>8.4923900000000007E-3</c:v>
                </c:pt>
                <c:pt idx="58453">
                  <c:v>6.9189100000000003E-3</c:v>
                </c:pt>
                <c:pt idx="58454">
                  <c:v>5.4889700000000001E-3</c:v>
                </c:pt>
                <c:pt idx="58455">
                  <c:v>6.1250599999999999E-3</c:v>
                </c:pt>
                <c:pt idx="58456">
                  <c:v>6.7677700000000002E-3</c:v>
                </c:pt>
                <c:pt idx="58457">
                  <c:v>5.3462300000000004E-3</c:v>
                </c:pt>
                <c:pt idx="58458">
                  <c:v>6.02163E-3</c:v>
                </c:pt>
                <c:pt idx="58459">
                  <c:v>5.0819300000000001E-3</c:v>
                </c:pt>
                <c:pt idx="58460">
                  <c:v>5.1613600000000003E-3</c:v>
                </c:pt>
                <c:pt idx="58461">
                  <c:v>3.16723E-3</c:v>
                </c:pt>
                <c:pt idx="58462">
                  <c:v>9.7095000000000005E-4</c:v>
                </c:pt>
                <c:pt idx="58463">
                  <c:v>4.2480000000000003E-4</c:v>
                </c:pt>
                <c:pt idx="58464">
                  <c:v>-3.28634E-3</c:v>
                </c:pt>
                <c:pt idx="58465">
                  <c:v>-5.2476299999999997E-3</c:v>
                </c:pt>
                <c:pt idx="58466">
                  <c:v>-4.5812700000000001E-3</c:v>
                </c:pt>
                <c:pt idx="58467">
                  <c:v>-5.6870000000000002E-3</c:v>
                </c:pt>
                <c:pt idx="58468">
                  <c:v>-7.1098699999999999E-3</c:v>
                </c:pt>
                <c:pt idx="58469">
                  <c:v>-6.3999299999999999E-3</c:v>
                </c:pt>
                <c:pt idx="58470">
                  <c:v>-5.7272099999999999E-3</c:v>
                </c:pt>
                <c:pt idx="58471">
                  <c:v>-5.7850899999999997E-3</c:v>
                </c:pt>
                <c:pt idx="58472">
                  <c:v>-5.5351699999999998E-3</c:v>
                </c:pt>
                <c:pt idx="58473">
                  <c:v>-5.7892300000000002E-3</c:v>
                </c:pt>
                <c:pt idx="58474">
                  <c:v>-5.6047099999999997E-3</c:v>
                </c:pt>
                <c:pt idx="58475">
                  <c:v>-6.5832699999999996E-3</c:v>
                </c:pt>
                <c:pt idx="58476">
                  <c:v>-6.9185799999999997E-3</c:v>
                </c:pt>
                <c:pt idx="58477">
                  <c:v>-6.3565699999999998E-3</c:v>
                </c:pt>
                <c:pt idx="58478">
                  <c:v>-5.8277900000000002E-3</c:v>
                </c:pt>
                <c:pt idx="58479">
                  <c:v>-6.1822200000000004E-3</c:v>
                </c:pt>
                <c:pt idx="58480">
                  <c:v>-4.87427E-3</c:v>
                </c:pt>
                <c:pt idx="58481">
                  <c:v>-2.7887200000000002E-3</c:v>
                </c:pt>
                <c:pt idx="58482">
                  <c:v>-2.5417500000000002E-3</c:v>
                </c:pt>
                <c:pt idx="58483">
                  <c:v>1.1108E-4</c:v>
                </c:pt>
                <c:pt idx="58484">
                  <c:v>2.80094E-3</c:v>
                </c:pt>
                <c:pt idx="58485">
                  <c:v>2.6094600000000001E-3</c:v>
                </c:pt>
                <c:pt idx="58486">
                  <c:v>2.2991600000000002E-3</c:v>
                </c:pt>
                <c:pt idx="58487">
                  <c:v>2.3409199999999998E-3</c:v>
                </c:pt>
                <c:pt idx="58488">
                  <c:v>2.9956999999999998E-4</c:v>
                </c:pt>
                <c:pt idx="58489">
                  <c:v>-3.4298499999999999E-3</c:v>
                </c:pt>
                <c:pt idx="58490">
                  <c:v>-3.1841E-3</c:v>
                </c:pt>
                <c:pt idx="58491">
                  <c:v>-4.3190299999999997E-3</c:v>
                </c:pt>
                <c:pt idx="58492">
                  <c:v>-6.0852099999999998E-3</c:v>
                </c:pt>
                <c:pt idx="58493">
                  <c:v>-7.6117900000000002E-3</c:v>
                </c:pt>
                <c:pt idx="58494">
                  <c:v>-7.54859E-3</c:v>
                </c:pt>
                <c:pt idx="58495">
                  <c:v>-5.0764699999999996E-3</c:v>
                </c:pt>
                <c:pt idx="58496">
                  <c:v>-4.0052400000000002E-3</c:v>
                </c:pt>
                <c:pt idx="58497">
                  <c:v>-2.2323899999999999E-3</c:v>
                </c:pt>
                <c:pt idx="58498">
                  <c:v>2.7362000000000003E-4</c:v>
                </c:pt>
                <c:pt idx="58499">
                  <c:v>1.5508200000000001E-3</c:v>
                </c:pt>
                <c:pt idx="58500">
                  <c:v>4.0550100000000004E-3</c:v>
                </c:pt>
                <c:pt idx="58501">
                  <c:v>5.4128900000000001E-3</c:v>
                </c:pt>
                <c:pt idx="58502">
                  <c:v>2.4272500000000002E-3</c:v>
                </c:pt>
                <c:pt idx="58503">
                  <c:v>3.9969000000000002E-4</c:v>
                </c:pt>
                <c:pt idx="58504">
                  <c:v>-1.31985E-3</c:v>
                </c:pt>
                <c:pt idx="58505">
                  <c:v>-2.4526399999999999E-3</c:v>
                </c:pt>
                <c:pt idx="58506">
                  <c:v>-4.5777099999999996E-3</c:v>
                </c:pt>
                <c:pt idx="58507">
                  <c:v>-5.6777800000000003E-3</c:v>
                </c:pt>
                <c:pt idx="58508">
                  <c:v>-4.8815999999999998E-3</c:v>
                </c:pt>
                <c:pt idx="58509">
                  <c:v>-6.4263799999999998E-3</c:v>
                </c:pt>
                <c:pt idx="58510">
                  <c:v>-6.1617800000000004E-3</c:v>
                </c:pt>
                <c:pt idx="58511">
                  <c:v>-5.4110599999999997E-3</c:v>
                </c:pt>
                <c:pt idx="58512">
                  <c:v>-5.4930999999999999E-3</c:v>
                </c:pt>
                <c:pt idx="58513">
                  <c:v>-7.1488799999999998E-3</c:v>
                </c:pt>
                <c:pt idx="58514">
                  <c:v>-5.9016499999999996E-3</c:v>
                </c:pt>
                <c:pt idx="58515">
                  <c:v>-4.2610699999999996E-3</c:v>
                </c:pt>
                <c:pt idx="58516">
                  <c:v>-4.11525E-3</c:v>
                </c:pt>
                <c:pt idx="58517">
                  <c:v>-3.5843799999999999E-3</c:v>
                </c:pt>
                <c:pt idx="58518">
                  <c:v>-6.0930999999999995E-4</c:v>
                </c:pt>
                <c:pt idx="58519">
                  <c:v>1.0129500000000001E-3</c:v>
                </c:pt>
                <c:pt idx="58520">
                  <c:v>1.50004E-3</c:v>
                </c:pt>
                <c:pt idx="58521">
                  <c:v>3.95752E-3</c:v>
                </c:pt>
                <c:pt idx="58522">
                  <c:v>4.4924400000000003E-3</c:v>
                </c:pt>
                <c:pt idx="58523">
                  <c:v>5.8189100000000001E-3</c:v>
                </c:pt>
                <c:pt idx="58524">
                  <c:v>6.8499499999999996E-3</c:v>
                </c:pt>
                <c:pt idx="58525">
                  <c:v>6.1101599999999999E-3</c:v>
                </c:pt>
                <c:pt idx="58526">
                  <c:v>5.0320599999999997E-3</c:v>
                </c:pt>
                <c:pt idx="58527">
                  <c:v>4.9253099999999996E-3</c:v>
                </c:pt>
                <c:pt idx="58528">
                  <c:v>6.4858399999999997E-3</c:v>
                </c:pt>
                <c:pt idx="58529">
                  <c:v>6.9262799999999999E-3</c:v>
                </c:pt>
                <c:pt idx="58530">
                  <c:v>5.9682700000000003E-3</c:v>
                </c:pt>
                <c:pt idx="58531">
                  <c:v>4.3351800000000001E-3</c:v>
                </c:pt>
                <c:pt idx="58532">
                  <c:v>2.73427E-3</c:v>
                </c:pt>
                <c:pt idx="58533">
                  <c:v>8.8791E-4</c:v>
                </c:pt>
                <c:pt idx="58534">
                  <c:v>-1.5453999999999999E-4</c:v>
                </c:pt>
                <c:pt idx="58535">
                  <c:v>-1.7137000000000001E-3</c:v>
                </c:pt>
                <c:pt idx="58536">
                  <c:v>-1.69225E-3</c:v>
                </c:pt>
                <c:pt idx="58537">
                  <c:v>-1.4303300000000001E-3</c:v>
                </c:pt>
                <c:pt idx="58538">
                  <c:v>-7.1967000000000005E-4</c:v>
                </c:pt>
                <c:pt idx="58539">
                  <c:v>-2.9865000000000002E-4</c:v>
                </c:pt>
                <c:pt idx="58540">
                  <c:v>7.7463E-4</c:v>
                </c:pt>
                <c:pt idx="58541">
                  <c:v>2.7215899999999999E-3</c:v>
                </c:pt>
                <c:pt idx="58542">
                  <c:v>1.59271E-3</c:v>
                </c:pt>
                <c:pt idx="58543">
                  <c:v>1.2906199999999999E-3</c:v>
                </c:pt>
                <c:pt idx="58544">
                  <c:v>-7.1845999999999998E-4</c:v>
                </c:pt>
                <c:pt idx="58545">
                  <c:v>-2.1544699999999999E-3</c:v>
                </c:pt>
                <c:pt idx="58546">
                  <c:v>-2.7844499999999999E-3</c:v>
                </c:pt>
                <c:pt idx="58547">
                  <c:v>-4.4716900000000004E-3</c:v>
                </c:pt>
                <c:pt idx="58548">
                  <c:v>-4.9619E-3</c:v>
                </c:pt>
                <c:pt idx="58549">
                  <c:v>-6.2319799999999998E-3</c:v>
                </c:pt>
                <c:pt idx="58550">
                  <c:v>-5.5365500000000003E-3</c:v>
                </c:pt>
                <c:pt idx="58551">
                  <c:v>-4.37975E-3</c:v>
                </c:pt>
                <c:pt idx="58552">
                  <c:v>-3.15869E-3</c:v>
                </c:pt>
                <c:pt idx="58553">
                  <c:v>-1.46181E-3</c:v>
                </c:pt>
                <c:pt idx="58554">
                  <c:v>6.3511999999999998E-4</c:v>
                </c:pt>
                <c:pt idx="58555">
                  <c:v>2.0864600000000001E-3</c:v>
                </c:pt>
                <c:pt idx="58556">
                  <c:v>1.82938E-3</c:v>
                </c:pt>
                <c:pt idx="58557">
                  <c:v>1.3615700000000001E-3</c:v>
                </c:pt>
                <c:pt idx="58558">
                  <c:v>1.53765E-3</c:v>
                </c:pt>
                <c:pt idx="58559">
                  <c:v>-6.1308000000000001E-4</c:v>
                </c:pt>
                <c:pt idx="58560">
                  <c:v>-1.7027399999999999E-3</c:v>
                </c:pt>
                <c:pt idx="58561">
                  <c:v>-2.7576699999999998E-3</c:v>
                </c:pt>
                <c:pt idx="58562">
                  <c:v>-3.8414500000000002E-3</c:v>
                </c:pt>
                <c:pt idx="58563">
                  <c:v>-3.2380999999999998E-3</c:v>
                </c:pt>
                <c:pt idx="58564">
                  <c:v>-4.1496099999999998E-3</c:v>
                </c:pt>
                <c:pt idx="58565">
                  <c:v>-5.3758199999999999E-3</c:v>
                </c:pt>
                <c:pt idx="58566">
                  <c:v>-4.5337600000000004E-3</c:v>
                </c:pt>
                <c:pt idx="58567">
                  <c:v>-5.0721799999999999E-3</c:v>
                </c:pt>
                <c:pt idx="58568">
                  <c:v>-6.2794699999999997E-3</c:v>
                </c:pt>
                <c:pt idx="58569">
                  <c:v>-5.05698E-3</c:v>
                </c:pt>
                <c:pt idx="58570">
                  <c:v>-4.0448799999999998E-3</c:v>
                </c:pt>
                <c:pt idx="58571">
                  <c:v>-5.0550300000000003E-3</c:v>
                </c:pt>
                <c:pt idx="58572">
                  <c:v>-4.3629599999999999E-3</c:v>
                </c:pt>
                <c:pt idx="58573">
                  <c:v>-2.6039700000000002E-3</c:v>
                </c:pt>
                <c:pt idx="58574" formatCode="0.00E+00">
                  <c:v>2.5049999999999999E-5</c:v>
                </c:pt>
                <c:pt idx="58575">
                  <c:v>8.8933999999999997E-4</c:v>
                </c:pt>
                <c:pt idx="58576">
                  <c:v>7.5898000000000003E-4</c:v>
                </c:pt>
                <c:pt idx="58577">
                  <c:v>3.0656300000000002E-3</c:v>
                </c:pt>
                <c:pt idx="58578">
                  <c:v>3.0775099999999999E-3</c:v>
                </c:pt>
                <c:pt idx="58579">
                  <c:v>4.5123400000000001E-3</c:v>
                </c:pt>
                <c:pt idx="58580">
                  <c:v>5.3980599999999997E-3</c:v>
                </c:pt>
                <c:pt idx="58581">
                  <c:v>3.7107500000000001E-3</c:v>
                </c:pt>
                <c:pt idx="58582">
                  <c:v>4.9773500000000002E-3</c:v>
                </c:pt>
                <c:pt idx="58583">
                  <c:v>4.05917E-3</c:v>
                </c:pt>
                <c:pt idx="58584">
                  <c:v>3.1871600000000001E-3</c:v>
                </c:pt>
                <c:pt idx="58585">
                  <c:v>4.1032400000000002E-3</c:v>
                </c:pt>
                <c:pt idx="58586">
                  <c:v>4.8859400000000001E-3</c:v>
                </c:pt>
                <c:pt idx="58587">
                  <c:v>4.48417E-3</c:v>
                </c:pt>
                <c:pt idx="58588">
                  <c:v>4.1057400000000001E-3</c:v>
                </c:pt>
                <c:pt idx="58589">
                  <c:v>5.2351400000000001E-3</c:v>
                </c:pt>
                <c:pt idx="58590">
                  <c:v>6.1874299999999998E-3</c:v>
                </c:pt>
                <c:pt idx="58591">
                  <c:v>5.8160299999999998E-3</c:v>
                </c:pt>
                <c:pt idx="58592">
                  <c:v>4.3671700000000001E-3</c:v>
                </c:pt>
                <c:pt idx="58593">
                  <c:v>2.86674E-3</c:v>
                </c:pt>
                <c:pt idx="58594">
                  <c:v>7.3284999999999995E-4</c:v>
                </c:pt>
                <c:pt idx="58595">
                  <c:v>-2.6408999999999997E-4</c:v>
                </c:pt>
                <c:pt idx="58596">
                  <c:v>-1.2635999999999999E-3</c:v>
                </c:pt>
                <c:pt idx="58597">
                  <c:v>-2.3232999999999999E-3</c:v>
                </c:pt>
                <c:pt idx="58598">
                  <c:v>-1.2367700000000001E-3</c:v>
                </c:pt>
                <c:pt idx="58599">
                  <c:v>-1.24742E-3</c:v>
                </c:pt>
                <c:pt idx="58600">
                  <c:v>1.0849099999999999E-3</c:v>
                </c:pt>
                <c:pt idx="58601">
                  <c:v>9.2688000000000004E-4</c:v>
                </c:pt>
                <c:pt idx="58602">
                  <c:v>1.3925700000000001E-3</c:v>
                </c:pt>
                <c:pt idx="58603">
                  <c:v>4.2754899999999998E-3</c:v>
                </c:pt>
                <c:pt idx="58604">
                  <c:v>3.96175E-3</c:v>
                </c:pt>
                <c:pt idx="58605">
                  <c:v>5.1233499999999996E-3</c:v>
                </c:pt>
                <c:pt idx="58606">
                  <c:v>5.5999600000000002E-3</c:v>
                </c:pt>
                <c:pt idx="58607">
                  <c:v>3.8225899999999998E-3</c:v>
                </c:pt>
                <c:pt idx="58608">
                  <c:v>2.7416300000000001E-3</c:v>
                </c:pt>
                <c:pt idx="58609">
                  <c:v>1.6385900000000001E-3</c:v>
                </c:pt>
                <c:pt idx="58610">
                  <c:v>2.1113999999999999E-4</c:v>
                </c:pt>
                <c:pt idx="58611">
                  <c:v>-5.6689999999999996E-4</c:v>
                </c:pt>
                <c:pt idx="58612">
                  <c:v>-1.8412999999999999E-3</c:v>
                </c:pt>
                <c:pt idx="58613">
                  <c:v>-2.6028499999999999E-3</c:v>
                </c:pt>
                <c:pt idx="58614">
                  <c:v>-1.1124900000000001E-3</c:v>
                </c:pt>
                <c:pt idx="58615">
                  <c:v>-5.3693000000000002E-4</c:v>
                </c:pt>
                <c:pt idx="58616">
                  <c:v>1.0501200000000001E-3</c:v>
                </c:pt>
                <c:pt idx="58617">
                  <c:v>1.6580399999999999E-3</c:v>
                </c:pt>
                <c:pt idx="58618">
                  <c:v>1.75511E-3</c:v>
                </c:pt>
                <c:pt idx="58619">
                  <c:v>3.88756E-3</c:v>
                </c:pt>
                <c:pt idx="58620">
                  <c:v>3.1202000000000001E-3</c:v>
                </c:pt>
                <c:pt idx="58621">
                  <c:v>3.7060000000000001E-3</c:v>
                </c:pt>
                <c:pt idx="58622">
                  <c:v>5.6593900000000003E-3</c:v>
                </c:pt>
                <c:pt idx="58623">
                  <c:v>2.6086199999999999E-3</c:v>
                </c:pt>
                <c:pt idx="58624">
                  <c:v>2.4000900000000001E-3</c:v>
                </c:pt>
                <c:pt idx="58625">
                  <c:v>4.5674699999999997E-3</c:v>
                </c:pt>
                <c:pt idx="58626">
                  <c:v>5.44445E-3</c:v>
                </c:pt>
                <c:pt idx="58627">
                  <c:v>3.17513E-3</c:v>
                </c:pt>
                <c:pt idx="58628">
                  <c:v>3.0688899999999999E-3</c:v>
                </c:pt>
                <c:pt idx="58629">
                  <c:v>2.2752699999999998E-3</c:v>
                </c:pt>
                <c:pt idx="58630">
                  <c:v>8.4679000000000004E-4</c:v>
                </c:pt>
                <c:pt idx="58631">
                  <c:v>-1.7438999999999999E-4</c:v>
                </c:pt>
                <c:pt idx="58632">
                  <c:v>-1.44403E-3</c:v>
                </c:pt>
                <c:pt idx="58633">
                  <c:v>-9.2077000000000001E-4</c:v>
                </c:pt>
                <c:pt idx="58634">
                  <c:v>-4.6230100000000003E-3</c:v>
                </c:pt>
                <c:pt idx="58635">
                  <c:v>-4.5475400000000001E-3</c:v>
                </c:pt>
                <c:pt idx="58636">
                  <c:v>-3.26502E-3</c:v>
                </c:pt>
                <c:pt idx="58637">
                  <c:v>-4.3301299999999997E-3</c:v>
                </c:pt>
                <c:pt idx="58638">
                  <c:v>-3.5510400000000001E-3</c:v>
                </c:pt>
                <c:pt idx="58639">
                  <c:v>-3.2964299999999999E-3</c:v>
                </c:pt>
                <c:pt idx="58640">
                  <c:v>-4.3822000000000002E-3</c:v>
                </c:pt>
                <c:pt idx="58641">
                  <c:v>-3.9657299999999998E-3</c:v>
                </c:pt>
                <c:pt idx="58642">
                  <c:v>-3.6222200000000002E-3</c:v>
                </c:pt>
                <c:pt idx="58643">
                  <c:v>-4.1104100000000001E-3</c:v>
                </c:pt>
                <c:pt idx="58644">
                  <c:v>-3.1528099999999998E-3</c:v>
                </c:pt>
                <c:pt idx="58645">
                  <c:v>-4.5220599999999996E-3</c:v>
                </c:pt>
                <c:pt idx="58646">
                  <c:v>-2.8227E-3</c:v>
                </c:pt>
                <c:pt idx="58647">
                  <c:v>-2.0300600000000002E-3</c:v>
                </c:pt>
                <c:pt idx="58648">
                  <c:v>-3.4413400000000002E-3</c:v>
                </c:pt>
                <c:pt idx="58649">
                  <c:v>-2.26823E-3</c:v>
                </c:pt>
                <c:pt idx="58650">
                  <c:v>-7.6115999999999998E-4</c:v>
                </c:pt>
                <c:pt idx="58651">
                  <c:v>-7.3996000000000001E-4</c:v>
                </c:pt>
                <c:pt idx="58652" formatCode="0.00E+00">
                  <c:v>-4.4310000000000001E-5</c:v>
                </c:pt>
                <c:pt idx="58653">
                  <c:v>-5.2262000000000001E-4</c:v>
                </c:pt>
                <c:pt idx="58654">
                  <c:v>5.9802E-4</c:v>
                </c:pt>
                <c:pt idx="58655">
                  <c:v>2.3606999999999999E-3</c:v>
                </c:pt>
                <c:pt idx="58656">
                  <c:v>3.6089E-4</c:v>
                </c:pt>
                <c:pt idx="58657">
                  <c:v>-1.4414000000000001E-4</c:v>
                </c:pt>
                <c:pt idx="58658">
                  <c:v>-8.6306000000000002E-4</c:v>
                </c:pt>
                <c:pt idx="58659">
                  <c:v>-2.4005599999999999E-3</c:v>
                </c:pt>
                <c:pt idx="58660">
                  <c:v>-2.05024E-3</c:v>
                </c:pt>
                <c:pt idx="58661">
                  <c:v>-3.4728200000000002E-3</c:v>
                </c:pt>
                <c:pt idx="58662">
                  <c:v>-4.31286E-3</c:v>
                </c:pt>
                <c:pt idx="58663">
                  <c:v>-3.1773999999999999E-3</c:v>
                </c:pt>
                <c:pt idx="58664">
                  <c:v>-1.43143E-3</c:v>
                </c:pt>
                <c:pt idx="58665">
                  <c:v>9.8200000000000002E-4</c:v>
                </c:pt>
                <c:pt idx="58666">
                  <c:v>1.6419399999999999E-3</c:v>
                </c:pt>
                <c:pt idx="58667">
                  <c:v>1.1714799999999999E-3</c:v>
                </c:pt>
                <c:pt idx="58668">
                  <c:v>8.8557000000000002E-4</c:v>
                </c:pt>
                <c:pt idx="58669">
                  <c:v>1.5072900000000001E-3</c:v>
                </c:pt>
                <c:pt idx="58670" formatCode="0.00E+00">
                  <c:v>-7.3449999999999996E-5</c:v>
                </c:pt>
                <c:pt idx="58671">
                  <c:v>-1.32577E-3</c:v>
                </c:pt>
                <c:pt idx="58672">
                  <c:v>-2.3524E-4</c:v>
                </c:pt>
                <c:pt idx="58673">
                  <c:v>-9.3641999999999998E-4</c:v>
                </c:pt>
                <c:pt idx="58674">
                  <c:v>-1.2344700000000001E-3</c:v>
                </c:pt>
                <c:pt idx="58675">
                  <c:v>-2.2485199999999999E-3</c:v>
                </c:pt>
                <c:pt idx="58676">
                  <c:v>-2.6298799999999998E-3</c:v>
                </c:pt>
                <c:pt idx="58677">
                  <c:v>-3.1699499999999999E-3</c:v>
                </c:pt>
                <c:pt idx="58678">
                  <c:v>-3.81782E-3</c:v>
                </c:pt>
                <c:pt idx="58679">
                  <c:v>-4.4402900000000004E-3</c:v>
                </c:pt>
                <c:pt idx="58680">
                  <c:v>-2.6713000000000002E-3</c:v>
                </c:pt>
                <c:pt idx="58681">
                  <c:v>-2.5711000000000002E-3</c:v>
                </c:pt>
                <c:pt idx="58682">
                  <c:v>-3.4125000000000002E-3</c:v>
                </c:pt>
                <c:pt idx="58683">
                  <c:v>-3.2403699999999998E-3</c:v>
                </c:pt>
                <c:pt idx="58684">
                  <c:v>-2.25706E-3</c:v>
                </c:pt>
                <c:pt idx="58685">
                  <c:v>-8.7456999999999997E-4</c:v>
                </c:pt>
                <c:pt idx="58686">
                  <c:v>4.6377000000000001E-4</c:v>
                </c:pt>
                <c:pt idx="58687">
                  <c:v>3.2057E-4</c:v>
                </c:pt>
                <c:pt idx="58688" formatCode="0.00E+00">
                  <c:v>5.6390000000000001E-5</c:v>
                </c:pt>
                <c:pt idx="58689">
                  <c:v>8.8469000000000004E-4</c:v>
                </c:pt>
                <c:pt idx="58690">
                  <c:v>1.4366400000000001E-3</c:v>
                </c:pt>
                <c:pt idx="58691">
                  <c:v>3.3603800000000001E-3</c:v>
                </c:pt>
                <c:pt idx="58692">
                  <c:v>3.50863E-3</c:v>
                </c:pt>
                <c:pt idx="58693">
                  <c:v>2.9589199999999999E-3</c:v>
                </c:pt>
                <c:pt idx="58694">
                  <c:v>3.0000999999999999E-3</c:v>
                </c:pt>
                <c:pt idx="58695">
                  <c:v>3.3943599999999999E-3</c:v>
                </c:pt>
                <c:pt idx="58696">
                  <c:v>2.0007100000000002E-3</c:v>
                </c:pt>
                <c:pt idx="58697">
                  <c:v>2.2847200000000001E-3</c:v>
                </c:pt>
                <c:pt idx="58698">
                  <c:v>2.0812299999999999E-3</c:v>
                </c:pt>
                <c:pt idx="58699">
                  <c:v>1.0103E-3</c:v>
                </c:pt>
                <c:pt idx="58700">
                  <c:v>3.6333099999999998E-3</c:v>
                </c:pt>
                <c:pt idx="58701">
                  <c:v>2.7806200000000001E-3</c:v>
                </c:pt>
                <c:pt idx="58702">
                  <c:v>2.8633999999999999E-3</c:v>
                </c:pt>
                <c:pt idx="58703">
                  <c:v>2.6499200000000001E-3</c:v>
                </c:pt>
                <c:pt idx="58704">
                  <c:v>1.2376500000000001E-3</c:v>
                </c:pt>
                <c:pt idx="58705">
                  <c:v>8.6087999999999996E-4</c:v>
                </c:pt>
                <c:pt idx="58706">
                  <c:v>-5.8562999999999996E-4</c:v>
                </c:pt>
                <c:pt idx="58707">
                  <c:v>-4.5836999999999999E-4</c:v>
                </c:pt>
                <c:pt idx="58708">
                  <c:v>2.7417000000000001E-4</c:v>
                </c:pt>
                <c:pt idx="58709">
                  <c:v>-9.0682999999999996E-4</c:v>
                </c:pt>
                <c:pt idx="58710">
                  <c:v>5.2592999999999997E-4</c:v>
                </c:pt>
                <c:pt idx="58711">
                  <c:v>7.3349000000000005E-4</c:v>
                </c:pt>
                <c:pt idx="58712">
                  <c:v>-3.4233000000000001E-4</c:v>
                </c:pt>
                <c:pt idx="58713">
                  <c:v>1.5758E-3</c:v>
                </c:pt>
                <c:pt idx="58714">
                  <c:v>6.0895999999999997E-4</c:v>
                </c:pt>
                <c:pt idx="58715">
                  <c:v>-3.4056000000000001E-4</c:v>
                </c:pt>
                <c:pt idx="58716">
                  <c:v>1.47854E-3</c:v>
                </c:pt>
                <c:pt idx="58717">
                  <c:v>1.6931400000000001E-3</c:v>
                </c:pt>
                <c:pt idx="58718">
                  <c:v>2.0850299999999999E-3</c:v>
                </c:pt>
                <c:pt idx="58719">
                  <c:v>2.82226E-3</c:v>
                </c:pt>
                <c:pt idx="58720">
                  <c:v>9.8484000000000006E-4</c:v>
                </c:pt>
                <c:pt idx="58721" formatCode="0.00E+00">
                  <c:v>6.6270000000000001E-5</c:v>
                </c:pt>
                <c:pt idx="58722" formatCode="0.00E+00">
                  <c:v>-7.7330000000000007E-5</c:v>
                </c:pt>
                <c:pt idx="58723">
                  <c:v>-8.7843000000000003E-4</c:v>
                </c:pt>
                <c:pt idx="58724">
                  <c:v>1.24515E-3</c:v>
                </c:pt>
                <c:pt idx="58725">
                  <c:v>3.4205999999999999E-4</c:v>
                </c:pt>
                <c:pt idx="58726">
                  <c:v>-1.1114899999999999E-3</c:v>
                </c:pt>
                <c:pt idx="58727">
                  <c:v>6.0296000000000004E-4</c:v>
                </c:pt>
                <c:pt idx="58728">
                  <c:v>7.9140000000000005E-4</c:v>
                </c:pt>
                <c:pt idx="58729" formatCode="0.00E+00">
                  <c:v>6.9610000000000006E-5</c:v>
                </c:pt>
                <c:pt idx="58730">
                  <c:v>9.5314E-4</c:v>
                </c:pt>
                <c:pt idx="58731">
                  <c:v>6.3533000000000003E-4</c:v>
                </c:pt>
                <c:pt idx="58732">
                  <c:v>1.4663600000000001E-3</c:v>
                </c:pt>
                <c:pt idx="58733">
                  <c:v>2.03695E-3</c:v>
                </c:pt>
                <c:pt idx="58734">
                  <c:v>1.1427E-3</c:v>
                </c:pt>
                <c:pt idx="58735">
                  <c:v>1.46441E-3</c:v>
                </c:pt>
                <c:pt idx="58736">
                  <c:v>8.4046999999999995E-4</c:v>
                </c:pt>
                <c:pt idx="58737">
                  <c:v>1.36484E-3</c:v>
                </c:pt>
                <c:pt idx="58738">
                  <c:v>2.08924E-3</c:v>
                </c:pt>
                <c:pt idx="58739">
                  <c:v>1.79682E-3</c:v>
                </c:pt>
                <c:pt idx="58740">
                  <c:v>2.6188700000000001E-3</c:v>
                </c:pt>
                <c:pt idx="58741">
                  <c:v>6.4073999999999999E-4</c:v>
                </c:pt>
                <c:pt idx="58742" formatCode="0.00E+00">
                  <c:v>8.8529999999999994E-5</c:v>
                </c:pt>
                <c:pt idx="58743" formatCode="0.00E+00">
                  <c:v>5.999E-5</c:v>
                </c:pt>
                <c:pt idx="58744">
                  <c:v>-5.8034000000000004E-4</c:v>
                </c:pt>
                <c:pt idx="58745" formatCode="0.00E+00">
                  <c:v>6.0579999999999999E-5</c:v>
                </c:pt>
                <c:pt idx="58746">
                  <c:v>-5.1891999999999997E-4</c:v>
                </c:pt>
                <c:pt idx="58747">
                  <c:v>-1.72796E-3</c:v>
                </c:pt>
                <c:pt idx="58748">
                  <c:v>-1.04794E-3</c:v>
                </c:pt>
                <c:pt idx="58749">
                  <c:v>-1.03513E-3</c:v>
                </c:pt>
                <c:pt idx="58750">
                  <c:v>-2.47291E-3</c:v>
                </c:pt>
                <c:pt idx="58751">
                  <c:v>-1.3557300000000001E-3</c:v>
                </c:pt>
                <c:pt idx="58752">
                  <c:v>-2.82299E-3</c:v>
                </c:pt>
                <c:pt idx="58753">
                  <c:v>-3.7600899999999998E-3</c:v>
                </c:pt>
                <c:pt idx="58754">
                  <c:v>-7.4036999999999996E-4</c:v>
                </c:pt>
                <c:pt idx="58755">
                  <c:v>-8.2817000000000003E-4</c:v>
                </c:pt>
                <c:pt idx="58756">
                  <c:v>6.0112000000000002E-4</c:v>
                </c:pt>
                <c:pt idx="58757">
                  <c:v>1.2085100000000001E-3</c:v>
                </c:pt>
                <c:pt idx="58758">
                  <c:v>1.7102E-4</c:v>
                </c:pt>
                <c:pt idx="58759">
                  <c:v>5.2873999999999998E-4</c:v>
                </c:pt>
                <c:pt idx="58760">
                  <c:v>5.8233000000000004E-4</c:v>
                </c:pt>
                <c:pt idx="58761">
                  <c:v>-5.4673999999999999E-4</c:v>
                </c:pt>
                <c:pt idx="58762">
                  <c:v>-9.2979E-4</c:v>
                </c:pt>
                <c:pt idx="58763">
                  <c:v>-6.5455000000000005E-4</c:v>
                </c:pt>
                <c:pt idx="58764">
                  <c:v>6.3911999999999997E-4</c:v>
                </c:pt>
                <c:pt idx="58765">
                  <c:v>9.2137000000000002E-4</c:v>
                </c:pt>
                <c:pt idx="58766">
                  <c:v>1.0687800000000001E-3</c:v>
                </c:pt>
                <c:pt idx="58767">
                  <c:v>1.9061499999999999E-3</c:v>
                </c:pt>
                <c:pt idx="58768">
                  <c:v>1.42607E-3</c:v>
                </c:pt>
                <c:pt idx="58769">
                  <c:v>1.1644E-4</c:v>
                </c:pt>
                <c:pt idx="58770">
                  <c:v>2.3073000000000001E-4</c:v>
                </c:pt>
                <c:pt idx="58771">
                  <c:v>-7.0472000000000004E-4</c:v>
                </c:pt>
                <c:pt idx="58772">
                  <c:v>-7.6119999999999996E-4</c:v>
                </c:pt>
                <c:pt idx="58773">
                  <c:v>2.6426100000000001E-3</c:v>
                </c:pt>
                <c:pt idx="58774">
                  <c:v>1.3456E-3</c:v>
                </c:pt>
                <c:pt idx="58775">
                  <c:v>2.4958000000000001E-4</c:v>
                </c:pt>
                <c:pt idx="58776">
                  <c:v>1.1217499999999999E-3</c:v>
                </c:pt>
                <c:pt idx="58777">
                  <c:v>-4.4899000000000002E-4</c:v>
                </c:pt>
                <c:pt idx="58778">
                  <c:v>-3.4658999999999997E-4</c:v>
                </c:pt>
                <c:pt idx="58779">
                  <c:v>1.96868E-3</c:v>
                </c:pt>
                <c:pt idx="58780">
                  <c:v>7.4436000000000001E-4</c:v>
                </c:pt>
                <c:pt idx="58781">
                  <c:v>2.3250000000000001E-4</c:v>
                </c:pt>
                <c:pt idx="58782">
                  <c:v>2.0734500000000001E-3</c:v>
                </c:pt>
                <c:pt idx="58783">
                  <c:v>3.7656000000000001E-4</c:v>
                </c:pt>
                <c:pt idx="58784">
                  <c:v>2.0458999999999999E-4</c:v>
                </c:pt>
                <c:pt idx="58785">
                  <c:v>-7.1703000000000001E-4</c:v>
                </c:pt>
                <c:pt idx="58786">
                  <c:v>-1.8412999999999999E-3</c:v>
                </c:pt>
                <c:pt idx="58787">
                  <c:v>1.7746999999999999E-4</c:v>
                </c:pt>
                <c:pt idx="58788">
                  <c:v>-4.9200000000000003E-4</c:v>
                </c:pt>
                <c:pt idx="58789">
                  <c:v>-9.2144000000000004E-4</c:v>
                </c:pt>
                <c:pt idx="58790">
                  <c:v>1.22091E-3</c:v>
                </c:pt>
                <c:pt idx="58791">
                  <c:v>2.2303000000000001E-4</c:v>
                </c:pt>
                <c:pt idx="58792">
                  <c:v>4.4838000000000001E-4</c:v>
                </c:pt>
                <c:pt idx="58793">
                  <c:v>1.3835399999999999E-3</c:v>
                </c:pt>
                <c:pt idx="58794">
                  <c:v>1.1885699999999999E-3</c:v>
                </c:pt>
                <c:pt idx="58795">
                  <c:v>7.6606000000000005E-4</c:v>
                </c:pt>
                <c:pt idx="58796">
                  <c:v>1.1856499999999999E-3</c:v>
                </c:pt>
                <c:pt idx="58797" formatCode="0.00E+00">
                  <c:v>-7.5800000000000003E-6</c:v>
                </c:pt>
                <c:pt idx="58798">
                  <c:v>-6.6394999999999996E-4</c:v>
                </c:pt>
                <c:pt idx="58799">
                  <c:v>7.7296999999999999E-4</c:v>
                </c:pt>
                <c:pt idx="58800">
                  <c:v>7.1880999999999996E-4</c:v>
                </c:pt>
                <c:pt idx="58801">
                  <c:v>6.5696999999999999E-4</c:v>
                </c:pt>
                <c:pt idx="58802">
                  <c:v>1.5720599999999999E-3</c:v>
                </c:pt>
                <c:pt idx="58803">
                  <c:v>1.6291999999999999E-4</c:v>
                </c:pt>
                <c:pt idx="58804">
                  <c:v>-8.2605999999999999E-4</c:v>
                </c:pt>
                <c:pt idx="58805" formatCode="0.00E+00">
                  <c:v>8.3499999999999997E-5</c:v>
                </c:pt>
                <c:pt idx="58806">
                  <c:v>4.9483999999999997E-4</c:v>
                </c:pt>
                <c:pt idx="58807" formatCode="0.00E+00">
                  <c:v>9.9179999999999996E-5</c:v>
                </c:pt>
                <c:pt idx="58808">
                  <c:v>-1.9748000000000001E-4</c:v>
                </c:pt>
                <c:pt idx="58809">
                  <c:v>4.1576999999999999E-4</c:v>
                </c:pt>
                <c:pt idx="58810">
                  <c:v>6.4698999999999996E-4</c:v>
                </c:pt>
                <c:pt idx="58811">
                  <c:v>-1.2245800000000001E-3</c:v>
                </c:pt>
                <c:pt idx="58812">
                  <c:v>2.1809999999999999E-4</c:v>
                </c:pt>
                <c:pt idx="58813">
                  <c:v>2.25778E-3</c:v>
                </c:pt>
                <c:pt idx="58814">
                  <c:v>5.8359000000000004E-4</c:v>
                </c:pt>
                <c:pt idx="58815">
                  <c:v>-2.0986999999999998E-3</c:v>
                </c:pt>
                <c:pt idx="58816">
                  <c:v>-2.8485899999999998E-3</c:v>
                </c:pt>
                <c:pt idx="58817">
                  <c:v>-1.2777400000000001E-3</c:v>
                </c:pt>
                <c:pt idx="58818">
                  <c:v>-1.1347E-3</c:v>
                </c:pt>
                <c:pt idx="58819">
                  <c:v>-7.6241000000000004E-4</c:v>
                </c:pt>
                <c:pt idx="58820">
                  <c:v>1.3791700000000001E-3</c:v>
                </c:pt>
                <c:pt idx="58821">
                  <c:v>2.3692700000000001E-3</c:v>
                </c:pt>
                <c:pt idx="58822">
                  <c:v>2.74508E-3</c:v>
                </c:pt>
                <c:pt idx="58823">
                  <c:v>2.7019700000000002E-3</c:v>
                </c:pt>
                <c:pt idx="58824">
                  <c:v>1.1151100000000001E-3</c:v>
                </c:pt>
                <c:pt idx="58825">
                  <c:v>-1.76424E-3</c:v>
                </c:pt>
                <c:pt idx="58826">
                  <c:v>-2.5604999999999998E-3</c:v>
                </c:pt>
                <c:pt idx="58827">
                  <c:v>-1.4204300000000001E-3</c:v>
                </c:pt>
                <c:pt idx="58828">
                  <c:v>-1.3309800000000001E-3</c:v>
                </c:pt>
                <c:pt idx="58829">
                  <c:v>-2.3787499999999998E-3</c:v>
                </c:pt>
                <c:pt idx="58830">
                  <c:v>-1.12619E-3</c:v>
                </c:pt>
                <c:pt idx="58831">
                  <c:v>-1.0175099999999999E-3</c:v>
                </c:pt>
                <c:pt idx="58832">
                  <c:v>-8.9203999999999998E-4</c:v>
                </c:pt>
                <c:pt idx="58833">
                  <c:v>5.3478E-4</c:v>
                </c:pt>
                <c:pt idx="58834">
                  <c:v>3.257E-4</c:v>
                </c:pt>
                <c:pt idx="58835">
                  <c:v>1.0402600000000001E-3</c:v>
                </c:pt>
                <c:pt idx="58836">
                  <c:v>1.3656899999999999E-3</c:v>
                </c:pt>
                <c:pt idx="58837">
                  <c:v>1.2972000000000001E-3</c:v>
                </c:pt>
                <c:pt idx="58838">
                  <c:v>2.6375999999999999E-3</c:v>
                </c:pt>
                <c:pt idx="58839">
                  <c:v>9.3123000000000001E-4</c:v>
                </c:pt>
                <c:pt idx="58840">
                  <c:v>-1.75676E-3</c:v>
                </c:pt>
                <c:pt idx="58841">
                  <c:v>-1.5047699999999999E-3</c:v>
                </c:pt>
                <c:pt idx="58842">
                  <c:v>-2.8174699999999999E-3</c:v>
                </c:pt>
                <c:pt idx="58843">
                  <c:v>-2.31065E-3</c:v>
                </c:pt>
                <c:pt idx="58844">
                  <c:v>-1.35074E-3</c:v>
                </c:pt>
                <c:pt idx="58845">
                  <c:v>-7.9502000000000001E-4</c:v>
                </c:pt>
                <c:pt idx="58846">
                  <c:v>-1.23193E-3</c:v>
                </c:pt>
                <c:pt idx="58847">
                  <c:v>-2.3830499999999998E-3</c:v>
                </c:pt>
                <c:pt idx="58848">
                  <c:v>-4.1110000000000002E-4</c:v>
                </c:pt>
                <c:pt idx="58849">
                  <c:v>-1.7181799999999999E-3</c:v>
                </c:pt>
                <c:pt idx="58850">
                  <c:v>-9.9956999999999997E-4</c:v>
                </c:pt>
                <c:pt idx="58851">
                  <c:v>-1.2382700000000001E-3</c:v>
                </c:pt>
                <c:pt idx="58852">
                  <c:v>-1.27765E-3</c:v>
                </c:pt>
                <c:pt idx="58853">
                  <c:v>-1.4018699999999999E-3</c:v>
                </c:pt>
                <c:pt idx="58854">
                  <c:v>-9.7497000000000002E-4</c:v>
                </c:pt>
                <c:pt idx="58855">
                  <c:v>1.0951800000000001E-3</c:v>
                </c:pt>
                <c:pt idx="58856">
                  <c:v>1.23788E-3</c:v>
                </c:pt>
                <c:pt idx="58857">
                  <c:v>3.10838E-3</c:v>
                </c:pt>
                <c:pt idx="58858">
                  <c:v>2.3217699999999999E-3</c:v>
                </c:pt>
                <c:pt idx="58859">
                  <c:v>1.6392100000000001E-3</c:v>
                </c:pt>
                <c:pt idx="58860">
                  <c:v>2.9857199999999999E-3</c:v>
                </c:pt>
                <c:pt idx="58861">
                  <c:v>1.0155699999999999E-3</c:v>
                </c:pt>
                <c:pt idx="58862">
                  <c:v>9.1841999999999998E-4</c:v>
                </c:pt>
                <c:pt idx="58863">
                  <c:v>2.3081099999999999E-3</c:v>
                </c:pt>
                <c:pt idx="58864">
                  <c:v>1.37089E-3</c:v>
                </c:pt>
                <c:pt idx="58865">
                  <c:v>4.0704000000000001E-4</c:v>
                </c:pt>
                <c:pt idx="58866">
                  <c:v>7.3680000000000002E-4</c:v>
                </c:pt>
                <c:pt idx="58867">
                  <c:v>1.6506800000000001E-3</c:v>
                </c:pt>
                <c:pt idx="58868">
                  <c:v>1.6195999999999999E-3</c:v>
                </c:pt>
                <c:pt idx="58869">
                  <c:v>9.1257000000000003E-4</c:v>
                </c:pt>
                <c:pt idx="58870">
                  <c:v>3.8005E-4</c:v>
                </c:pt>
                <c:pt idx="58871">
                  <c:v>-1.4205999999999999E-3</c:v>
                </c:pt>
                <c:pt idx="58872">
                  <c:v>-2.1507800000000001E-3</c:v>
                </c:pt>
                <c:pt idx="58873">
                  <c:v>-2.3655099999999999E-3</c:v>
                </c:pt>
                <c:pt idx="58874">
                  <c:v>-1.1321300000000001E-3</c:v>
                </c:pt>
                <c:pt idx="58875">
                  <c:v>2.0767E-4</c:v>
                </c:pt>
                <c:pt idx="58876">
                  <c:v>1.07402E-3</c:v>
                </c:pt>
                <c:pt idx="58877">
                  <c:v>3.4037099999999999E-3</c:v>
                </c:pt>
                <c:pt idx="58878">
                  <c:v>1.9230600000000001E-3</c:v>
                </c:pt>
                <c:pt idx="58879">
                  <c:v>1.24095E-3</c:v>
                </c:pt>
                <c:pt idx="58880">
                  <c:v>1.79006E-3</c:v>
                </c:pt>
                <c:pt idx="58881">
                  <c:v>-1.7681400000000001E-3</c:v>
                </c:pt>
                <c:pt idx="58882">
                  <c:v>-2.9568900000000002E-3</c:v>
                </c:pt>
                <c:pt idx="58883">
                  <c:v>-3.73595E-3</c:v>
                </c:pt>
                <c:pt idx="58884">
                  <c:v>-3.4229E-3</c:v>
                </c:pt>
                <c:pt idx="58885">
                  <c:v>-1.89817E-3</c:v>
                </c:pt>
                <c:pt idx="58886">
                  <c:v>-2.8610100000000002E-3</c:v>
                </c:pt>
                <c:pt idx="58887">
                  <c:v>-2.42655E-3</c:v>
                </c:pt>
                <c:pt idx="58888">
                  <c:v>-1.8636E-3</c:v>
                </c:pt>
                <c:pt idx="58889">
                  <c:v>-1.81744E-3</c:v>
                </c:pt>
                <c:pt idx="58890">
                  <c:v>1.4308999999999999E-4</c:v>
                </c:pt>
                <c:pt idx="58891">
                  <c:v>2.1058100000000001E-3</c:v>
                </c:pt>
                <c:pt idx="58892">
                  <c:v>3.0654599999999999E-3</c:v>
                </c:pt>
                <c:pt idx="58893">
                  <c:v>1.6007300000000001E-3</c:v>
                </c:pt>
                <c:pt idx="58894">
                  <c:v>1.75464E-3</c:v>
                </c:pt>
                <c:pt idx="58895">
                  <c:v>1.59625E-3</c:v>
                </c:pt>
                <c:pt idx="58896">
                  <c:v>-9.5662999999999998E-4</c:v>
                </c:pt>
                <c:pt idx="58897">
                  <c:v>-2.80314E-3</c:v>
                </c:pt>
                <c:pt idx="58898">
                  <c:v>-3.59553E-3</c:v>
                </c:pt>
                <c:pt idx="58899">
                  <c:v>-3.85542E-3</c:v>
                </c:pt>
                <c:pt idx="58900">
                  <c:v>-3.0057199999999999E-3</c:v>
                </c:pt>
                <c:pt idx="58901">
                  <c:v>-1.6246699999999999E-3</c:v>
                </c:pt>
                <c:pt idx="58902">
                  <c:v>-2.2746899999999998E-3</c:v>
                </c:pt>
                <c:pt idx="58903">
                  <c:v>-2.6049599999999999E-3</c:v>
                </c:pt>
                <c:pt idx="58904">
                  <c:v>-1.4524399999999999E-3</c:v>
                </c:pt>
                <c:pt idx="58905">
                  <c:v>-1.9320800000000001E-3</c:v>
                </c:pt>
                <c:pt idx="58906">
                  <c:v>-2.3589399999999999E-3</c:v>
                </c:pt>
                <c:pt idx="58907">
                  <c:v>-2.3612400000000001E-3</c:v>
                </c:pt>
                <c:pt idx="58908">
                  <c:v>-2.2457100000000002E-3</c:v>
                </c:pt>
                <c:pt idx="58909">
                  <c:v>-2.59239E-3</c:v>
                </c:pt>
                <c:pt idx="58910">
                  <c:v>-9.1558999999999998E-4</c:v>
                </c:pt>
                <c:pt idx="58911">
                  <c:v>5.4666000000000003E-4</c:v>
                </c:pt>
                <c:pt idx="58912">
                  <c:v>2.2169899999999998E-3</c:v>
                </c:pt>
                <c:pt idx="58913">
                  <c:v>4.5273500000000003E-3</c:v>
                </c:pt>
                <c:pt idx="58914">
                  <c:v>3.8032000000000001E-3</c:v>
                </c:pt>
                <c:pt idx="58915">
                  <c:v>3.5132700000000002E-3</c:v>
                </c:pt>
                <c:pt idx="58916">
                  <c:v>2.8642300000000002E-3</c:v>
                </c:pt>
                <c:pt idx="58917">
                  <c:v>2.67234E-3</c:v>
                </c:pt>
                <c:pt idx="58918">
                  <c:v>3.7043599999999999E-3</c:v>
                </c:pt>
                <c:pt idx="58919">
                  <c:v>3.3349400000000002E-3</c:v>
                </c:pt>
                <c:pt idx="58920">
                  <c:v>3.1046300000000001E-3</c:v>
                </c:pt>
                <c:pt idx="58921">
                  <c:v>2.9685100000000002E-3</c:v>
                </c:pt>
                <c:pt idx="58922">
                  <c:v>2.8764699999999999E-3</c:v>
                </c:pt>
                <c:pt idx="58923">
                  <c:v>1.7986499999999999E-3</c:v>
                </c:pt>
                <c:pt idx="58924">
                  <c:v>1.6902200000000001E-3</c:v>
                </c:pt>
                <c:pt idx="58925">
                  <c:v>7.8691999999999998E-4</c:v>
                </c:pt>
                <c:pt idx="58926">
                  <c:v>-5.419E-4</c:v>
                </c:pt>
                <c:pt idx="58927">
                  <c:v>-1.45568E-3</c:v>
                </c:pt>
                <c:pt idx="58928">
                  <c:v>-3.83958E-3</c:v>
                </c:pt>
                <c:pt idx="58929">
                  <c:v>-3.4307399999999998E-3</c:v>
                </c:pt>
                <c:pt idx="58930">
                  <c:v>-1.6014600000000001E-3</c:v>
                </c:pt>
                <c:pt idx="58931">
                  <c:v>-2.9358999999999999E-4</c:v>
                </c:pt>
                <c:pt idx="58932">
                  <c:v>2.9504399999999999E-3</c:v>
                </c:pt>
                <c:pt idx="58933">
                  <c:v>3.77049E-3</c:v>
                </c:pt>
                <c:pt idx="58934">
                  <c:v>3.4931799999999998E-3</c:v>
                </c:pt>
                <c:pt idx="58935">
                  <c:v>2.2745299999999999E-3</c:v>
                </c:pt>
                <c:pt idx="58936">
                  <c:v>-1.4388000000000001E-4</c:v>
                </c:pt>
                <c:pt idx="58937">
                  <c:v>-6.2748999999999997E-4</c:v>
                </c:pt>
                <c:pt idx="58938">
                  <c:v>-3.1614999999999998E-3</c:v>
                </c:pt>
                <c:pt idx="58939">
                  <c:v>-5.0650599999999997E-3</c:v>
                </c:pt>
                <c:pt idx="58940">
                  <c:v>-4.8788599999999996E-3</c:v>
                </c:pt>
                <c:pt idx="58941">
                  <c:v>-4.0653099999999999E-3</c:v>
                </c:pt>
                <c:pt idx="58942">
                  <c:v>-3.4195599999999999E-3</c:v>
                </c:pt>
                <c:pt idx="58943">
                  <c:v>-2.38645E-3</c:v>
                </c:pt>
                <c:pt idx="58944">
                  <c:v>-1.39488E-3</c:v>
                </c:pt>
                <c:pt idx="58945">
                  <c:v>-3.48497E-3</c:v>
                </c:pt>
                <c:pt idx="58946">
                  <c:v>6.2595999999999995E-4</c:v>
                </c:pt>
                <c:pt idx="58947">
                  <c:v>3.2585499999999998E-3</c:v>
                </c:pt>
                <c:pt idx="58948">
                  <c:v>3.2468599999999999E-3</c:v>
                </c:pt>
                <c:pt idx="58949">
                  <c:v>3.5742700000000001E-3</c:v>
                </c:pt>
                <c:pt idx="58950">
                  <c:v>2.31745E-3</c:v>
                </c:pt>
                <c:pt idx="58951">
                  <c:v>2.02455E-3</c:v>
                </c:pt>
                <c:pt idx="58952">
                  <c:v>-1.32862E-3</c:v>
                </c:pt>
                <c:pt idx="58953">
                  <c:v>-3.9075000000000004E-3</c:v>
                </c:pt>
                <c:pt idx="58954">
                  <c:v>-4.8229500000000003E-3</c:v>
                </c:pt>
                <c:pt idx="58955">
                  <c:v>-6.4968100000000004E-3</c:v>
                </c:pt>
                <c:pt idx="58956">
                  <c:v>-4.0871800000000002E-3</c:v>
                </c:pt>
                <c:pt idx="58957">
                  <c:v>-3.6387199999999998E-3</c:v>
                </c:pt>
                <c:pt idx="58958">
                  <c:v>-4.6421700000000002E-3</c:v>
                </c:pt>
                <c:pt idx="58959">
                  <c:v>-3.9943399999999999E-3</c:v>
                </c:pt>
                <c:pt idx="58960">
                  <c:v>-4.5794E-3</c:v>
                </c:pt>
                <c:pt idx="58961">
                  <c:v>-3.7715600000000002E-3</c:v>
                </c:pt>
                <c:pt idx="58962">
                  <c:v>-3.3339300000000001E-3</c:v>
                </c:pt>
                <c:pt idx="58963">
                  <c:v>-4.1948300000000001E-3</c:v>
                </c:pt>
                <c:pt idx="58964">
                  <c:v>-2.8536500000000001E-3</c:v>
                </c:pt>
                <c:pt idx="58965">
                  <c:v>-2.7295399999999999E-3</c:v>
                </c:pt>
                <c:pt idx="58966">
                  <c:v>-2.7679800000000002E-3</c:v>
                </c:pt>
                <c:pt idx="58967">
                  <c:v>1.30535E-3</c:v>
                </c:pt>
                <c:pt idx="58968">
                  <c:v>4.4241000000000003E-3</c:v>
                </c:pt>
                <c:pt idx="58969">
                  <c:v>4.8467600000000003E-3</c:v>
                </c:pt>
                <c:pt idx="58970">
                  <c:v>5.5993900000000001E-3</c:v>
                </c:pt>
                <c:pt idx="58971">
                  <c:v>5.1830699999999997E-3</c:v>
                </c:pt>
                <c:pt idx="58972">
                  <c:v>3.0582600000000001E-3</c:v>
                </c:pt>
                <c:pt idx="58973">
                  <c:v>3.8729599999999999E-3</c:v>
                </c:pt>
                <c:pt idx="58974">
                  <c:v>4.4707799999999997E-3</c:v>
                </c:pt>
                <c:pt idx="58975">
                  <c:v>2.7281200000000001E-3</c:v>
                </c:pt>
                <c:pt idx="58976">
                  <c:v>4.3357600000000001E-3</c:v>
                </c:pt>
                <c:pt idx="58977">
                  <c:v>3.4738199999999999E-3</c:v>
                </c:pt>
                <c:pt idx="58978">
                  <c:v>3.0499799999999999E-3</c:v>
                </c:pt>
                <c:pt idx="58979">
                  <c:v>4.1899900000000002E-3</c:v>
                </c:pt>
                <c:pt idx="58980">
                  <c:v>4.3522600000000002E-3</c:v>
                </c:pt>
                <c:pt idx="58981">
                  <c:v>3.4438099999999998E-3</c:v>
                </c:pt>
                <c:pt idx="58982">
                  <c:v>4.1255500000000004E-3</c:v>
                </c:pt>
                <c:pt idx="58983">
                  <c:v>4.3277799999999998E-3</c:v>
                </c:pt>
                <c:pt idx="58984">
                  <c:v>2.5495000000000001E-3</c:v>
                </c:pt>
                <c:pt idx="58985">
                  <c:v>2.4507800000000001E-3</c:v>
                </c:pt>
                <c:pt idx="58986">
                  <c:v>1.2066100000000001E-3</c:v>
                </c:pt>
                <c:pt idx="58987">
                  <c:v>-2.0722200000000001E-3</c:v>
                </c:pt>
                <c:pt idx="58988">
                  <c:v>-2.3423900000000002E-3</c:v>
                </c:pt>
                <c:pt idx="58989">
                  <c:v>-3.4484199999999998E-3</c:v>
                </c:pt>
                <c:pt idx="58990">
                  <c:v>-4.64015E-3</c:v>
                </c:pt>
                <c:pt idx="58991">
                  <c:v>-2.22179E-3</c:v>
                </c:pt>
                <c:pt idx="58992">
                  <c:v>-1.2570700000000001E-3</c:v>
                </c:pt>
                <c:pt idx="58993">
                  <c:v>2.1087300000000001E-3</c:v>
                </c:pt>
                <c:pt idx="58994">
                  <c:v>3.5744800000000001E-3</c:v>
                </c:pt>
                <c:pt idx="58995">
                  <c:v>4.84857E-3</c:v>
                </c:pt>
                <c:pt idx="58996">
                  <c:v>5.4515299999999996E-3</c:v>
                </c:pt>
                <c:pt idx="58997">
                  <c:v>3.80861E-3</c:v>
                </c:pt>
                <c:pt idx="58998">
                  <c:v>4.8351599999999998E-3</c:v>
                </c:pt>
                <c:pt idx="58999">
                  <c:v>4.2268399999999999E-3</c:v>
                </c:pt>
                <c:pt idx="59000">
                  <c:v>3.5154100000000001E-3</c:v>
                </c:pt>
                <c:pt idx="59001">
                  <c:v>2.8943100000000002E-3</c:v>
                </c:pt>
                <c:pt idx="59002">
                  <c:v>-2.0539000000000001E-4</c:v>
                </c:pt>
                <c:pt idx="59003">
                  <c:v>-3.7467999999999998E-3</c:v>
                </c:pt>
                <c:pt idx="59004">
                  <c:v>-3.80116E-3</c:v>
                </c:pt>
                <c:pt idx="59005">
                  <c:v>-3.4861200000000001E-3</c:v>
                </c:pt>
                <c:pt idx="59006">
                  <c:v>-3.5893000000000001E-3</c:v>
                </c:pt>
                <c:pt idx="59007">
                  <c:v>-2.6044800000000002E-3</c:v>
                </c:pt>
                <c:pt idx="59008">
                  <c:v>1.26165E-3</c:v>
                </c:pt>
                <c:pt idx="59009">
                  <c:v>4.5406099999999996E-3</c:v>
                </c:pt>
                <c:pt idx="59010">
                  <c:v>5.6435599999999997E-3</c:v>
                </c:pt>
                <c:pt idx="59011">
                  <c:v>6.5631099999999996E-3</c:v>
                </c:pt>
                <c:pt idx="59012">
                  <c:v>5.3237700000000002E-3</c:v>
                </c:pt>
                <c:pt idx="59013">
                  <c:v>3.7818700000000001E-3</c:v>
                </c:pt>
                <c:pt idx="59014">
                  <c:v>4.5127099999999996E-3</c:v>
                </c:pt>
                <c:pt idx="59015">
                  <c:v>4.8750299999999998E-3</c:v>
                </c:pt>
                <c:pt idx="59016">
                  <c:v>4.8090299999999997E-3</c:v>
                </c:pt>
                <c:pt idx="59017">
                  <c:v>3.9230999999999997E-3</c:v>
                </c:pt>
                <c:pt idx="59018">
                  <c:v>4.2692900000000002E-3</c:v>
                </c:pt>
                <c:pt idx="59019">
                  <c:v>4.0906900000000001E-3</c:v>
                </c:pt>
                <c:pt idx="59020">
                  <c:v>3.4882400000000001E-3</c:v>
                </c:pt>
                <c:pt idx="59021">
                  <c:v>3.43517E-3</c:v>
                </c:pt>
                <c:pt idx="59022">
                  <c:v>1.6559299999999999E-3</c:v>
                </c:pt>
                <c:pt idx="59023">
                  <c:v>-1.9897199999999999E-3</c:v>
                </c:pt>
                <c:pt idx="59024">
                  <c:v>-3.6097999999999998E-3</c:v>
                </c:pt>
                <c:pt idx="59025">
                  <c:v>-6.4214399999999996E-3</c:v>
                </c:pt>
                <c:pt idx="59026">
                  <c:v>-6.2535799999999999E-3</c:v>
                </c:pt>
                <c:pt idx="59027">
                  <c:v>-4.3940100000000003E-3</c:v>
                </c:pt>
                <c:pt idx="59028">
                  <c:v>-5.3205700000000002E-3</c:v>
                </c:pt>
                <c:pt idx="59029">
                  <c:v>-3.98453E-3</c:v>
                </c:pt>
                <c:pt idx="59030">
                  <c:v>-5.2210399999999997E-3</c:v>
                </c:pt>
                <c:pt idx="59031">
                  <c:v>-5.1326899999999996E-3</c:v>
                </c:pt>
                <c:pt idx="59032">
                  <c:v>-4.0802599999999996E-3</c:v>
                </c:pt>
                <c:pt idx="59033">
                  <c:v>-5.8428500000000001E-3</c:v>
                </c:pt>
                <c:pt idx="59034">
                  <c:v>-5.00338E-3</c:v>
                </c:pt>
                <c:pt idx="59035">
                  <c:v>-4.3492699999999997E-3</c:v>
                </c:pt>
                <c:pt idx="59036">
                  <c:v>-4.8139899999999998E-3</c:v>
                </c:pt>
                <c:pt idx="59037">
                  <c:v>-4.6312599999999999E-3</c:v>
                </c:pt>
                <c:pt idx="59038">
                  <c:v>-5.2912100000000002E-3</c:v>
                </c:pt>
                <c:pt idx="59039">
                  <c:v>-5.6898599999999997E-3</c:v>
                </c:pt>
                <c:pt idx="59040">
                  <c:v>-4.8290099999999999E-3</c:v>
                </c:pt>
                <c:pt idx="59041">
                  <c:v>-4.3814400000000003E-3</c:v>
                </c:pt>
                <c:pt idx="59042">
                  <c:v>-1.9619699999999999E-3</c:v>
                </c:pt>
                <c:pt idx="59043">
                  <c:v>3.4120999999999999E-4</c:v>
                </c:pt>
                <c:pt idx="59044">
                  <c:v>3.2275899999999998E-3</c:v>
                </c:pt>
                <c:pt idx="59045">
                  <c:v>3.9768800000000003E-3</c:v>
                </c:pt>
                <c:pt idx="59046">
                  <c:v>3.4638E-3</c:v>
                </c:pt>
                <c:pt idx="59047">
                  <c:v>3.1622400000000002E-3</c:v>
                </c:pt>
                <c:pt idx="59048">
                  <c:v>1.4039899999999999E-3</c:v>
                </c:pt>
                <c:pt idx="59049">
                  <c:v>-1.7361399999999999E-3</c:v>
                </c:pt>
                <c:pt idx="59050">
                  <c:v>-5.1892199999999996E-3</c:v>
                </c:pt>
                <c:pt idx="59051">
                  <c:v>-6.842E-3</c:v>
                </c:pt>
                <c:pt idx="59052">
                  <c:v>-7.43058E-3</c:v>
                </c:pt>
                <c:pt idx="59053">
                  <c:v>-5.8807499999999997E-3</c:v>
                </c:pt>
                <c:pt idx="59054">
                  <c:v>-5.1683500000000004E-3</c:v>
                </c:pt>
                <c:pt idx="59055">
                  <c:v>-5.8391900000000002E-3</c:v>
                </c:pt>
                <c:pt idx="59056">
                  <c:v>-3.9723600000000003E-3</c:v>
                </c:pt>
                <c:pt idx="59057">
                  <c:v>-2.4595200000000002E-3</c:v>
                </c:pt>
                <c:pt idx="59058">
                  <c:v>2.7674999999999998E-4</c:v>
                </c:pt>
                <c:pt idx="59059">
                  <c:v>2.7000399999999999E-3</c:v>
                </c:pt>
                <c:pt idx="59060">
                  <c:v>4.2850400000000004E-3</c:v>
                </c:pt>
                <c:pt idx="59061">
                  <c:v>3.0856899999999999E-3</c:v>
                </c:pt>
                <c:pt idx="59062">
                  <c:v>2.2925799999999998E-3</c:v>
                </c:pt>
                <c:pt idx="59063">
                  <c:v>3.0479999999999999E-3</c:v>
                </c:pt>
                <c:pt idx="59064">
                  <c:v>-1.55181E-3</c:v>
                </c:pt>
                <c:pt idx="59065">
                  <c:v>-4.3528100000000004E-3</c:v>
                </c:pt>
                <c:pt idx="59066">
                  <c:v>-5.3550300000000002E-3</c:v>
                </c:pt>
                <c:pt idx="59067">
                  <c:v>-6.3915999999999999E-3</c:v>
                </c:pt>
                <c:pt idx="59068">
                  <c:v>-6.4147099999999997E-3</c:v>
                </c:pt>
                <c:pt idx="59069">
                  <c:v>-6.4949200000000004E-3</c:v>
                </c:pt>
                <c:pt idx="59070">
                  <c:v>-5.73406E-3</c:v>
                </c:pt>
                <c:pt idx="59071">
                  <c:v>-5.4853699999999998E-3</c:v>
                </c:pt>
                <c:pt idx="59072">
                  <c:v>-5.4672100000000001E-3</c:v>
                </c:pt>
                <c:pt idx="59073">
                  <c:v>-6.2394E-3</c:v>
                </c:pt>
                <c:pt idx="59074">
                  <c:v>-5.3776300000000004E-3</c:v>
                </c:pt>
                <c:pt idx="59075">
                  <c:v>-5.2318099999999999E-3</c:v>
                </c:pt>
                <c:pt idx="59076">
                  <c:v>-3.76685E-3</c:v>
                </c:pt>
                <c:pt idx="59077">
                  <c:v>-3.6980699999999999E-3</c:v>
                </c:pt>
                <c:pt idx="59078">
                  <c:v>-2.1655400000000001E-3</c:v>
                </c:pt>
                <c:pt idx="59079">
                  <c:v>1.3370400000000001E-3</c:v>
                </c:pt>
                <c:pt idx="59080">
                  <c:v>3.1502800000000001E-3</c:v>
                </c:pt>
                <c:pt idx="59081">
                  <c:v>6.2000700000000002E-3</c:v>
                </c:pt>
                <c:pt idx="59082">
                  <c:v>6.6772100000000003E-3</c:v>
                </c:pt>
                <c:pt idx="59083">
                  <c:v>6.2603600000000004E-3</c:v>
                </c:pt>
                <c:pt idx="59084">
                  <c:v>6.66587E-3</c:v>
                </c:pt>
                <c:pt idx="59085">
                  <c:v>6.4385600000000003E-3</c:v>
                </c:pt>
                <c:pt idx="59086">
                  <c:v>4.52784E-3</c:v>
                </c:pt>
                <c:pt idx="59087">
                  <c:v>5.4187699999999998E-3</c:v>
                </c:pt>
                <c:pt idx="59088">
                  <c:v>6.5723500000000002E-3</c:v>
                </c:pt>
                <c:pt idx="59089">
                  <c:v>4.8136200000000002E-3</c:v>
                </c:pt>
                <c:pt idx="59090">
                  <c:v>4.5961200000000004E-3</c:v>
                </c:pt>
                <c:pt idx="59091">
                  <c:v>5.2323100000000004E-3</c:v>
                </c:pt>
                <c:pt idx="59092">
                  <c:v>5.7413799999999999E-3</c:v>
                </c:pt>
                <c:pt idx="59093">
                  <c:v>5.0940400000000002E-3</c:v>
                </c:pt>
                <c:pt idx="59094">
                  <c:v>5.7421499999999997E-3</c:v>
                </c:pt>
                <c:pt idx="59095">
                  <c:v>4.9558700000000002E-3</c:v>
                </c:pt>
                <c:pt idx="59096">
                  <c:v>4.9872400000000004E-3</c:v>
                </c:pt>
                <c:pt idx="59097">
                  <c:v>4.1438500000000001E-3</c:v>
                </c:pt>
                <c:pt idx="59098">
                  <c:v>1.7107299999999999E-3</c:v>
                </c:pt>
                <c:pt idx="59099">
                  <c:v>-1.72076E-3</c:v>
                </c:pt>
                <c:pt idx="59100">
                  <c:v>-3.8350699999999999E-3</c:v>
                </c:pt>
                <c:pt idx="59101">
                  <c:v>-4.8832700000000003E-3</c:v>
                </c:pt>
                <c:pt idx="59102">
                  <c:v>-4.1621000000000002E-3</c:v>
                </c:pt>
                <c:pt idx="59103">
                  <c:v>-3.1519299999999998E-3</c:v>
                </c:pt>
                <c:pt idx="59104">
                  <c:v>-2.2426E-3</c:v>
                </c:pt>
                <c:pt idx="59105">
                  <c:v>2.4216099999999998E-3</c:v>
                </c:pt>
                <c:pt idx="59106">
                  <c:v>5.6374499999999996E-3</c:v>
                </c:pt>
                <c:pt idx="59107">
                  <c:v>7.7131400000000003E-3</c:v>
                </c:pt>
                <c:pt idx="59108">
                  <c:v>6.8650200000000003E-3</c:v>
                </c:pt>
                <c:pt idx="59109">
                  <c:v>5.8867700000000004E-3</c:v>
                </c:pt>
                <c:pt idx="59110">
                  <c:v>5.6717099999999999E-3</c:v>
                </c:pt>
                <c:pt idx="59111">
                  <c:v>5.6587900000000003E-3</c:v>
                </c:pt>
                <c:pt idx="59112">
                  <c:v>5.8574600000000001E-3</c:v>
                </c:pt>
                <c:pt idx="59113">
                  <c:v>3.5402599999999999E-3</c:v>
                </c:pt>
                <c:pt idx="59114">
                  <c:v>-6.8422000000000003E-4</c:v>
                </c:pt>
                <c:pt idx="59115">
                  <c:v>-3.5627300000000001E-3</c:v>
                </c:pt>
                <c:pt idx="59116">
                  <c:v>-4.2638199999999998E-3</c:v>
                </c:pt>
                <c:pt idx="59117">
                  <c:v>-4.7080200000000003E-3</c:v>
                </c:pt>
                <c:pt idx="59118">
                  <c:v>-3.7106600000000002E-3</c:v>
                </c:pt>
                <c:pt idx="59119">
                  <c:v>-2.3835900000000001E-3</c:v>
                </c:pt>
                <c:pt idx="59120">
                  <c:v>1.41803E-3</c:v>
                </c:pt>
                <c:pt idx="59121">
                  <c:v>3.9212300000000004E-3</c:v>
                </c:pt>
                <c:pt idx="59122">
                  <c:v>6.1398399999999997E-3</c:v>
                </c:pt>
                <c:pt idx="59123">
                  <c:v>7.5336300000000004E-3</c:v>
                </c:pt>
                <c:pt idx="59124">
                  <c:v>6.8364400000000001E-3</c:v>
                </c:pt>
                <c:pt idx="59125">
                  <c:v>6.59153E-3</c:v>
                </c:pt>
                <c:pt idx="59126">
                  <c:v>5.8194800000000001E-3</c:v>
                </c:pt>
                <c:pt idx="59127">
                  <c:v>6.1822200000000004E-3</c:v>
                </c:pt>
                <c:pt idx="59128">
                  <c:v>7.09466E-3</c:v>
                </c:pt>
                <c:pt idx="59129">
                  <c:v>5.3417899999999999E-3</c:v>
                </c:pt>
                <c:pt idx="59130">
                  <c:v>5.9933900000000003E-3</c:v>
                </c:pt>
                <c:pt idx="59131">
                  <c:v>7.3110600000000003E-3</c:v>
                </c:pt>
                <c:pt idx="59132">
                  <c:v>5.2430100000000002E-3</c:v>
                </c:pt>
                <c:pt idx="59133">
                  <c:v>3.1258900000000001E-3</c:v>
                </c:pt>
                <c:pt idx="59134">
                  <c:v>3.0440799999999998E-3</c:v>
                </c:pt>
                <c:pt idx="59135">
                  <c:v>-1.9737800000000001E-3</c:v>
                </c:pt>
                <c:pt idx="59136">
                  <c:v>-5.2591699999999996E-3</c:v>
                </c:pt>
                <c:pt idx="59137">
                  <c:v>-5.4424599999999997E-3</c:v>
                </c:pt>
                <c:pt idx="59138">
                  <c:v>-6.8150399999999996E-3</c:v>
                </c:pt>
                <c:pt idx="59139">
                  <c:v>-5.9245499999999998E-3</c:v>
                </c:pt>
                <c:pt idx="59140">
                  <c:v>-6.37669E-3</c:v>
                </c:pt>
                <c:pt idx="59141">
                  <c:v>-6.3038399999999998E-3</c:v>
                </c:pt>
                <c:pt idx="59142">
                  <c:v>-5.6920800000000004E-3</c:v>
                </c:pt>
                <c:pt idx="59143">
                  <c:v>-6.17894E-3</c:v>
                </c:pt>
                <c:pt idx="59144">
                  <c:v>-6.4551599999999997E-3</c:v>
                </c:pt>
                <c:pt idx="59145">
                  <c:v>-5.7051899999999997E-3</c:v>
                </c:pt>
                <c:pt idx="59146">
                  <c:v>-6.1291599999999998E-3</c:v>
                </c:pt>
                <c:pt idx="59147">
                  <c:v>-5.84638E-3</c:v>
                </c:pt>
                <c:pt idx="59148">
                  <c:v>-3.4359199999999999E-3</c:v>
                </c:pt>
                <c:pt idx="59149">
                  <c:v>-1.1971600000000001E-3</c:v>
                </c:pt>
                <c:pt idx="59150">
                  <c:v>1.9864000000000001E-3</c:v>
                </c:pt>
                <c:pt idx="59151">
                  <c:v>4.9654299999999998E-3</c:v>
                </c:pt>
                <c:pt idx="59152">
                  <c:v>5.64672E-3</c:v>
                </c:pt>
                <c:pt idx="59153">
                  <c:v>3.8553099999999998E-3</c:v>
                </c:pt>
                <c:pt idx="59154">
                  <c:v>3.0219999999999999E-3</c:v>
                </c:pt>
                <c:pt idx="59155">
                  <c:v>-7.0383999999999996E-4</c:v>
                </c:pt>
                <c:pt idx="59156">
                  <c:v>-4.6751600000000003E-3</c:v>
                </c:pt>
                <c:pt idx="59157">
                  <c:v>-5.6823999999999998E-3</c:v>
                </c:pt>
                <c:pt idx="59158">
                  <c:v>-5.4594300000000004E-3</c:v>
                </c:pt>
                <c:pt idx="59159">
                  <c:v>-3.61539E-3</c:v>
                </c:pt>
                <c:pt idx="59160">
                  <c:v>-3.5272E-4</c:v>
                </c:pt>
                <c:pt idx="59161">
                  <c:v>2.9038900000000001E-3</c:v>
                </c:pt>
                <c:pt idx="59162">
                  <c:v>6.2723199999999996E-3</c:v>
                </c:pt>
                <c:pt idx="59163">
                  <c:v>7.8597100000000007E-3</c:v>
                </c:pt>
                <c:pt idx="59164">
                  <c:v>7.1987300000000004E-3</c:v>
                </c:pt>
                <c:pt idx="59165">
                  <c:v>6.4570599999999997E-3</c:v>
                </c:pt>
                <c:pt idx="59166">
                  <c:v>6.2827300000000003E-3</c:v>
                </c:pt>
                <c:pt idx="59167">
                  <c:v>7.1681000000000002E-3</c:v>
                </c:pt>
                <c:pt idx="59168">
                  <c:v>5.6326400000000004E-3</c:v>
                </c:pt>
                <c:pt idx="59169">
                  <c:v>3.0538399999999999E-3</c:v>
                </c:pt>
                <c:pt idx="59170">
                  <c:v>1.3078199999999999E-3</c:v>
                </c:pt>
                <c:pt idx="59171">
                  <c:v>-3.6302600000000002E-3</c:v>
                </c:pt>
                <c:pt idx="59172">
                  <c:v>-5.26831E-3</c:v>
                </c:pt>
                <c:pt idx="59173">
                  <c:v>-5.7964000000000002E-3</c:v>
                </c:pt>
                <c:pt idx="59174">
                  <c:v>-5.6832000000000002E-3</c:v>
                </c:pt>
                <c:pt idx="59175">
                  <c:v>-7.5823000000000004E-4</c:v>
                </c:pt>
                <c:pt idx="59176">
                  <c:v>2.5864400000000002E-3</c:v>
                </c:pt>
                <c:pt idx="59177">
                  <c:v>4.5912699999999997E-3</c:v>
                </c:pt>
                <c:pt idx="59178">
                  <c:v>7.85632E-3</c:v>
                </c:pt>
                <c:pt idx="59179">
                  <c:v>8.3669199999999999E-3</c:v>
                </c:pt>
                <c:pt idx="59180">
                  <c:v>6.4828899999999998E-3</c:v>
                </c:pt>
                <c:pt idx="59181">
                  <c:v>6.8792000000000002E-3</c:v>
                </c:pt>
                <c:pt idx="59182">
                  <c:v>6.5358200000000003E-3</c:v>
                </c:pt>
                <c:pt idx="59183">
                  <c:v>5.0391200000000002E-3</c:v>
                </c:pt>
                <c:pt idx="59184">
                  <c:v>5.9894900000000001E-3</c:v>
                </c:pt>
                <c:pt idx="59185">
                  <c:v>6.8058499999999996E-3</c:v>
                </c:pt>
                <c:pt idx="59186">
                  <c:v>6.8830999999999996E-3</c:v>
                </c:pt>
                <c:pt idx="59187">
                  <c:v>6.3051499999999998E-3</c:v>
                </c:pt>
                <c:pt idx="59188">
                  <c:v>5.8915800000000004E-3</c:v>
                </c:pt>
                <c:pt idx="59189">
                  <c:v>3.2227699999999998E-3</c:v>
                </c:pt>
                <c:pt idx="59190">
                  <c:v>1.6117900000000001E-3</c:v>
                </c:pt>
                <c:pt idx="59191">
                  <c:v>-8.9088000000000004E-4</c:v>
                </c:pt>
                <c:pt idx="59192">
                  <c:v>-3.8696899999999998E-3</c:v>
                </c:pt>
                <c:pt idx="59193">
                  <c:v>-6.4795199999999999E-3</c:v>
                </c:pt>
                <c:pt idx="59194">
                  <c:v>-8.5891000000000006E-3</c:v>
                </c:pt>
                <c:pt idx="59195">
                  <c:v>-8.0285800000000004E-3</c:v>
                </c:pt>
                <c:pt idx="59196">
                  <c:v>-6.7487600000000003E-3</c:v>
                </c:pt>
                <c:pt idx="59197">
                  <c:v>-5.7123299999999998E-3</c:v>
                </c:pt>
                <c:pt idx="59198">
                  <c:v>-5.6746799999999997E-3</c:v>
                </c:pt>
                <c:pt idx="59199">
                  <c:v>-6.8348699999999998E-3</c:v>
                </c:pt>
                <c:pt idx="59200">
                  <c:v>-6.1888799999999999E-3</c:v>
                </c:pt>
                <c:pt idx="59201">
                  <c:v>-5.2278899999999998E-3</c:v>
                </c:pt>
                <c:pt idx="59202">
                  <c:v>-6.0028299999999998E-3</c:v>
                </c:pt>
                <c:pt idx="59203">
                  <c:v>-7.2093000000000001E-3</c:v>
                </c:pt>
                <c:pt idx="59204">
                  <c:v>-7.36631E-3</c:v>
                </c:pt>
                <c:pt idx="59205">
                  <c:v>-6.3947400000000003E-3</c:v>
                </c:pt>
                <c:pt idx="59206">
                  <c:v>-7.4491799999999997E-3</c:v>
                </c:pt>
                <c:pt idx="59207">
                  <c:v>-7.9875199999999997E-3</c:v>
                </c:pt>
                <c:pt idx="59208">
                  <c:v>-5.4092300000000001E-3</c:v>
                </c:pt>
                <c:pt idx="59209">
                  <c:v>-5.0811800000000002E-3</c:v>
                </c:pt>
                <c:pt idx="59210">
                  <c:v>-3.3554100000000001E-3</c:v>
                </c:pt>
                <c:pt idx="59211">
                  <c:v>1.7886099999999999E-3</c:v>
                </c:pt>
                <c:pt idx="59212">
                  <c:v>4.4264300000000003E-3</c:v>
                </c:pt>
                <c:pt idx="59213">
                  <c:v>4.0367700000000003E-3</c:v>
                </c:pt>
                <c:pt idx="59214">
                  <c:v>4.9904800000000003E-3</c:v>
                </c:pt>
                <c:pt idx="59215">
                  <c:v>4.5550599999999997E-3</c:v>
                </c:pt>
                <c:pt idx="59216">
                  <c:v>1.49934E-3</c:v>
                </c:pt>
                <c:pt idx="59217">
                  <c:v>-1.92023E-3</c:v>
                </c:pt>
                <c:pt idx="59218">
                  <c:v>-5.8606400000000003E-3</c:v>
                </c:pt>
                <c:pt idx="59219">
                  <c:v>-8.4094100000000008E-3</c:v>
                </c:pt>
                <c:pt idx="59220">
                  <c:v>-8.6037000000000006E-3</c:v>
                </c:pt>
                <c:pt idx="59221">
                  <c:v>-7.8973900000000007E-3</c:v>
                </c:pt>
                <c:pt idx="59222">
                  <c:v>-7.5129000000000003E-3</c:v>
                </c:pt>
                <c:pt idx="59223">
                  <c:v>-6.2016600000000003E-3</c:v>
                </c:pt>
                <c:pt idx="59224">
                  <c:v>-4.5918E-3</c:v>
                </c:pt>
                <c:pt idx="59225">
                  <c:v>-3.3161000000000002E-3</c:v>
                </c:pt>
                <c:pt idx="59226">
                  <c:v>1.7866799999999999E-3</c:v>
                </c:pt>
                <c:pt idx="59227">
                  <c:v>4.2436599999999998E-3</c:v>
                </c:pt>
                <c:pt idx="59228">
                  <c:v>4.2755800000000002E-3</c:v>
                </c:pt>
                <c:pt idx="59229">
                  <c:v>4.9734000000000002E-3</c:v>
                </c:pt>
                <c:pt idx="59230">
                  <c:v>3.5899299999999999E-3</c:v>
                </c:pt>
                <c:pt idx="59231">
                  <c:v>1.24263E-3</c:v>
                </c:pt>
                <c:pt idx="59232">
                  <c:v>-1.1353299999999999E-3</c:v>
                </c:pt>
                <c:pt idx="59233">
                  <c:v>-3.6300799999999999E-3</c:v>
                </c:pt>
                <c:pt idx="59234">
                  <c:v>-7.1816700000000002E-3</c:v>
                </c:pt>
                <c:pt idx="59235">
                  <c:v>-8.6738200000000005E-3</c:v>
                </c:pt>
                <c:pt idx="59236">
                  <c:v>-6.7323900000000004E-3</c:v>
                </c:pt>
                <c:pt idx="59237">
                  <c:v>-6.1808799999999997E-3</c:v>
                </c:pt>
                <c:pt idx="59238">
                  <c:v>-6.6493400000000001E-3</c:v>
                </c:pt>
                <c:pt idx="59239">
                  <c:v>-7.30396E-3</c:v>
                </c:pt>
                <c:pt idx="59240">
                  <c:v>-7.0831799999999997E-3</c:v>
                </c:pt>
                <c:pt idx="59241">
                  <c:v>-7.49558E-3</c:v>
                </c:pt>
                <c:pt idx="59242">
                  <c:v>-7.8401800000000004E-3</c:v>
                </c:pt>
                <c:pt idx="59243">
                  <c:v>-7.3001799999999999E-3</c:v>
                </c:pt>
                <c:pt idx="59244">
                  <c:v>-4.9312699999999998E-3</c:v>
                </c:pt>
                <c:pt idx="59245">
                  <c:v>-3.6084099999999998E-3</c:v>
                </c:pt>
                <c:pt idx="59246">
                  <c:v>-2.1072700000000001E-3</c:v>
                </c:pt>
                <c:pt idx="59247">
                  <c:v>2.4463699999999998E-3</c:v>
                </c:pt>
                <c:pt idx="59248">
                  <c:v>5.2335300000000001E-3</c:v>
                </c:pt>
                <c:pt idx="59249">
                  <c:v>8.0860199999999993E-3</c:v>
                </c:pt>
                <c:pt idx="59250">
                  <c:v>8.0162500000000008E-3</c:v>
                </c:pt>
                <c:pt idx="59251">
                  <c:v>7.1994299999999997E-3</c:v>
                </c:pt>
                <c:pt idx="59252">
                  <c:v>8.3546999999999996E-3</c:v>
                </c:pt>
                <c:pt idx="59253">
                  <c:v>7.1493700000000004E-3</c:v>
                </c:pt>
                <c:pt idx="59254">
                  <c:v>5.5745100000000004E-3</c:v>
                </c:pt>
                <c:pt idx="59255">
                  <c:v>7.0654400000000001E-3</c:v>
                </c:pt>
                <c:pt idx="59256">
                  <c:v>6.4930200000000004E-3</c:v>
                </c:pt>
                <c:pt idx="59257">
                  <c:v>4.7491499999999997E-3</c:v>
                </c:pt>
                <c:pt idx="59258">
                  <c:v>6.8477199999999998E-3</c:v>
                </c:pt>
                <c:pt idx="59259">
                  <c:v>6.3082199999999998E-3</c:v>
                </c:pt>
                <c:pt idx="59260">
                  <c:v>7.7110700000000004E-3</c:v>
                </c:pt>
                <c:pt idx="59261">
                  <c:v>7.2276299999999996E-3</c:v>
                </c:pt>
                <c:pt idx="59262">
                  <c:v>5.99053E-3</c:v>
                </c:pt>
                <c:pt idx="59263">
                  <c:v>7.1719599999999998E-3</c:v>
                </c:pt>
                <c:pt idx="59264">
                  <c:v>5.8738699999999998E-3</c:v>
                </c:pt>
                <c:pt idx="59265">
                  <c:v>5.3135400000000003E-3</c:v>
                </c:pt>
                <c:pt idx="59266">
                  <c:v>2.28904E-3</c:v>
                </c:pt>
                <c:pt idx="59267">
                  <c:v>-1.7680300000000001E-3</c:v>
                </c:pt>
                <c:pt idx="59268">
                  <c:v>-4.2727700000000004E-3</c:v>
                </c:pt>
                <c:pt idx="59269">
                  <c:v>-5.15395E-3</c:v>
                </c:pt>
                <c:pt idx="59270">
                  <c:v>-4.6900400000000004E-3</c:v>
                </c:pt>
                <c:pt idx="59271">
                  <c:v>-3.7821899999999999E-3</c:v>
                </c:pt>
                <c:pt idx="59272">
                  <c:v>-1.6697000000000001E-4</c:v>
                </c:pt>
                <c:pt idx="59273">
                  <c:v>1.7859900000000001E-3</c:v>
                </c:pt>
                <c:pt idx="59274">
                  <c:v>6.3735099999999998E-3</c:v>
                </c:pt>
                <c:pt idx="59275">
                  <c:v>9.1629599999999995E-3</c:v>
                </c:pt>
                <c:pt idx="59276">
                  <c:v>8.0815699999999997E-3</c:v>
                </c:pt>
                <c:pt idx="59277">
                  <c:v>7.8594300000000006E-3</c:v>
                </c:pt>
                <c:pt idx="59278">
                  <c:v>8.3601300000000003E-3</c:v>
                </c:pt>
                <c:pt idx="59279">
                  <c:v>7.0088099999999999E-3</c:v>
                </c:pt>
                <c:pt idx="59280">
                  <c:v>4.26145E-3</c:v>
                </c:pt>
                <c:pt idx="59281">
                  <c:v>2.0652499999999998E-3</c:v>
                </c:pt>
                <c:pt idx="59282">
                  <c:v>-6.9627999999999997E-4</c:v>
                </c:pt>
                <c:pt idx="59283">
                  <c:v>-3.0761899999999999E-3</c:v>
                </c:pt>
                <c:pt idx="59284">
                  <c:v>-5.8229800000000002E-3</c:v>
                </c:pt>
                <c:pt idx="59285">
                  <c:v>-5.8107799999999998E-3</c:v>
                </c:pt>
                <c:pt idx="59286">
                  <c:v>-4.2230499999999999E-3</c:v>
                </c:pt>
                <c:pt idx="59287">
                  <c:v>-1.54641E-3</c:v>
                </c:pt>
                <c:pt idx="59288">
                  <c:v>1.7757599999999999E-3</c:v>
                </c:pt>
                <c:pt idx="59289">
                  <c:v>4.6121199999999999E-3</c:v>
                </c:pt>
                <c:pt idx="59290">
                  <c:v>7.2635499999999997E-3</c:v>
                </c:pt>
                <c:pt idx="59291">
                  <c:v>7.9423800000000006E-3</c:v>
                </c:pt>
                <c:pt idx="59292">
                  <c:v>7.5517199999999996E-3</c:v>
                </c:pt>
                <c:pt idx="59293">
                  <c:v>7.2933800000000003E-3</c:v>
                </c:pt>
                <c:pt idx="59294">
                  <c:v>8.1014299999999997E-3</c:v>
                </c:pt>
                <c:pt idx="59295">
                  <c:v>7.7095899999999997E-3</c:v>
                </c:pt>
                <c:pt idx="59296">
                  <c:v>8.1447299999999993E-3</c:v>
                </c:pt>
                <c:pt idx="59297">
                  <c:v>6.5086299999999996E-3</c:v>
                </c:pt>
                <c:pt idx="59298">
                  <c:v>7.0231499999999997E-3</c:v>
                </c:pt>
                <c:pt idx="59299">
                  <c:v>7.1496700000000003E-3</c:v>
                </c:pt>
                <c:pt idx="59300">
                  <c:v>6.0414099999999997E-3</c:v>
                </c:pt>
                <c:pt idx="59301">
                  <c:v>5.5368600000000002E-3</c:v>
                </c:pt>
                <c:pt idx="59302">
                  <c:v>2.58684E-3</c:v>
                </c:pt>
                <c:pt idx="59303">
                  <c:v>-5.9190999999999996E-4</c:v>
                </c:pt>
                <c:pt idx="59304">
                  <c:v>-5.1050999999999996E-3</c:v>
                </c:pt>
                <c:pt idx="59305">
                  <c:v>-7.12037E-3</c:v>
                </c:pt>
                <c:pt idx="59306">
                  <c:v>-8.4941099999999992E-3</c:v>
                </c:pt>
                <c:pt idx="59307">
                  <c:v>-8.8783400000000002E-3</c:v>
                </c:pt>
                <c:pt idx="59308">
                  <c:v>-6.37888E-3</c:v>
                </c:pt>
                <c:pt idx="59309">
                  <c:v>-7.4838300000000003E-3</c:v>
                </c:pt>
                <c:pt idx="59310">
                  <c:v>-8.3697300000000006E-3</c:v>
                </c:pt>
                <c:pt idx="59311">
                  <c:v>-6.0585400000000003E-3</c:v>
                </c:pt>
                <c:pt idx="59312">
                  <c:v>-6.28059E-3</c:v>
                </c:pt>
                <c:pt idx="59313">
                  <c:v>-7.0904100000000001E-3</c:v>
                </c:pt>
                <c:pt idx="59314">
                  <c:v>-7.0622000000000002E-3</c:v>
                </c:pt>
                <c:pt idx="59315">
                  <c:v>-6.4596799999999998E-3</c:v>
                </c:pt>
                <c:pt idx="59316">
                  <c:v>-2.9905299999999999E-3</c:v>
                </c:pt>
                <c:pt idx="59317">
                  <c:v>-1.53517E-3</c:v>
                </c:pt>
                <c:pt idx="59318">
                  <c:v>1.20878E-3</c:v>
                </c:pt>
                <c:pt idx="59319">
                  <c:v>3.2450600000000001E-3</c:v>
                </c:pt>
                <c:pt idx="59320">
                  <c:v>4.9924599999999998E-3</c:v>
                </c:pt>
                <c:pt idx="59321">
                  <c:v>4.6671899999999999E-3</c:v>
                </c:pt>
                <c:pt idx="59322">
                  <c:v>1.4472599999999999E-3</c:v>
                </c:pt>
                <c:pt idx="59323" formatCode="0.00E+00">
                  <c:v>5.3709999999999999E-5</c:v>
                </c:pt>
                <c:pt idx="59324">
                  <c:v>-2.24632E-3</c:v>
                </c:pt>
                <c:pt idx="59325">
                  <c:v>-3.9072400000000002E-3</c:v>
                </c:pt>
                <c:pt idx="59326">
                  <c:v>-5.1018900000000004E-3</c:v>
                </c:pt>
                <c:pt idx="59327">
                  <c:v>-3.66133E-3</c:v>
                </c:pt>
                <c:pt idx="59328">
                  <c:v>1.9659000000000001E-4</c:v>
                </c:pt>
                <c:pt idx="59329">
                  <c:v>2.6002E-3</c:v>
                </c:pt>
                <c:pt idx="59330">
                  <c:v>4.59868E-3</c:v>
                </c:pt>
                <c:pt idx="59331">
                  <c:v>6.4911999999999999E-3</c:v>
                </c:pt>
                <c:pt idx="59332">
                  <c:v>8.5351300000000001E-3</c:v>
                </c:pt>
                <c:pt idx="59333">
                  <c:v>8.7279699999999998E-3</c:v>
                </c:pt>
                <c:pt idx="59334">
                  <c:v>7.7030500000000003E-3</c:v>
                </c:pt>
                <c:pt idx="59335">
                  <c:v>6.85193E-3</c:v>
                </c:pt>
                <c:pt idx="59336">
                  <c:v>5.0357800000000001E-3</c:v>
                </c:pt>
                <c:pt idx="59337">
                  <c:v>2.29693E-3</c:v>
                </c:pt>
                <c:pt idx="59338">
                  <c:v>-4.8575000000000002E-4</c:v>
                </c:pt>
                <c:pt idx="59339">
                  <c:v>-2.9709599999999999E-3</c:v>
                </c:pt>
                <c:pt idx="59340">
                  <c:v>-3.6744099999999999E-3</c:v>
                </c:pt>
                <c:pt idx="59341">
                  <c:v>-4.6793199999999998E-3</c:v>
                </c:pt>
                <c:pt idx="59342">
                  <c:v>-4.4235899999999998E-3</c:v>
                </c:pt>
                <c:pt idx="59343">
                  <c:v>-1.59037E-3</c:v>
                </c:pt>
                <c:pt idx="59344">
                  <c:v>1.2575100000000001E-3</c:v>
                </c:pt>
                <c:pt idx="59345">
                  <c:v>4.2238500000000003E-3</c:v>
                </c:pt>
                <c:pt idx="59346">
                  <c:v>7.1622500000000002E-3</c:v>
                </c:pt>
                <c:pt idx="59347">
                  <c:v>8.2864600000000007E-3</c:v>
                </c:pt>
                <c:pt idx="59348">
                  <c:v>8.5669700000000001E-3</c:v>
                </c:pt>
                <c:pt idx="59349">
                  <c:v>6.9976200000000004E-3</c:v>
                </c:pt>
                <c:pt idx="59350">
                  <c:v>6.26247E-3</c:v>
                </c:pt>
                <c:pt idx="59351">
                  <c:v>6.9604599999999999E-3</c:v>
                </c:pt>
                <c:pt idx="59352">
                  <c:v>7.6335500000000002E-3</c:v>
                </c:pt>
                <c:pt idx="59353">
                  <c:v>6.3091299999999996E-3</c:v>
                </c:pt>
                <c:pt idx="59354">
                  <c:v>6.2142400000000002E-3</c:v>
                </c:pt>
                <c:pt idx="59355">
                  <c:v>7.29052E-3</c:v>
                </c:pt>
                <c:pt idx="59356">
                  <c:v>6.8232299999999996E-3</c:v>
                </c:pt>
                <c:pt idx="59357">
                  <c:v>4.6920900000000003E-3</c:v>
                </c:pt>
                <c:pt idx="59358">
                  <c:v>1.6336000000000001E-4</c:v>
                </c:pt>
                <c:pt idx="59359">
                  <c:v>-1.8574399999999999E-3</c:v>
                </c:pt>
                <c:pt idx="59360">
                  <c:v>-3.9419600000000004E-3</c:v>
                </c:pt>
                <c:pt idx="59361">
                  <c:v>-6.5551200000000002E-3</c:v>
                </c:pt>
                <c:pt idx="59362">
                  <c:v>-6.5915599999999998E-3</c:v>
                </c:pt>
                <c:pt idx="59363">
                  <c:v>-7.7936300000000002E-3</c:v>
                </c:pt>
                <c:pt idx="59364">
                  <c:v>-7.2166699999999997E-3</c:v>
                </c:pt>
                <c:pt idx="59365">
                  <c:v>-7.5967300000000003E-3</c:v>
                </c:pt>
                <c:pt idx="59366">
                  <c:v>-6.7618499999999998E-3</c:v>
                </c:pt>
                <c:pt idx="59367">
                  <c:v>-6.91006E-3</c:v>
                </c:pt>
                <c:pt idx="59368">
                  <c:v>-8.5505100000000007E-3</c:v>
                </c:pt>
                <c:pt idx="59369">
                  <c:v>-6.6810200000000002E-3</c:v>
                </c:pt>
                <c:pt idx="59370">
                  <c:v>-6.1335699999999996E-3</c:v>
                </c:pt>
                <c:pt idx="59371">
                  <c:v>-6.7509800000000002E-3</c:v>
                </c:pt>
                <c:pt idx="59372">
                  <c:v>-6.8493E-3</c:v>
                </c:pt>
                <c:pt idx="59373">
                  <c:v>-6.2911900000000003E-3</c:v>
                </c:pt>
                <c:pt idx="59374">
                  <c:v>-6.5729400000000002E-3</c:v>
                </c:pt>
                <c:pt idx="59375">
                  <c:v>-5.7784000000000004E-3</c:v>
                </c:pt>
                <c:pt idx="59376">
                  <c:v>-4.5775900000000003E-3</c:v>
                </c:pt>
                <c:pt idx="59377">
                  <c:v>-5.1130699999999999E-3</c:v>
                </c:pt>
                <c:pt idx="59378">
                  <c:v>-1.9604499999999999E-3</c:v>
                </c:pt>
                <c:pt idx="59379">
                  <c:v>6.6233000000000004E-4</c:v>
                </c:pt>
                <c:pt idx="59380">
                  <c:v>2.2660800000000002E-3</c:v>
                </c:pt>
                <c:pt idx="59381">
                  <c:v>4.69477E-3</c:v>
                </c:pt>
                <c:pt idx="59382">
                  <c:v>4.4506800000000003E-3</c:v>
                </c:pt>
                <c:pt idx="59383">
                  <c:v>3.7004199999999998E-3</c:v>
                </c:pt>
                <c:pt idx="59384">
                  <c:v>1.6446500000000001E-3</c:v>
                </c:pt>
                <c:pt idx="59385">
                  <c:v>-2.0605900000000002E-3</c:v>
                </c:pt>
                <c:pt idx="59386">
                  <c:v>-4.6267399999999998E-3</c:v>
                </c:pt>
                <c:pt idx="59387">
                  <c:v>-7.9322500000000001E-3</c:v>
                </c:pt>
                <c:pt idx="59388">
                  <c:v>-8.3282600000000005E-3</c:v>
                </c:pt>
                <c:pt idx="59389">
                  <c:v>-7.5933600000000004E-3</c:v>
                </c:pt>
                <c:pt idx="59390">
                  <c:v>-7.5624300000000002E-3</c:v>
                </c:pt>
                <c:pt idx="59391">
                  <c:v>-6.1516299999999999E-3</c:v>
                </c:pt>
                <c:pt idx="59392">
                  <c:v>-3.7656500000000002E-3</c:v>
                </c:pt>
                <c:pt idx="59393">
                  <c:v>-2.6405299999999999E-3</c:v>
                </c:pt>
                <c:pt idx="59394" formatCode="0.00E+00">
                  <c:v>-1.2490000000000001E-5</c:v>
                </c:pt>
                <c:pt idx="59395">
                  <c:v>3.6549E-3</c:v>
                </c:pt>
                <c:pt idx="59396">
                  <c:v>4.2321800000000003E-3</c:v>
                </c:pt>
                <c:pt idx="59397">
                  <c:v>3.4404700000000002E-3</c:v>
                </c:pt>
                <c:pt idx="59398">
                  <c:v>2.8903100000000001E-3</c:v>
                </c:pt>
                <c:pt idx="59399">
                  <c:v>1.3027399999999999E-3</c:v>
                </c:pt>
                <c:pt idx="59400">
                  <c:v>-2.46758E-3</c:v>
                </c:pt>
                <c:pt idx="59401">
                  <c:v>-4.4080600000000001E-3</c:v>
                </c:pt>
                <c:pt idx="59402">
                  <c:v>-5.7362799999999999E-3</c:v>
                </c:pt>
                <c:pt idx="59403">
                  <c:v>-7.2218500000000001E-3</c:v>
                </c:pt>
                <c:pt idx="59404">
                  <c:v>-6.7395099999999998E-3</c:v>
                </c:pt>
                <c:pt idx="59405">
                  <c:v>-7.3473699999999998E-3</c:v>
                </c:pt>
                <c:pt idx="59406">
                  <c:v>-7.4680800000000002E-3</c:v>
                </c:pt>
                <c:pt idx="59407">
                  <c:v>-6.79467E-3</c:v>
                </c:pt>
                <c:pt idx="59408">
                  <c:v>-6.6428099999999999E-3</c:v>
                </c:pt>
                <c:pt idx="59409">
                  <c:v>-6.4973000000000001E-3</c:v>
                </c:pt>
                <c:pt idx="59410">
                  <c:v>-6.7805699999999997E-3</c:v>
                </c:pt>
                <c:pt idx="59411">
                  <c:v>-7.3373099999999997E-3</c:v>
                </c:pt>
                <c:pt idx="59412">
                  <c:v>-5.3087799999999999E-3</c:v>
                </c:pt>
                <c:pt idx="59413">
                  <c:v>-3.3556699999999998E-3</c:v>
                </c:pt>
                <c:pt idx="59414">
                  <c:v>-1.5152900000000001E-3</c:v>
                </c:pt>
                <c:pt idx="59415">
                  <c:v>6.1764999999999997E-4</c:v>
                </c:pt>
                <c:pt idx="59416">
                  <c:v>2.97511E-3</c:v>
                </c:pt>
                <c:pt idx="59417">
                  <c:v>5.0491599999999996E-3</c:v>
                </c:pt>
                <c:pt idx="59418">
                  <c:v>6.3301E-3</c:v>
                </c:pt>
                <c:pt idx="59419">
                  <c:v>7.2905499999999998E-3</c:v>
                </c:pt>
                <c:pt idx="59420">
                  <c:v>6.3686699999999999E-3</c:v>
                </c:pt>
                <c:pt idx="59421">
                  <c:v>6.3225800000000004E-3</c:v>
                </c:pt>
                <c:pt idx="59422">
                  <c:v>8.4315399999999995E-3</c:v>
                </c:pt>
                <c:pt idx="59423">
                  <c:v>6.9491300000000004E-3</c:v>
                </c:pt>
                <c:pt idx="59424">
                  <c:v>6.7941599999999996E-3</c:v>
                </c:pt>
                <c:pt idx="59425">
                  <c:v>6.8796700000000001E-3</c:v>
                </c:pt>
                <c:pt idx="59426">
                  <c:v>5.9413000000000001E-3</c:v>
                </c:pt>
                <c:pt idx="59427">
                  <c:v>5.4107399999999998E-3</c:v>
                </c:pt>
                <c:pt idx="59428">
                  <c:v>4.6874000000000004E-3</c:v>
                </c:pt>
                <c:pt idx="59429">
                  <c:v>2.2076800000000001E-3</c:v>
                </c:pt>
                <c:pt idx="59430">
                  <c:v>-1.26099E-3</c:v>
                </c:pt>
                <c:pt idx="59431">
                  <c:v>-2.4906699999999999E-3</c:v>
                </c:pt>
                <c:pt idx="59432">
                  <c:v>-3.49563E-3</c:v>
                </c:pt>
                <c:pt idx="59433">
                  <c:v>-4.4503399999999997E-3</c:v>
                </c:pt>
                <c:pt idx="59434">
                  <c:v>-2.51782E-3</c:v>
                </c:pt>
                <c:pt idx="59435">
                  <c:v>8.8827000000000003E-4</c:v>
                </c:pt>
                <c:pt idx="59436">
                  <c:v>1.9257300000000001E-3</c:v>
                </c:pt>
                <c:pt idx="59437">
                  <c:v>3.0440200000000001E-3</c:v>
                </c:pt>
                <c:pt idx="59438">
                  <c:v>3.0506999999999999E-3</c:v>
                </c:pt>
                <c:pt idx="59439">
                  <c:v>2.467E-3</c:v>
                </c:pt>
                <c:pt idx="59440">
                  <c:v>2.0509500000000002E-3</c:v>
                </c:pt>
                <c:pt idx="59441">
                  <c:v>-1.5667999999999999E-3</c:v>
                </c:pt>
                <c:pt idx="59442">
                  <c:v>-5.4881499999999998E-3</c:v>
                </c:pt>
                <c:pt idx="59443">
                  <c:v>-6.1491899999999997E-3</c:v>
                </c:pt>
                <c:pt idx="59444">
                  <c:v>-7.2652999999999997E-3</c:v>
                </c:pt>
                <c:pt idx="59445">
                  <c:v>-8.1013400000000003E-3</c:v>
                </c:pt>
                <c:pt idx="59446">
                  <c:v>-5.96263E-3</c:v>
                </c:pt>
                <c:pt idx="59447">
                  <c:v>-6.3597000000000002E-3</c:v>
                </c:pt>
                <c:pt idx="59448">
                  <c:v>-5.5530299999999996E-3</c:v>
                </c:pt>
                <c:pt idx="59449">
                  <c:v>-1.5334700000000001E-3</c:v>
                </c:pt>
                <c:pt idx="59450">
                  <c:v>1.04827E-3</c:v>
                </c:pt>
                <c:pt idx="59451">
                  <c:v>3.0832899999999998E-3</c:v>
                </c:pt>
                <c:pt idx="59452">
                  <c:v>5.11803E-3</c:v>
                </c:pt>
                <c:pt idx="59453">
                  <c:v>3.7223E-3</c:v>
                </c:pt>
                <c:pt idx="59454">
                  <c:v>2.5924199999999998E-3</c:v>
                </c:pt>
                <c:pt idx="59455">
                  <c:v>2.44421E-3</c:v>
                </c:pt>
                <c:pt idx="59456">
                  <c:v>-1.69439E-3</c:v>
                </c:pt>
                <c:pt idx="59457">
                  <c:v>-4.2292400000000004E-3</c:v>
                </c:pt>
                <c:pt idx="59458">
                  <c:v>-5.0260799999999996E-3</c:v>
                </c:pt>
                <c:pt idx="59459">
                  <c:v>-7.4176900000000002E-3</c:v>
                </c:pt>
                <c:pt idx="59460">
                  <c:v>-7.0379300000000004E-3</c:v>
                </c:pt>
                <c:pt idx="59461">
                  <c:v>-7.6812299999999998E-3</c:v>
                </c:pt>
                <c:pt idx="59462">
                  <c:v>-6.7485100000000001E-3</c:v>
                </c:pt>
                <c:pt idx="59463">
                  <c:v>-5.9514099999999999E-3</c:v>
                </c:pt>
                <c:pt idx="59464">
                  <c:v>-5.7314699999999998E-3</c:v>
                </c:pt>
                <c:pt idx="59465">
                  <c:v>-6.8706599999999998E-3</c:v>
                </c:pt>
                <c:pt idx="59466">
                  <c:v>-6.5188900000000003E-3</c:v>
                </c:pt>
                <c:pt idx="59467">
                  <c:v>-6.4297E-3</c:v>
                </c:pt>
                <c:pt idx="59468">
                  <c:v>-5.7507000000000001E-3</c:v>
                </c:pt>
                <c:pt idx="59469">
                  <c:v>-2.2117199999999999E-3</c:v>
                </c:pt>
                <c:pt idx="59470">
                  <c:v>-7.4664000000000002E-4</c:v>
                </c:pt>
                <c:pt idx="59471">
                  <c:v>7.7713999999999995E-4</c:v>
                </c:pt>
                <c:pt idx="59472">
                  <c:v>2.1894699999999998E-3</c:v>
                </c:pt>
                <c:pt idx="59473">
                  <c:v>4.2498800000000002E-3</c:v>
                </c:pt>
                <c:pt idx="59474">
                  <c:v>6.0468500000000003E-3</c:v>
                </c:pt>
                <c:pt idx="59475">
                  <c:v>6.8191399999999996E-3</c:v>
                </c:pt>
                <c:pt idx="59476">
                  <c:v>7.326E-3</c:v>
                </c:pt>
                <c:pt idx="59477">
                  <c:v>6.0283200000000002E-3</c:v>
                </c:pt>
                <c:pt idx="59478">
                  <c:v>5.7664200000000004E-3</c:v>
                </c:pt>
                <c:pt idx="59479">
                  <c:v>6.9407499999999999E-3</c:v>
                </c:pt>
                <c:pt idx="59480">
                  <c:v>7.2858300000000001E-3</c:v>
                </c:pt>
                <c:pt idx="59481">
                  <c:v>6.7015299999999998E-3</c:v>
                </c:pt>
                <c:pt idx="59482">
                  <c:v>6.2308199999999998E-3</c:v>
                </c:pt>
                <c:pt idx="59483">
                  <c:v>5.76166E-3</c:v>
                </c:pt>
                <c:pt idx="59484">
                  <c:v>5.1562999999999999E-3</c:v>
                </c:pt>
                <c:pt idx="59485">
                  <c:v>7.0038999999999995E-4</c:v>
                </c:pt>
                <c:pt idx="59486">
                  <c:v>-1.24752E-3</c:v>
                </c:pt>
                <c:pt idx="59487">
                  <c:v>-2.1192099999999998E-3</c:v>
                </c:pt>
                <c:pt idx="59488">
                  <c:v>-4.0113299999999996E-3</c:v>
                </c:pt>
                <c:pt idx="59489">
                  <c:v>-3.3372800000000002E-3</c:v>
                </c:pt>
                <c:pt idx="59490">
                  <c:v>-2.8279500000000001E-3</c:v>
                </c:pt>
                <c:pt idx="59491">
                  <c:v>-1.08683E-3</c:v>
                </c:pt>
                <c:pt idx="59492">
                  <c:v>9.5593000000000002E-4</c:v>
                </c:pt>
                <c:pt idx="59493">
                  <c:v>3.4030000000000002E-3</c:v>
                </c:pt>
                <c:pt idx="59494">
                  <c:v>4.4351599999999996E-3</c:v>
                </c:pt>
                <c:pt idx="59495">
                  <c:v>1.72715E-3</c:v>
                </c:pt>
                <c:pt idx="59496" formatCode="0.00E+00">
                  <c:v>-2.5400000000000001E-5</c:v>
                </c:pt>
                <c:pt idx="59497">
                  <c:v>-2.02637E-3</c:v>
                </c:pt>
                <c:pt idx="59498">
                  <c:v>-3.87302E-3</c:v>
                </c:pt>
                <c:pt idx="59499">
                  <c:v>-5.8127500000000002E-3</c:v>
                </c:pt>
                <c:pt idx="59500">
                  <c:v>-7.1762400000000004E-3</c:v>
                </c:pt>
                <c:pt idx="59501">
                  <c:v>-6.3964399999999998E-3</c:v>
                </c:pt>
                <c:pt idx="59502">
                  <c:v>-5.7655299999999996E-3</c:v>
                </c:pt>
                <c:pt idx="59503">
                  <c:v>-5.0989299999999998E-3</c:v>
                </c:pt>
                <c:pt idx="59504">
                  <c:v>-3.7009E-3</c:v>
                </c:pt>
                <c:pt idx="59505">
                  <c:v>-1.51155E-3</c:v>
                </c:pt>
                <c:pt idx="59506">
                  <c:v>8.5625999999999996E-4</c:v>
                </c:pt>
                <c:pt idx="59507">
                  <c:v>3.36901E-3</c:v>
                </c:pt>
                <c:pt idx="59508">
                  <c:v>3.6732100000000001E-3</c:v>
                </c:pt>
                <c:pt idx="59509">
                  <c:v>1.76984E-3</c:v>
                </c:pt>
                <c:pt idx="59510">
                  <c:v>1.63091E-3</c:v>
                </c:pt>
                <c:pt idx="59511">
                  <c:v>4.8806000000000001E-4</c:v>
                </c:pt>
                <c:pt idx="59512">
                  <c:v>-1.2026199999999999E-3</c:v>
                </c:pt>
                <c:pt idx="59513">
                  <c:v>-3.3574899999999999E-3</c:v>
                </c:pt>
                <c:pt idx="59514">
                  <c:v>-4.3587299999999999E-3</c:v>
                </c:pt>
                <c:pt idx="59515">
                  <c:v>-5.4730400000000002E-3</c:v>
                </c:pt>
                <c:pt idx="59516">
                  <c:v>-7.66586E-3</c:v>
                </c:pt>
                <c:pt idx="59517">
                  <c:v>-6.2382699999999998E-3</c:v>
                </c:pt>
                <c:pt idx="59518">
                  <c:v>-5.6807200000000002E-3</c:v>
                </c:pt>
                <c:pt idx="59519">
                  <c:v>-4.9313300000000003E-3</c:v>
                </c:pt>
                <c:pt idx="59520">
                  <c:v>-4.8810499999999996E-3</c:v>
                </c:pt>
                <c:pt idx="59521">
                  <c:v>-6.9928799999999999E-3</c:v>
                </c:pt>
                <c:pt idx="59522">
                  <c:v>-5.0669799999999996E-3</c:v>
                </c:pt>
                <c:pt idx="59523">
                  <c:v>-4.7126099999999999E-3</c:v>
                </c:pt>
                <c:pt idx="59524">
                  <c:v>-5.0724200000000002E-3</c:v>
                </c:pt>
                <c:pt idx="59525">
                  <c:v>-3.0462900000000001E-3</c:v>
                </c:pt>
                <c:pt idx="59526">
                  <c:v>-6.5720999999999998E-4</c:v>
                </c:pt>
                <c:pt idx="59527">
                  <c:v>3.2181000000000001E-4</c:v>
                </c:pt>
                <c:pt idx="59528">
                  <c:v>2.52878E-3</c:v>
                </c:pt>
                <c:pt idx="59529">
                  <c:v>4.8611899999999996E-3</c:v>
                </c:pt>
                <c:pt idx="59530">
                  <c:v>5.1347399999999996E-3</c:v>
                </c:pt>
                <c:pt idx="59531">
                  <c:v>5.7813200000000004E-3</c:v>
                </c:pt>
                <c:pt idx="59532">
                  <c:v>6.0841799999999998E-3</c:v>
                </c:pt>
                <c:pt idx="59533">
                  <c:v>6.5043499999999999E-3</c:v>
                </c:pt>
                <c:pt idx="59534">
                  <c:v>5.5689600000000004E-3</c:v>
                </c:pt>
                <c:pt idx="59535">
                  <c:v>5.9362900000000003E-3</c:v>
                </c:pt>
                <c:pt idx="59536">
                  <c:v>6.8973400000000001E-3</c:v>
                </c:pt>
                <c:pt idx="59537">
                  <c:v>5.5147399999999997E-3</c:v>
                </c:pt>
                <c:pt idx="59538">
                  <c:v>6.1735799999999997E-3</c:v>
                </c:pt>
                <c:pt idx="59539">
                  <c:v>4.2071000000000001E-3</c:v>
                </c:pt>
                <c:pt idx="59540">
                  <c:v>2.8025900000000002E-3</c:v>
                </c:pt>
                <c:pt idx="59541">
                  <c:v>3.5711E-4</c:v>
                </c:pt>
                <c:pt idx="59542">
                  <c:v>-2.3501500000000001E-3</c:v>
                </c:pt>
                <c:pt idx="59543">
                  <c:v>-2.85556E-3</c:v>
                </c:pt>
                <c:pt idx="59544">
                  <c:v>-3.2736900000000001E-3</c:v>
                </c:pt>
                <c:pt idx="59545">
                  <c:v>-2.5968200000000001E-3</c:v>
                </c:pt>
                <c:pt idx="59546">
                  <c:v>-1.48397E-3</c:v>
                </c:pt>
                <c:pt idx="59547">
                  <c:v>3.2832E-4</c:v>
                </c:pt>
                <c:pt idx="59548">
                  <c:v>1.26738E-3</c:v>
                </c:pt>
                <c:pt idx="59549">
                  <c:v>1.6257000000000001E-3</c:v>
                </c:pt>
                <c:pt idx="59550">
                  <c:v>2.0572799999999999E-3</c:v>
                </c:pt>
                <c:pt idx="59551">
                  <c:v>1.3762900000000001E-3</c:v>
                </c:pt>
                <c:pt idx="59552">
                  <c:v>-1.2839000000000001E-4</c:v>
                </c:pt>
                <c:pt idx="59553">
                  <c:v>-1.2454899999999999E-3</c:v>
                </c:pt>
                <c:pt idx="59554">
                  <c:v>-3.9056E-3</c:v>
                </c:pt>
                <c:pt idx="59555">
                  <c:v>-5.1950900000000003E-3</c:v>
                </c:pt>
                <c:pt idx="59556">
                  <c:v>-4.5914900000000002E-3</c:v>
                </c:pt>
                <c:pt idx="59557">
                  <c:v>-6.0936899999999997E-3</c:v>
                </c:pt>
                <c:pt idx="59558">
                  <c:v>-5.1797600000000003E-3</c:v>
                </c:pt>
                <c:pt idx="59559">
                  <c:v>-5.5544699999999997E-3</c:v>
                </c:pt>
                <c:pt idx="59560">
                  <c:v>-3.9726500000000003E-3</c:v>
                </c:pt>
                <c:pt idx="59561">
                  <c:v>1.2627999999999999E-4</c:v>
                </c:pt>
                <c:pt idx="59562">
                  <c:v>7.5007999999999997E-4</c:v>
                </c:pt>
                <c:pt idx="59563">
                  <c:v>2.07975E-3</c:v>
                </c:pt>
                <c:pt idx="59564">
                  <c:v>4.2196300000000003E-3</c:v>
                </c:pt>
                <c:pt idx="59565">
                  <c:v>3.2784200000000002E-3</c:v>
                </c:pt>
                <c:pt idx="59566">
                  <c:v>9.7395999999999995E-4</c:v>
                </c:pt>
                <c:pt idx="59567">
                  <c:v>-3.2882000000000001E-4</c:v>
                </c:pt>
                <c:pt idx="59568">
                  <c:v>-8.9579999999999998E-4</c:v>
                </c:pt>
                <c:pt idx="59569">
                  <c:v>-2.01549E-3</c:v>
                </c:pt>
                <c:pt idx="59570">
                  <c:v>-3.4936899999999998E-3</c:v>
                </c:pt>
                <c:pt idx="59571">
                  <c:v>-3.6064199999999999E-3</c:v>
                </c:pt>
                <c:pt idx="59572">
                  <c:v>-3.37733E-3</c:v>
                </c:pt>
                <c:pt idx="59573">
                  <c:v>-4.7633199999999997E-3</c:v>
                </c:pt>
                <c:pt idx="59574">
                  <c:v>-5.0354199999999997E-3</c:v>
                </c:pt>
                <c:pt idx="59575">
                  <c:v>-4.6327800000000004E-3</c:v>
                </c:pt>
                <c:pt idx="59576">
                  <c:v>-4.1083999999999999E-3</c:v>
                </c:pt>
                <c:pt idx="59577">
                  <c:v>-5.2080700000000004E-3</c:v>
                </c:pt>
                <c:pt idx="59578">
                  <c:v>-4.5764100000000004E-3</c:v>
                </c:pt>
                <c:pt idx="59579">
                  <c:v>-3.1373400000000002E-3</c:v>
                </c:pt>
                <c:pt idx="59580">
                  <c:v>-4.6043899999999999E-3</c:v>
                </c:pt>
                <c:pt idx="59581">
                  <c:v>-2.7202200000000002E-3</c:v>
                </c:pt>
                <c:pt idx="59582">
                  <c:v>7.0858E-4</c:v>
                </c:pt>
                <c:pt idx="59583">
                  <c:v>3.7204000000000002E-4</c:v>
                </c:pt>
                <c:pt idx="59584">
                  <c:v>1.59398E-3</c:v>
                </c:pt>
                <c:pt idx="59585">
                  <c:v>3.09173E-3</c:v>
                </c:pt>
                <c:pt idx="59586">
                  <c:v>4.0842700000000001E-3</c:v>
                </c:pt>
                <c:pt idx="59587">
                  <c:v>5.1647899999999998E-3</c:v>
                </c:pt>
                <c:pt idx="59588">
                  <c:v>3.9482600000000003E-3</c:v>
                </c:pt>
                <c:pt idx="59589">
                  <c:v>4.3346399999999998E-3</c:v>
                </c:pt>
                <c:pt idx="59590">
                  <c:v>4.2632800000000004E-3</c:v>
                </c:pt>
                <c:pt idx="59591">
                  <c:v>3.5991299999999999E-3</c:v>
                </c:pt>
                <c:pt idx="59592">
                  <c:v>5.1741499999999998E-3</c:v>
                </c:pt>
                <c:pt idx="59593">
                  <c:v>4.1837899999999997E-3</c:v>
                </c:pt>
                <c:pt idx="59594">
                  <c:v>3.4630400000000001E-3</c:v>
                </c:pt>
                <c:pt idx="59595">
                  <c:v>3.5741900000000001E-3</c:v>
                </c:pt>
                <c:pt idx="59596">
                  <c:v>2.93101E-3</c:v>
                </c:pt>
                <c:pt idx="59597">
                  <c:v>6.7666000000000004E-4</c:v>
                </c:pt>
                <c:pt idx="59598">
                  <c:v>-6.0535000000000005E-4</c:v>
                </c:pt>
                <c:pt idx="59599">
                  <c:v>-7.9478000000000003E-4</c:v>
                </c:pt>
                <c:pt idx="59600">
                  <c:v>-1.6981399999999999E-3</c:v>
                </c:pt>
                <c:pt idx="59601">
                  <c:v>-1.20392E-3</c:v>
                </c:pt>
                <c:pt idx="59602">
                  <c:v>-4.0978E-4</c:v>
                </c:pt>
                <c:pt idx="59603">
                  <c:v>-8.1070000000000003E-4</c:v>
                </c:pt>
                <c:pt idx="59604">
                  <c:v>5.7901999999999997E-4</c:v>
                </c:pt>
                <c:pt idx="59605">
                  <c:v>2.0299699999999999E-3</c:v>
                </c:pt>
                <c:pt idx="59606">
                  <c:v>1.8332999999999999E-3</c:v>
                </c:pt>
                <c:pt idx="59607">
                  <c:v>1.6763699999999999E-3</c:v>
                </c:pt>
                <c:pt idx="59608">
                  <c:v>3.9120000000000002E-4</c:v>
                </c:pt>
                <c:pt idx="59609">
                  <c:v>-1.7168000000000001E-3</c:v>
                </c:pt>
                <c:pt idx="59610">
                  <c:v>-1.2470599999999999E-3</c:v>
                </c:pt>
                <c:pt idx="59611">
                  <c:v>-2.4448600000000001E-3</c:v>
                </c:pt>
                <c:pt idx="59612">
                  <c:v>-5.0878199999999998E-3</c:v>
                </c:pt>
                <c:pt idx="59613">
                  <c:v>-5.5388499999999997E-3</c:v>
                </c:pt>
                <c:pt idx="59614">
                  <c:v>-4.0634099999999999E-3</c:v>
                </c:pt>
                <c:pt idx="59615">
                  <c:v>-3.9286099999999999E-3</c:v>
                </c:pt>
                <c:pt idx="59616">
                  <c:v>-3.1090900000000001E-3</c:v>
                </c:pt>
                <c:pt idx="59617">
                  <c:v>-1.67585E-3</c:v>
                </c:pt>
                <c:pt idx="59618" formatCode="0.00E+00">
                  <c:v>5.9259999999999998E-5</c:v>
                </c:pt>
                <c:pt idx="59619">
                  <c:v>2.2135200000000001E-3</c:v>
                </c:pt>
                <c:pt idx="59620">
                  <c:v>1.0808199999999999E-3</c:v>
                </c:pt>
                <c:pt idx="59621">
                  <c:v>1.45885E-3</c:v>
                </c:pt>
                <c:pt idx="59622">
                  <c:v>1.0324900000000001E-3</c:v>
                </c:pt>
                <c:pt idx="59623">
                  <c:v>4.9485999999999996E-4</c:v>
                </c:pt>
                <c:pt idx="59624">
                  <c:v>-5.6645999999999997E-4</c:v>
                </c:pt>
                <c:pt idx="59625">
                  <c:v>-2.1509400000000001E-3</c:v>
                </c:pt>
                <c:pt idx="59626">
                  <c:v>-1.83745E-3</c:v>
                </c:pt>
                <c:pt idx="59627">
                  <c:v>-2.9652699999999999E-3</c:v>
                </c:pt>
                <c:pt idx="59628">
                  <c:v>-2.8995499999999999E-3</c:v>
                </c:pt>
                <c:pt idx="59629">
                  <c:v>-4.5601299999999999E-3</c:v>
                </c:pt>
                <c:pt idx="59630">
                  <c:v>-3.8550099999999999E-3</c:v>
                </c:pt>
                <c:pt idx="59631">
                  <c:v>-4.5263300000000003E-3</c:v>
                </c:pt>
                <c:pt idx="59632">
                  <c:v>-3.9676800000000003E-3</c:v>
                </c:pt>
                <c:pt idx="59633">
                  <c:v>-2.55588E-3</c:v>
                </c:pt>
                <c:pt idx="59634">
                  <c:v>-3.4766599999999999E-3</c:v>
                </c:pt>
                <c:pt idx="59635">
                  <c:v>-3.6599499999999999E-3</c:v>
                </c:pt>
                <c:pt idx="59636">
                  <c:v>-3.2015199999999998E-3</c:v>
                </c:pt>
                <c:pt idx="59637">
                  <c:v>-1.45936E-3</c:v>
                </c:pt>
                <c:pt idx="59638">
                  <c:v>-1.03264E-3</c:v>
                </c:pt>
                <c:pt idx="59639" formatCode="0.00E+00">
                  <c:v>-8.7620000000000005E-5</c:v>
                </c:pt>
                <c:pt idx="59640">
                  <c:v>1.20078E-3</c:v>
                </c:pt>
                <c:pt idx="59641">
                  <c:v>6.2299000000000002E-4</c:v>
                </c:pt>
                <c:pt idx="59642">
                  <c:v>2.4229299999999998E-3</c:v>
                </c:pt>
                <c:pt idx="59643">
                  <c:v>3.1087699999999998E-3</c:v>
                </c:pt>
                <c:pt idx="59644">
                  <c:v>3.9316200000000003E-3</c:v>
                </c:pt>
                <c:pt idx="59645">
                  <c:v>5.1825200000000004E-3</c:v>
                </c:pt>
                <c:pt idx="59646">
                  <c:v>2.8048299999999999E-3</c:v>
                </c:pt>
                <c:pt idx="59647">
                  <c:v>3.5915500000000002E-3</c:v>
                </c:pt>
                <c:pt idx="59648">
                  <c:v>3.9464399999999998E-3</c:v>
                </c:pt>
                <c:pt idx="59649">
                  <c:v>2.1018299999999998E-3</c:v>
                </c:pt>
                <c:pt idx="59650">
                  <c:v>3.71667E-3</c:v>
                </c:pt>
                <c:pt idx="59651">
                  <c:v>3.63116E-3</c:v>
                </c:pt>
                <c:pt idx="59652">
                  <c:v>3.48921E-3</c:v>
                </c:pt>
                <c:pt idx="59653">
                  <c:v>3.2473100000000002E-3</c:v>
                </c:pt>
                <c:pt idx="59654">
                  <c:v>3.6091199999999999E-3</c:v>
                </c:pt>
                <c:pt idx="59655">
                  <c:v>4.4035300000000001E-3</c:v>
                </c:pt>
                <c:pt idx="59656">
                  <c:v>2.8427000000000001E-3</c:v>
                </c:pt>
                <c:pt idx="59657">
                  <c:v>1.7651100000000001E-3</c:v>
                </c:pt>
                <c:pt idx="59658">
                  <c:v>3.2835999999999998E-4</c:v>
                </c:pt>
                <c:pt idx="59659">
                  <c:v>-3.7080000000000001E-4</c:v>
                </c:pt>
                <c:pt idx="59660">
                  <c:v>1.3090000000000001E-4</c:v>
                </c:pt>
                <c:pt idx="59661">
                  <c:v>-2.8721999999999998E-4</c:v>
                </c:pt>
                <c:pt idx="59662">
                  <c:v>-1.1324200000000001E-3</c:v>
                </c:pt>
                <c:pt idx="59663">
                  <c:v>-6.0269999999999996E-4</c:v>
                </c:pt>
                <c:pt idx="59664">
                  <c:v>-3.0479999999999998E-4</c:v>
                </c:pt>
                <c:pt idx="59665">
                  <c:v>3.7226000000000002E-4</c:v>
                </c:pt>
                <c:pt idx="59666">
                  <c:v>1.48218E-3</c:v>
                </c:pt>
                <c:pt idx="59667">
                  <c:v>1.9483E-3</c:v>
                </c:pt>
                <c:pt idx="59668">
                  <c:v>3.1621399999999999E-3</c:v>
                </c:pt>
                <c:pt idx="59669">
                  <c:v>4.2553299999999999E-3</c:v>
                </c:pt>
                <c:pt idx="59670">
                  <c:v>2.4960500000000001E-3</c:v>
                </c:pt>
                <c:pt idx="59671">
                  <c:v>1.2464900000000001E-3</c:v>
                </c:pt>
                <c:pt idx="59672">
                  <c:v>2.2359300000000001E-3</c:v>
                </c:pt>
                <c:pt idx="59673">
                  <c:v>-7.2621999999999997E-4</c:v>
                </c:pt>
                <c:pt idx="59674">
                  <c:v>-4.2632999999999999E-4</c:v>
                </c:pt>
                <c:pt idx="59675" formatCode="0.00E+00">
                  <c:v>8.7289999999999999E-5</c:v>
                </c:pt>
                <c:pt idx="59676">
                  <c:v>-6.3511999999999998E-4</c:v>
                </c:pt>
                <c:pt idx="59677">
                  <c:v>-9.897599999999999E-4</c:v>
                </c:pt>
                <c:pt idx="59678">
                  <c:v>-7.2418000000000005E-4</c:v>
                </c:pt>
                <c:pt idx="59679">
                  <c:v>-4.2216999999999998E-4</c:v>
                </c:pt>
                <c:pt idx="59680">
                  <c:v>-2.0561000000000001E-4</c:v>
                </c:pt>
                <c:pt idx="59681">
                  <c:v>5.5734999999999997E-4</c:v>
                </c:pt>
                <c:pt idx="59682">
                  <c:v>6.2345E-4</c:v>
                </c:pt>
                <c:pt idx="59683">
                  <c:v>6.7898999999999998E-4</c:v>
                </c:pt>
                <c:pt idx="59684">
                  <c:v>1.99548E-3</c:v>
                </c:pt>
                <c:pt idx="59685">
                  <c:v>3.0263E-3</c:v>
                </c:pt>
                <c:pt idx="59686">
                  <c:v>1.7215799999999999E-3</c:v>
                </c:pt>
                <c:pt idx="59687">
                  <c:v>2.0875300000000002E-3</c:v>
                </c:pt>
                <c:pt idx="59688">
                  <c:v>1.76154E-3</c:v>
                </c:pt>
                <c:pt idx="59689">
                  <c:v>1.7449099999999999E-3</c:v>
                </c:pt>
                <c:pt idx="59690">
                  <c:v>3.2069400000000001E-3</c:v>
                </c:pt>
                <c:pt idx="59691">
                  <c:v>2.6389400000000002E-3</c:v>
                </c:pt>
                <c:pt idx="59692">
                  <c:v>1.45874E-3</c:v>
                </c:pt>
                <c:pt idx="59693">
                  <c:v>9.1096000000000005E-4</c:v>
                </c:pt>
                <c:pt idx="59694">
                  <c:v>-5.0107000000000005E-4</c:v>
                </c:pt>
                <c:pt idx="59695">
                  <c:v>-1.3708699999999999E-3</c:v>
                </c:pt>
                <c:pt idx="59696">
                  <c:v>6.2770999999999997E-4</c:v>
                </c:pt>
                <c:pt idx="59697">
                  <c:v>-2.3295999999999999E-4</c:v>
                </c:pt>
                <c:pt idx="59698">
                  <c:v>-7.6225000000000002E-4</c:v>
                </c:pt>
                <c:pt idx="59699">
                  <c:v>-7.4399000000000004E-4</c:v>
                </c:pt>
                <c:pt idx="59700">
                  <c:v>-2.6782899999999998E-3</c:v>
                </c:pt>
                <c:pt idx="59701">
                  <c:v>-2.83155E-3</c:v>
                </c:pt>
                <c:pt idx="59702">
                  <c:v>-1.38492E-3</c:v>
                </c:pt>
                <c:pt idx="59703">
                  <c:v>-2.3617E-3</c:v>
                </c:pt>
                <c:pt idx="59704">
                  <c:v>-3.20558E-3</c:v>
                </c:pt>
                <c:pt idx="59705">
                  <c:v>-2.9358000000000001E-3</c:v>
                </c:pt>
                <c:pt idx="59706">
                  <c:v>-1.9942200000000001E-3</c:v>
                </c:pt>
                <c:pt idx="59707">
                  <c:v>-2.8764900000000002E-3</c:v>
                </c:pt>
                <c:pt idx="59708">
                  <c:v>-2.4652900000000002E-3</c:v>
                </c:pt>
                <c:pt idx="59709">
                  <c:v>5.5254999999999996E-4</c:v>
                </c:pt>
                <c:pt idx="59710">
                  <c:v>9.2124999999999998E-4</c:v>
                </c:pt>
                <c:pt idx="59711">
                  <c:v>9.0844999999999999E-4</c:v>
                </c:pt>
                <c:pt idx="59712">
                  <c:v>2.9151999999999997E-4</c:v>
                </c:pt>
                <c:pt idx="59713">
                  <c:v>-1.2838599999999999E-3</c:v>
                </c:pt>
                <c:pt idx="59714">
                  <c:v>7.8618000000000004E-4</c:v>
                </c:pt>
                <c:pt idx="59715">
                  <c:v>-4.3541000000000001E-4</c:v>
                </c:pt>
                <c:pt idx="59716">
                  <c:v>-1.5842E-3</c:v>
                </c:pt>
                <c:pt idx="59717">
                  <c:v>6.4378999999999999E-4</c:v>
                </c:pt>
                <c:pt idx="59718">
                  <c:v>-1.6428999999999999E-4</c:v>
                </c:pt>
                <c:pt idx="59719">
                  <c:v>5.0841999999999999E-4</c:v>
                </c:pt>
                <c:pt idx="59720">
                  <c:v>5.2117000000000005E-4</c:v>
                </c:pt>
                <c:pt idx="59721" formatCode="0.00E+00">
                  <c:v>-3.2270000000000001E-5</c:v>
                </c:pt>
                <c:pt idx="59722" formatCode="0.00E+00">
                  <c:v>-6.9770000000000005E-5</c:v>
                </c:pt>
                <c:pt idx="59723" formatCode="0.00E+00">
                  <c:v>-1.1209999999999999E-5</c:v>
                </c:pt>
                <c:pt idx="59724">
                  <c:v>1.15946E-3</c:v>
                </c:pt>
                <c:pt idx="59725">
                  <c:v>1.11612E-3</c:v>
                </c:pt>
                <c:pt idx="59726">
                  <c:v>2.22843E-3</c:v>
                </c:pt>
                <c:pt idx="59727">
                  <c:v>1.64627E-3</c:v>
                </c:pt>
                <c:pt idx="59728">
                  <c:v>1.4070599999999999E-3</c:v>
                </c:pt>
                <c:pt idx="59729">
                  <c:v>3.0499999999999999E-4</c:v>
                </c:pt>
                <c:pt idx="59730">
                  <c:v>-1.01387E-3</c:v>
                </c:pt>
                <c:pt idx="59731">
                  <c:v>-8.9665999999999997E-4</c:v>
                </c:pt>
                <c:pt idx="59732">
                  <c:v>-2.9103000000000001E-4</c:v>
                </c:pt>
                <c:pt idx="59733">
                  <c:v>6.0353000000000002E-4</c:v>
                </c:pt>
                <c:pt idx="59734">
                  <c:v>-9.7889000000000006E-4</c:v>
                </c:pt>
                <c:pt idx="59735">
                  <c:v>-4.8135000000000002E-4</c:v>
                </c:pt>
                <c:pt idx="59736">
                  <c:v>-2.0751E-4</c:v>
                </c:pt>
                <c:pt idx="59737">
                  <c:v>-5.5387999999999998E-4</c:v>
                </c:pt>
                <c:pt idx="59738">
                  <c:v>2.0703E-4</c:v>
                </c:pt>
                <c:pt idx="59739">
                  <c:v>-4.9489E-4</c:v>
                </c:pt>
                <c:pt idx="59740">
                  <c:v>1.2697299999999999E-3</c:v>
                </c:pt>
                <c:pt idx="59741">
                  <c:v>1.7642999999999999E-3</c:v>
                </c:pt>
                <c:pt idx="59742">
                  <c:v>1.38988E-3</c:v>
                </c:pt>
                <c:pt idx="59743">
                  <c:v>1.96248E-3</c:v>
                </c:pt>
                <c:pt idx="59744">
                  <c:v>1.7074799999999999E-3</c:v>
                </c:pt>
                <c:pt idx="59745">
                  <c:v>6.5574000000000003E-4</c:v>
                </c:pt>
                <c:pt idx="59746">
                  <c:v>9.456E-4</c:v>
                </c:pt>
                <c:pt idx="59747">
                  <c:v>7.6137000000000004E-4</c:v>
                </c:pt>
                <c:pt idx="59748">
                  <c:v>1.1143100000000001E-3</c:v>
                </c:pt>
                <c:pt idx="59749">
                  <c:v>2.3939E-4</c:v>
                </c:pt>
                <c:pt idx="59750">
                  <c:v>-1.9643799999999999E-3</c:v>
                </c:pt>
                <c:pt idx="59751">
                  <c:v>-5.9086999999999996E-4</c:v>
                </c:pt>
                <c:pt idx="59752">
                  <c:v>6.0037000000000003E-4</c:v>
                </c:pt>
                <c:pt idx="59753">
                  <c:v>5.9683999999999996E-4</c:v>
                </c:pt>
                <c:pt idx="59754">
                  <c:v>1.0713999999999999E-3</c:v>
                </c:pt>
                <c:pt idx="59755">
                  <c:v>-1.17037E-3</c:v>
                </c:pt>
                <c:pt idx="59756">
                  <c:v>-2.4221300000000002E-3</c:v>
                </c:pt>
                <c:pt idx="59757">
                  <c:v>-1.57194E-3</c:v>
                </c:pt>
                <c:pt idx="59758">
                  <c:v>-2.0039300000000001E-3</c:v>
                </c:pt>
                <c:pt idx="59759">
                  <c:v>-8.6138000000000002E-4</c:v>
                </c:pt>
                <c:pt idx="59760">
                  <c:v>-1.1373399999999999E-3</c:v>
                </c:pt>
                <c:pt idx="59761">
                  <c:v>-1.43074E-3</c:v>
                </c:pt>
                <c:pt idx="59762">
                  <c:v>-8.0767000000000002E-4</c:v>
                </c:pt>
                <c:pt idx="59763">
                  <c:v>-1.9837000000000001E-3</c:v>
                </c:pt>
                <c:pt idx="59764">
                  <c:v>1.2841999999999999E-4</c:v>
                </c:pt>
                <c:pt idx="59765">
                  <c:v>-4.7333E-4</c:v>
                </c:pt>
                <c:pt idx="59766">
                  <c:v>-6.8725999999999998E-4</c:v>
                </c:pt>
                <c:pt idx="59767">
                  <c:v>-1.8569999999999999E-4</c:v>
                </c:pt>
                <c:pt idx="59768">
                  <c:v>-5.0841000000000005E-4</c:v>
                </c:pt>
                <c:pt idx="59769">
                  <c:v>-5.5283000000000003E-4</c:v>
                </c:pt>
                <c:pt idx="59770">
                  <c:v>-1.26837E-3</c:v>
                </c:pt>
                <c:pt idx="59771">
                  <c:v>-5.3702999999999997E-4</c:v>
                </c:pt>
                <c:pt idx="59772">
                  <c:v>-6.6405000000000001E-4</c:v>
                </c:pt>
                <c:pt idx="59773">
                  <c:v>-1.28308E-3</c:v>
                </c:pt>
                <c:pt idx="59774">
                  <c:v>-1.04057E-3</c:v>
                </c:pt>
                <c:pt idx="59775">
                  <c:v>-2.4580000000000001E-3</c:v>
                </c:pt>
                <c:pt idx="59776">
                  <c:v>-2.37229E-3</c:v>
                </c:pt>
                <c:pt idx="59777">
                  <c:v>6.0842999999999997E-4</c:v>
                </c:pt>
                <c:pt idx="59778">
                  <c:v>1.5717800000000001E-3</c:v>
                </c:pt>
                <c:pt idx="59779">
                  <c:v>6.2770000000000002E-4</c:v>
                </c:pt>
                <c:pt idx="59780" formatCode="0.00E+00">
                  <c:v>-7.8999999999999996E-5</c:v>
                </c:pt>
                <c:pt idx="59781">
                  <c:v>-6.6456000000000002E-4</c:v>
                </c:pt>
                <c:pt idx="59782">
                  <c:v>-1.2007299999999999E-3</c:v>
                </c:pt>
                <c:pt idx="59783">
                  <c:v>1.4547E-4</c:v>
                </c:pt>
                <c:pt idx="59784">
                  <c:v>-1.7556000000000001E-4</c:v>
                </c:pt>
                <c:pt idx="59785">
                  <c:v>-3.8224999999999999E-4</c:v>
                </c:pt>
                <c:pt idx="59786">
                  <c:v>1.02162E-3</c:v>
                </c:pt>
                <c:pt idx="59787">
                  <c:v>-1.4882599999999999E-3</c:v>
                </c:pt>
                <c:pt idx="59788">
                  <c:v>-7.6265000000000002E-4</c:v>
                </c:pt>
                <c:pt idx="59789">
                  <c:v>1.6328999999999999E-4</c:v>
                </c:pt>
                <c:pt idx="59790">
                  <c:v>-2.0561099999999999E-3</c:v>
                </c:pt>
                <c:pt idx="59791">
                  <c:v>-8.7062999999999995E-4</c:v>
                </c:pt>
                <c:pt idx="59792">
                  <c:v>5.1606000000000004E-4</c:v>
                </c:pt>
                <c:pt idx="59793" formatCode="0.00E+00">
                  <c:v>-4.9370000000000003E-5</c:v>
                </c:pt>
                <c:pt idx="59794">
                  <c:v>1.2100500000000001E-3</c:v>
                </c:pt>
                <c:pt idx="59795">
                  <c:v>1.35132E-3</c:v>
                </c:pt>
                <c:pt idx="59796">
                  <c:v>3.9468000000000001E-4</c:v>
                </c:pt>
                <c:pt idx="59797">
                  <c:v>-5.8116999999999999E-4</c:v>
                </c:pt>
                <c:pt idx="59798">
                  <c:v>-6.0972999999999995E-4</c:v>
                </c:pt>
                <c:pt idx="59799">
                  <c:v>-2.9188E-4</c:v>
                </c:pt>
                <c:pt idx="59800">
                  <c:v>-7.1947999999999999E-4</c:v>
                </c:pt>
                <c:pt idx="59801">
                  <c:v>-9.7703999999999998E-4</c:v>
                </c:pt>
                <c:pt idx="59802">
                  <c:v>1.3825E-4</c:v>
                </c:pt>
                <c:pt idx="59803">
                  <c:v>6.4294000000000005E-4</c:v>
                </c:pt>
                <c:pt idx="59804" formatCode="0.00E+00">
                  <c:v>-3.4579999999999998E-5</c:v>
                </c:pt>
                <c:pt idx="59805">
                  <c:v>1.1828E-4</c:v>
                </c:pt>
                <c:pt idx="59806">
                  <c:v>9.1096000000000005E-4</c:v>
                </c:pt>
                <c:pt idx="59807">
                  <c:v>-9.7203000000000003E-4</c:v>
                </c:pt>
                <c:pt idx="59808">
                  <c:v>-1.4565100000000001E-3</c:v>
                </c:pt>
                <c:pt idx="59809">
                  <c:v>-1.00351E-3</c:v>
                </c:pt>
                <c:pt idx="59810">
                  <c:v>-1.61556E-3</c:v>
                </c:pt>
                <c:pt idx="59811">
                  <c:v>-7.7046999999999999E-4</c:v>
                </c:pt>
                <c:pt idx="59812">
                  <c:v>1.00516E-3</c:v>
                </c:pt>
                <c:pt idx="59813">
                  <c:v>1.4449700000000001E-3</c:v>
                </c:pt>
                <c:pt idx="59814" formatCode="0.00E+00">
                  <c:v>1.5990000000000001E-5</c:v>
                </c:pt>
                <c:pt idx="59815">
                  <c:v>5.4091000000000002E-4</c:v>
                </c:pt>
                <c:pt idx="59816">
                  <c:v>9.0103000000000004E-4</c:v>
                </c:pt>
                <c:pt idx="59817">
                  <c:v>-4.3632000000000002E-4</c:v>
                </c:pt>
                <c:pt idx="59818">
                  <c:v>-3.3415000000000002E-4</c:v>
                </c:pt>
                <c:pt idx="59819">
                  <c:v>1.0733E-4</c:v>
                </c:pt>
                <c:pt idx="59820" formatCode="0.00E+00">
                  <c:v>-2.4519999999999999E-5</c:v>
                </c:pt>
                <c:pt idx="59821">
                  <c:v>-5.5119999999999995E-4</c:v>
                </c:pt>
                <c:pt idx="59822">
                  <c:v>7.3472000000000001E-4</c:v>
                </c:pt>
                <c:pt idx="59823">
                  <c:v>1.4437499999999999E-3</c:v>
                </c:pt>
                <c:pt idx="59824">
                  <c:v>1.34808E-3</c:v>
                </c:pt>
                <c:pt idx="59825">
                  <c:v>1.39668E-3</c:v>
                </c:pt>
                <c:pt idx="59826">
                  <c:v>-5.1643000000000001E-4</c:v>
                </c:pt>
                <c:pt idx="59827">
                  <c:v>3.3284999999999999E-4</c:v>
                </c:pt>
                <c:pt idx="59828">
                  <c:v>-2.0325000000000001E-4</c:v>
                </c:pt>
                <c:pt idx="59829">
                  <c:v>-3.0364699999999999E-3</c:v>
                </c:pt>
                <c:pt idx="59830">
                  <c:v>-1.74997E-3</c:v>
                </c:pt>
                <c:pt idx="59831">
                  <c:v>-2.10086E-3</c:v>
                </c:pt>
                <c:pt idx="59832">
                  <c:v>-2.2495800000000002E-3</c:v>
                </c:pt>
                <c:pt idx="59833">
                  <c:v>1.0214200000000001E-3</c:v>
                </c:pt>
                <c:pt idx="59834">
                  <c:v>2.3756099999999998E-3</c:v>
                </c:pt>
                <c:pt idx="59835">
                  <c:v>2.2053300000000001E-3</c:v>
                </c:pt>
                <c:pt idx="59836">
                  <c:v>2.0250699999999999E-3</c:v>
                </c:pt>
                <c:pt idx="59837">
                  <c:v>8.2686999999999995E-4</c:v>
                </c:pt>
                <c:pt idx="59838">
                  <c:v>1.37038E-3</c:v>
                </c:pt>
                <c:pt idx="59839">
                  <c:v>5.4575999999999995E-4</c:v>
                </c:pt>
                <c:pt idx="59840">
                  <c:v>8.3323000000000002E-4</c:v>
                </c:pt>
                <c:pt idx="59841">
                  <c:v>6.9501999999999997E-4</c:v>
                </c:pt>
                <c:pt idx="59842">
                  <c:v>8.1280999999999996E-4</c:v>
                </c:pt>
                <c:pt idx="59843" formatCode="0.00E+00">
                  <c:v>-5.7179999999999998E-5</c:v>
                </c:pt>
                <c:pt idx="59844">
                  <c:v>-2.8190200000000002E-3</c:v>
                </c:pt>
                <c:pt idx="59845">
                  <c:v>-1.8181600000000001E-3</c:v>
                </c:pt>
                <c:pt idx="59846">
                  <c:v>-3.0333500000000002E-3</c:v>
                </c:pt>
                <c:pt idx="59847">
                  <c:v>-1.2845599999999999E-3</c:v>
                </c:pt>
                <c:pt idx="59848">
                  <c:v>1.84607E-3</c:v>
                </c:pt>
                <c:pt idx="59849">
                  <c:v>1.45841E-3</c:v>
                </c:pt>
                <c:pt idx="59850">
                  <c:v>2.4479900000000001E-3</c:v>
                </c:pt>
                <c:pt idx="59851">
                  <c:v>1.9863900000000002E-3</c:v>
                </c:pt>
                <c:pt idx="59852">
                  <c:v>7.6687999999999995E-4</c:v>
                </c:pt>
                <c:pt idx="59853">
                  <c:v>1.3841999999999999E-4</c:v>
                </c:pt>
                <c:pt idx="59854">
                  <c:v>1.9648199999999999E-3</c:v>
                </c:pt>
                <c:pt idx="59855">
                  <c:v>6.3632999999999995E-4</c:v>
                </c:pt>
                <c:pt idx="59856">
                  <c:v>-9.2652000000000001E-4</c:v>
                </c:pt>
                <c:pt idx="59857">
                  <c:v>1.0317499999999999E-3</c:v>
                </c:pt>
                <c:pt idx="59858">
                  <c:v>7.7377999999999995E-4</c:v>
                </c:pt>
                <c:pt idx="59859">
                  <c:v>3.8267999999999999E-4</c:v>
                </c:pt>
                <c:pt idx="59860">
                  <c:v>6.0760000000000002E-4</c:v>
                </c:pt>
                <c:pt idx="59861">
                  <c:v>8.8559999999999995E-4</c:v>
                </c:pt>
                <c:pt idx="59862">
                  <c:v>1.45944E-3</c:v>
                </c:pt>
                <c:pt idx="59863">
                  <c:v>-8.9409000000000005E-4</c:v>
                </c:pt>
                <c:pt idx="59864">
                  <c:v>-3.3675200000000001E-3</c:v>
                </c:pt>
                <c:pt idx="59865">
                  <c:v>-2.6868700000000001E-3</c:v>
                </c:pt>
                <c:pt idx="59866">
                  <c:v>-2.4502500000000002E-3</c:v>
                </c:pt>
                <c:pt idx="59867">
                  <c:v>-2.2133299999999999E-3</c:v>
                </c:pt>
                <c:pt idx="59868">
                  <c:v>-9.4713999999999996E-4</c:v>
                </c:pt>
                <c:pt idx="59869">
                  <c:v>-1.3512400000000001E-3</c:v>
                </c:pt>
                <c:pt idx="59870" formatCode="0.00E+00">
                  <c:v>-8.6329999999999995E-5</c:v>
                </c:pt>
                <c:pt idx="59871">
                  <c:v>-8.7781999999999997E-4</c:v>
                </c:pt>
                <c:pt idx="59872">
                  <c:v>-6.6996000000000004E-4</c:v>
                </c:pt>
                <c:pt idx="59873">
                  <c:v>-7.6535000000000004E-4</c:v>
                </c:pt>
                <c:pt idx="59874">
                  <c:v>-1.81306E-3</c:v>
                </c:pt>
                <c:pt idx="59875">
                  <c:v>-1.4325500000000001E-3</c:v>
                </c:pt>
                <c:pt idx="59876">
                  <c:v>-1.57008E-3</c:v>
                </c:pt>
                <c:pt idx="59877">
                  <c:v>-1.17793E-3</c:v>
                </c:pt>
                <c:pt idx="59878">
                  <c:v>-1.52735E-3</c:v>
                </c:pt>
                <c:pt idx="59879">
                  <c:v>-5.9805999999999998E-4</c:v>
                </c:pt>
                <c:pt idx="59880">
                  <c:v>-2.0636999999999999E-3</c:v>
                </c:pt>
                <c:pt idx="59881">
                  <c:v>-1.88422E-3</c:v>
                </c:pt>
                <c:pt idx="59882">
                  <c:v>-4.3896000000000001E-4</c:v>
                </c:pt>
                <c:pt idx="59883">
                  <c:v>2.1443999999999999E-4</c:v>
                </c:pt>
                <c:pt idx="59884">
                  <c:v>1.7954399999999999E-3</c:v>
                </c:pt>
                <c:pt idx="59885">
                  <c:v>1.8194400000000001E-3</c:v>
                </c:pt>
                <c:pt idx="59886">
                  <c:v>3.01294E-3</c:v>
                </c:pt>
                <c:pt idx="59887">
                  <c:v>1.9337600000000001E-3</c:v>
                </c:pt>
                <c:pt idx="59888">
                  <c:v>1.0156399999999999E-3</c:v>
                </c:pt>
                <c:pt idx="59889">
                  <c:v>-8.2209999999999998E-4</c:v>
                </c:pt>
                <c:pt idx="59890">
                  <c:v>-3.3717500000000002E-3</c:v>
                </c:pt>
                <c:pt idx="59891">
                  <c:v>-4.8506299999999999E-3</c:v>
                </c:pt>
                <c:pt idx="59892">
                  <c:v>-3.7742800000000001E-3</c:v>
                </c:pt>
                <c:pt idx="59893">
                  <c:v>-2.4869499999999999E-3</c:v>
                </c:pt>
                <c:pt idx="59894">
                  <c:v>-2.4702600000000002E-3</c:v>
                </c:pt>
                <c:pt idx="59895">
                  <c:v>-1.5817400000000001E-3</c:v>
                </c:pt>
                <c:pt idx="59896">
                  <c:v>-1.80495E-3</c:v>
                </c:pt>
                <c:pt idx="59897">
                  <c:v>-1.35351E-3</c:v>
                </c:pt>
                <c:pt idx="59898">
                  <c:v>4.4734000000000001E-4</c:v>
                </c:pt>
                <c:pt idx="59899">
                  <c:v>2.6076300000000001E-3</c:v>
                </c:pt>
                <c:pt idx="59900">
                  <c:v>3.37733E-3</c:v>
                </c:pt>
                <c:pt idx="59901">
                  <c:v>2.4560599999999999E-3</c:v>
                </c:pt>
                <c:pt idx="59902">
                  <c:v>2.8653200000000002E-3</c:v>
                </c:pt>
                <c:pt idx="59903">
                  <c:v>2.1868299999999999E-3</c:v>
                </c:pt>
                <c:pt idx="59904">
                  <c:v>2.9186000000000001E-4</c:v>
                </c:pt>
                <c:pt idx="59905">
                  <c:v>-2.68097E-3</c:v>
                </c:pt>
                <c:pt idx="59906">
                  <c:v>-3.9866099999999998E-3</c:v>
                </c:pt>
                <c:pt idx="59907">
                  <c:v>-4.3720199999999999E-3</c:v>
                </c:pt>
                <c:pt idx="59908">
                  <c:v>-2.6463200000000002E-3</c:v>
                </c:pt>
                <c:pt idx="59909">
                  <c:v>-1.9431800000000001E-3</c:v>
                </c:pt>
                <c:pt idx="59910">
                  <c:v>-2.95422E-3</c:v>
                </c:pt>
                <c:pt idx="59911">
                  <c:v>-2.2362800000000002E-3</c:v>
                </c:pt>
                <c:pt idx="59912">
                  <c:v>-1.61443E-3</c:v>
                </c:pt>
                <c:pt idx="59913">
                  <c:v>-1.6518500000000001E-3</c:v>
                </c:pt>
                <c:pt idx="59914">
                  <c:v>-2.4574000000000002E-3</c:v>
                </c:pt>
                <c:pt idx="59915">
                  <c:v>-3.0827599999999999E-3</c:v>
                </c:pt>
                <c:pt idx="59916">
                  <c:v>-3.3054E-3</c:v>
                </c:pt>
                <c:pt idx="59917">
                  <c:v>-2.6484199999999999E-3</c:v>
                </c:pt>
                <c:pt idx="59918">
                  <c:v>-1.4350999999999999E-3</c:v>
                </c:pt>
                <c:pt idx="59919">
                  <c:v>-4.9180999999999997E-4</c:v>
                </c:pt>
                <c:pt idx="59920">
                  <c:v>3.2799999999999999E-3</c:v>
                </c:pt>
                <c:pt idx="59921">
                  <c:v>5.0941099999999998E-3</c:v>
                </c:pt>
                <c:pt idx="59922">
                  <c:v>3.1671899999999998E-3</c:v>
                </c:pt>
                <c:pt idx="59923">
                  <c:v>3.1012000000000001E-3</c:v>
                </c:pt>
                <c:pt idx="59924">
                  <c:v>2.56755E-3</c:v>
                </c:pt>
                <c:pt idx="59925">
                  <c:v>1.8447800000000001E-3</c:v>
                </c:pt>
                <c:pt idx="59926">
                  <c:v>2.37901E-3</c:v>
                </c:pt>
                <c:pt idx="59927">
                  <c:v>1.10417E-3</c:v>
                </c:pt>
                <c:pt idx="59928">
                  <c:v>2.2642299999999999E-3</c:v>
                </c:pt>
                <c:pt idx="59929">
                  <c:v>2.71785E-3</c:v>
                </c:pt>
                <c:pt idx="59930">
                  <c:v>2.2224100000000002E-3</c:v>
                </c:pt>
                <c:pt idx="59931">
                  <c:v>1.92946E-3</c:v>
                </c:pt>
                <c:pt idx="59932">
                  <c:v>1.3612800000000001E-3</c:v>
                </c:pt>
                <c:pt idx="59933">
                  <c:v>1.74898E-3</c:v>
                </c:pt>
                <c:pt idx="59934">
                  <c:v>-4.8259000000000003E-4</c:v>
                </c:pt>
                <c:pt idx="59935">
                  <c:v>-3.5826500000000002E-3</c:v>
                </c:pt>
                <c:pt idx="59936">
                  <c:v>-3.1840800000000002E-3</c:v>
                </c:pt>
                <c:pt idx="59937">
                  <c:v>-2.4584400000000001E-3</c:v>
                </c:pt>
                <c:pt idx="59938">
                  <c:v>-2.30533E-3</c:v>
                </c:pt>
                <c:pt idx="59939">
                  <c:v>6.4019000000000001E-4</c:v>
                </c:pt>
                <c:pt idx="59940">
                  <c:v>3.2163399999999998E-3</c:v>
                </c:pt>
                <c:pt idx="59941">
                  <c:v>4.2931699999999998E-3</c:v>
                </c:pt>
                <c:pt idx="59942">
                  <c:v>3.2924E-3</c:v>
                </c:pt>
                <c:pt idx="59943">
                  <c:v>3.0934500000000002E-3</c:v>
                </c:pt>
                <c:pt idx="59944">
                  <c:v>2.6900299999999999E-3</c:v>
                </c:pt>
                <c:pt idx="59945">
                  <c:v>-8.1245000000000004E-4</c:v>
                </c:pt>
                <c:pt idx="59946">
                  <c:v>-3.6601099999999998E-3</c:v>
                </c:pt>
                <c:pt idx="59947">
                  <c:v>-5.1244000000000003E-3</c:v>
                </c:pt>
                <c:pt idx="59948">
                  <c:v>-4.7224500000000004E-3</c:v>
                </c:pt>
                <c:pt idx="59949">
                  <c:v>-4.52039E-3</c:v>
                </c:pt>
                <c:pt idx="59950">
                  <c:v>-4.4691599999999998E-3</c:v>
                </c:pt>
                <c:pt idx="59951">
                  <c:v>-2.90887E-3</c:v>
                </c:pt>
                <c:pt idx="59952">
                  <c:v>-2.73624E-3</c:v>
                </c:pt>
                <c:pt idx="59953">
                  <c:v>-3.7269199999999999E-3</c:v>
                </c:pt>
                <c:pt idx="59954">
                  <c:v>-2.2099000000000001E-4</c:v>
                </c:pt>
                <c:pt idx="59955">
                  <c:v>1.95473E-3</c:v>
                </c:pt>
                <c:pt idx="59956">
                  <c:v>2.8718300000000001E-3</c:v>
                </c:pt>
                <c:pt idx="59957">
                  <c:v>4.4930200000000003E-3</c:v>
                </c:pt>
                <c:pt idx="59958">
                  <c:v>3.5318699999999999E-3</c:v>
                </c:pt>
                <c:pt idx="59959">
                  <c:v>1.8089600000000001E-3</c:v>
                </c:pt>
                <c:pt idx="59960">
                  <c:v>-4.7376999999999999E-4</c:v>
                </c:pt>
                <c:pt idx="59961">
                  <c:v>-2.77071E-3</c:v>
                </c:pt>
                <c:pt idx="59962">
                  <c:v>-5.1855499999999997E-3</c:v>
                </c:pt>
                <c:pt idx="59963">
                  <c:v>-5.1750399999999997E-3</c:v>
                </c:pt>
                <c:pt idx="59964">
                  <c:v>-3.5764500000000001E-3</c:v>
                </c:pt>
                <c:pt idx="59965">
                  <c:v>-4.9642899999999997E-3</c:v>
                </c:pt>
                <c:pt idx="59966">
                  <c:v>-4.8256100000000001E-3</c:v>
                </c:pt>
                <c:pt idx="59967">
                  <c:v>-4.6820899999999999E-3</c:v>
                </c:pt>
                <c:pt idx="59968">
                  <c:v>-2.3875799999999998E-3</c:v>
                </c:pt>
                <c:pt idx="59969">
                  <c:v>-3.23025E-3</c:v>
                </c:pt>
                <c:pt idx="59970">
                  <c:v>-4.8387899999999999E-3</c:v>
                </c:pt>
                <c:pt idx="59971">
                  <c:v>-2.1629700000000002E-3</c:v>
                </c:pt>
                <c:pt idx="59972">
                  <c:v>-1.99074E-3</c:v>
                </c:pt>
                <c:pt idx="59973">
                  <c:v>-2.5497699999999998E-3</c:v>
                </c:pt>
                <c:pt idx="59974">
                  <c:v>-1.2480600000000001E-3</c:v>
                </c:pt>
                <c:pt idx="59975">
                  <c:v>4.1164000000000001E-4</c:v>
                </c:pt>
                <c:pt idx="59976">
                  <c:v>3.0018499999999999E-3</c:v>
                </c:pt>
                <c:pt idx="59977">
                  <c:v>5.6663599999999996E-3</c:v>
                </c:pt>
                <c:pt idx="59978">
                  <c:v>4.7088099999999999E-3</c:v>
                </c:pt>
                <c:pt idx="59979">
                  <c:v>5.52054E-3</c:v>
                </c:pt>
                <c:pt idx="59980">
                  <c:v>5.06486E-3</c:v>
                </c:pt>
                <c:pt idx="59981">
                  <c:v>3.2708500000000001E-3</c:v>
                </c:pt>
                <c:pt idx="59982">
                  <c:v>4.8833599999999998E-3</c:v>
                </c:pt>
                <c:pt idx="59983">
                  <c:v>4.2079200000000004E-3</c:v>
                </c:pt>
                <c:pt idx="59984">
                  <c:v>3.5081399999999999E-3</c:v>
                </c:pt>
                <c:pt idx="59985">
                  <c:v>3.5475900000000002E-3</c:v>
                </c:pt>
                <c:pt idx="59986">
                  <c:v>3.8591300000000001E-3</c:v>
                </c:pt>
                <c:pt idx="59987">
                  <c:v>3.3852700000000001E-3</c:v>
                </c:pt>
                <c:pt idx="59988">
                  <c:v>3.4648700000000001E-3</c:v>
                </c:pt>
                <c:pt idx="59989">
                  <c:v>4.29285E-3</c:v>
                </c:pt>
                <c:pt idx="59990">
                  <c:v>4.9737599999999998E-3</c:v>
                </c:pt>
                <c:pt idx="59991">
                  <c:v>3.9304700000000001E-3</c:v>
                </c:pt>
                <c:pt idx="59992">
                  <c:v>3.5548300000000001E-3</c:v>
                </c:pt>
                <c:pt idx="59993">
                  <c:v>3.41041E-3</c:v>
                </c:pt>
                <c:pt idx="59994">
                  <c:v>1.54539E-3</c:v>
                </c:pt>
                <c:pt idx="59995">
                  <c:v>-4.5085999999999998E-4</c:v>
                </c:pt>
                <c:pt idx="59996">
                  <c:v>-3.1468999999999998E-3</c:v>
                </c:pt>
                <c:pt idx="59997">
                  <c:v>-4.6700099999999996E-3</c:v>
                </c:pt>
                <c:pt idx="59998">
                  <c:v>-4.0594200000000002E-3</c:v>
                </c:pt>
                <c:pt idx="59999">
                  <c:v>-1.8281599999999999E-3</c:v>
                </c:pt>
                <c:pt idx="60000">
                  <c:v>-8.0597999999999998E-4</c:v>
                </c:pt>
                <c:pt idx="60001">
                  <c:v>1.7617900000000001E-3</c:v>
                </c:pt>
                <c:pt idx="60002">
                  <c:v>5.1706599999999997E-3</c:v>
                </c:pt>
                <c:pt idx="60003">
                  <c:v>4.99885E-3</c:v>
                </c:pt>
                <c:pt idx="60004">
                  <c:v>5.27898E-3</c:v>
                </c:pt>
                <c:pt idx="60005">
                  <c:v>5.5612700000000001E-3</c:v>
                </c:pt>
                <c:pt idx="60006">
                  <c:v>4.9212199999999996E-3</c:v>
                </c:pt>
                <c:pt idx="60007">
                  <c:v>4.3537699999999999E-3</c:v>
                </c:pt>
                <c:pt idx="60008">
                  <c:v>5.0372799999999999E-3</c:v>
                </c:pt>
                <c:pt idx="60009">
                  <c:v>3.0419399999999999E-3</c:v>
                </c:pt>
                <c:pt idx="60010">
                  <c:v>-6.1592000000000005E-4</c:v>
                </c:pt>
                <c:pt idx="60011">
                  <c:v>-2.8641500000000002E-3</c:v>
                </c:pt>
                <c:pt idx="60012">
                  <c:v>-3.8737899999999998E-3</c:v>
                </c:pt>
                <c:pt idx="60013">
                  <c:v>-4.9465899999999998E-3</c:v>
                </c:pt>
                <c:pt idx="60014">
                  <c:v>-4.4921099999999997E-3</c:v>
                </c:pt>
                <c:pt idx="60015">
                  <c:v>-7.3008000000000003E-4</c:v>
                </c:pt>
                <c:pt idx="60016">
                  <c:v>1.48281E-3</c:v>
                </c:pt>
                <c:pt idx="60017">
                  <c:v>3.2224799999999998E-3</c:v>
                </c:pt>
                <c:pt idx="60018">
                  <c:v>5.0317000000000001E-3</c:v>
                </c:pt>
                <c:pt idx="60019">
                  <c:v>5.7643900000000003E-3</c:v>
                </c:pt>
                <c:pt idx="60020">
                  <c:v>6.0685899999999996E-3</c:v>
                </c:pt>
                <c:pt idx="60021">
                  <c:v>4.2262799999999998E-3</c:v>
                </c:pt>
                <c:pt idx="60022">
                  <c:v>4.6585799999999998E-3</c:v>
                </c:pt>
                <c:pt idx="60023">
                  <c:v>4.5146300000000004E-3</c:v>
                </c:pt>
                <c:pt idx="60024">
                  <c:v>4.1786100000000001E-3</c:v>
                </c:pt>
                <c:pt idx="60025">
                  <c:v>4.63255E-3</c:v>
                </c:pt>
                <c:pt idx="60026">
                  <c:v>4.01039E-3</c:v>
                </c:pt>
                <c:pt idx="60027">
                  <c:v>5.5288799999999999E-3</c:v>
                </c:pt>
                <c:pt idx="60028">
                  <c:v>5.3435100000000001E-3</c:v>
                </c:pt>
                <c:pt idx="60029">
                  <c:v>2.6673500000000002E-3</c:v>
                </c:pt>
                <c:pt idx="60030">
                  <c:v>2.4126600000000001E-3</c:v>
                </c:pt>
                <c:pt idx="60031">
                  <c:v>-1.31223E-3</c:v>
                </c:pt>
                <c:pt idx="60032">
                  <c:v>-4.31505E-3</c:v>
                </c:pt>
                <c:pt idx="60033">
                  <c:v>-5.6735900000000001E-3</c:v>
                </c:pt>
                <c:pt idx="60034">
                  <c:v>-5.9872099999999998E-3</c:v>
                </c:pt>
                <c:pt idx="60035">
                  <c:v>-4.4814700000000004E-3</c:v>
                </c:pt>
                <c:pt idx="60036">
                  <c:v>-4.6415400000000004E-3</c:v>
                </c:pt>
                <c:pt idx="60037">
                  <c:v>-3.69923E-3</c:v>
                </c:pt>
                <c:pt idx="60038">
                  <c:v>-3.32987E-3</c:v>
                </c:pt>
                <c:pt idx="60039">
                  <c:v>-4.1858700000000004E-3</c:v>
                </c:pt>
                <c:pt idx="60040">
                  <c:v>-5.1543800000000001E-3</c:v>
                </c:pt>
                <c:pt idx="60041">
                  <c:v>-5.4769299999999996E-3</c:v>
                </c:pt>
                <c:pt idx="60042">
                  <c:v>-3.9296899999999996E-3</c:v>
                </c:pt>
                <c:pt idx="60043">
                  <c:v>-4.1222999999999997E-3</c:v>
                </c:pt>
                <c:pt idx="60044">
                  <c:v>-4.2570300000000002E-3</c:v>
                </c:pt>
                <c:pt idx="60045">
                  <c:v>-4.5566799999999996E-3</c:v>
                </c:pt>
                <c:pt idx="60046">
                  <c:v>-4.3804899999999999E-3</c:v>
                </c:pt>
                <c:pt idx="60047">
                  <c:v>-4.1360800000000003E-3</c:v>
                </c:pt>
                <c:pt idx="60048">
                  <c:v>-4.9283299999999999E-3</c:v>
                </c:pt>
                <c:pt idx="60049">
                  <c:v>-3.8597900000000001E-3</c:v>
                </c:pt>
                <c:pt idx="60050">
                  <c:v>-1.6267600000000001E-3</c:v>
                </c:pt>
                <c:pt idx="60051">
                  <c:v>2.8522999999999998E-4</c:v>
                </c:pt>
                <c:pt idx="60052">
                  <c:v>3.7669000000000001E-3</c:v>
                </c:pt>
                <c:pt idx="60053">
                  <c:v>5.6113999999999999E-3</c:v>
                </c:pt>
                <c:pt idx="60054">
                  <c:v>4.2112499999999997E-3</c:v>
                </c:pt>
                <c:pt idx="60055">
                  <c:v>3.4679400000000001E-3</c:v>
                </c:pt>
                <c:pt idx="60056">
                  <c:v>1.26201E-3</c:v>
                </c:pt>
                <c:pt idx="60057">
                  <c:v>-1.9681400000000002E-3</c:v>
                </c:pt>
                <c:pt idx="60058">
                  <c:v>-3.8732900000000002E-3</c:v>
                </c:pt>
                <c:pt idx="60059">
                  <c:v>-6.6856499999999996E-3</c:v>
                </c:pt>
                <c:pt idx="60060">
                  <c:v>-7.8451200000000006E-3</c:v>
                </c:pt>
                <c:pt idx="60061">
                  <c:v>-6.0759799999999999E-3</c:v>
                </c:pt>
                <c:pt idx="60062">
                  <c:v>-5.9140699999999996E-3</c:v>
                </c:pt>
                <c:pt idx="60063">
                  <c:v>-5.3397499999999999E-3</c:v>
                </c:pt>
                <c:pt idx="60064">
                  <c:v>-3.2609700000000002E-3</c:v>
                </c:pt>
                <c:pt idx="60065">
                  <c:v>-1.9921700000000001E-3</c:v>
                </c:pt>
                <c:pt idx="60066">
                  <c:v>6.5324000000000003E-4</c:v>
                </c:pt>
                <c:pt idx="60067">
                  <c:v>2.8251700000000001E-3</c:v>
                </c:pt>
                <c:pt idx="60068">
                  <c:v>3.8030099999999999E-3</c:v>
                </c:pt>
                <c:pt idx="60069">
                  <c:v>3.7563499999999999E-3</c:v>
                </c:pt>
                <c:pt idx="60070">
                  <c:v>5.3075900000000001E-3</c:v>
                </c:pt>
                <c:pt idx="60071">
                  <c:v>1.2932600000000001E-3</c:v>
                </c:pt>
                <c:pt idx="60072">
                  <c:v>-1.2652900000000001E-3</c:v>
                </c:pt>
                <c:pt idx="60073">
                  <c:v>-2.3978300000000001E-3</c:v>
                </c:pt>
                <c:pt idx="60074">
                  <c:v>-6.7964999999999996E-3</c:v>
                </c:pt>
                <c:pt idx="60075">
                  <c:v>-6.0989399999999997E-3</c:v>
                </c:pt>
                <c:pt idx="60076">
                  <c:v>-6.1027299999999998E-3</c:v>
                </c:pt>
                <c:pt idx="60077">
                  <c:v>-6.1740400000000004E-3</c:v>
                </c:pt>
                <c:pt idx="60078">
                  <c:v>-5.0516700000000003E-3</c:v>
                </c:pt>
                <c:pt idx="60079">
                  <c:v>-6.4134999999999999E-3</c:v>
                </c:pt>
                <c:pt idx="60080">
                  <c:v>-5.66001E-3</c:v>
                </c:pt>
                <c:pt idx="60081">
                  <c:v>-5.21266E-3</c:v>
                </c:pt>
                <c:pt idx="60082">
                  <c:v>-5.8341699999999996E-3</c:v>
                </c:pt>
                <c:pt idx="60083">
                  <c:v>-5.4988299999999997E-3</c:v>
                </c:pt>
                <c:pt idx="60084">
                  <c:v>-5.7624499999999997E-3</c:v>
                </c:pt>
                <c:pt idx="60085">
                  <c:v>-2.9914199999999998E-3</c:v>
                </c:pt>
                <c:pt idx="60086">
                  <c:v>-2.2095E-4</c:v>
                </c:pt>
                <c:pt idx="60087">
                  <c:v>1.6872199999999999E-3</c:v>
                </c:pt>
                <c:pt idx="60088">
                  <c:v>4.2650400000000003E-3</c:v>
                </c:pt>
                <c:pt idx="60089">
                  <c:v>6.2465100000000003E-3</c:v>
                </c:pt>
                <c:pt idx="60090">
                  <c:v>8.2081500000000009E-3</c:v>
                </c:pt>
                <c:pt idx="60091">
                  <c:v>6.62074E-3</c:v>
                </c:pt>
                <c:pt idx="60092">
                  <c:v>5.5209100000000004E-3</c:v>
                </c:pt>
                <c:pt idx="60093">
                  <c:v>6.0226400000000001E-3</c:v>
                </c:pt>
                <c:pt idx="60094">
                  <c:v>4.9454099999999999E-3</c:v>
                </c:pt>
                <c:pt idx="60095">
                  <c:v>5.46884E-3</c:v>
                </c:pt>
                <c:pt idx="60096">
                  <c:v>5.2613599999999996E-3</c:v>
                </c:pt>
                <c:pt idx="60097">
                  <c:v>4.9741899999999999E-3</c:v>
                </c:pt>
                <c:pt idx="60098">
                  <c:v>4.6066199999999996E-3</c:v>
                </c:pt>
                <c:pt idx="60099">
                  <c:v>3.8811900000000001E-3</c:v>
                </c:pt>
                <c:pt idx="60100">
                  <c:v>5.5066899999999998E-3</c:v>
                </c:pt>
                <c:pt idx="60101">
                  <c:v>4.7695100000000002E-3</c:v>
                </c:pt>
                <c:pt idx="60102">
                  <c:v>5.9557999999999998E-3</c:v>
                </c:pt>
                <c:pt idx="60103">
                  <c:v>6.9898699999999996E-3</c:v>
                </c:pt>
                <c:pt idx="60104">
                  <c:v>5.2096199999999999E-3</c:v>
                </c:pt>
                <c:pt idx="60105">
                  <c:v>3.7141299999999999E-3</c:v>
                </c:pt>
                <c:pt idx="60106">
                  <c:v>2.5502300000000001E-3</c:v>
                </c:pt>
                <c:pt idx="60107">
                  <c:v>-2.6646299999999999E-3</c:v>
                </c:pt>
                <c:pt idx="60108">
                  <c:v>-4.6814100000000004E-3</c:v>
                </c:pt>
                <c:pt idx="60109">
                  <c:v>-4.2068499999999998E-3</c:v>
                </c:pt>
                <c:pt idx="60110">
                  <c:v>-4.9731699999999998E-3</c:v>
                </c:pt>
                <c:pt idx="60111">
                  <c:v>-4.0719199999999997E-3</c:v>
                </c:pt>
                <c:pt idx="60112">
                  <c:v>-8.6952999999999998E-4</c:v>
                </c:pt>
                <c:pt idx="60113">
                  <c:v>2.6049599999999999E-3</c:v>
                </c:pt>
                <c:pt idx="60114">
                  <c:v>4.3592700000000002E-3</c:v>
                </c:pt>
                <c:pt idx="60115">
                  <c:v>7.0066900000000003E-3</c:v>
                </c:pt>
                <c:pt idx="60116">
                  <c:v>6.9799600000000003E-3</c:v>
                </c:pt>
                <c:pt idx="60117">
                  <c:v>5.9868100000000004E-3</c:v>
                </c:pt>
                <c:pt idx="60118">
                  <c:v>4.9099499999999997E-3</c:v>
                </c:pt>
                <c:pt idx="60119">
                  <c:v>4.3804899999999999E-3</c:v>
                </c:pt>
                <c:pt idx="60120">
                  <c:v>4.5972599999999997E-3</c:v>
                </c:pt>
                <c:pt idx="60121">
                  <c:v>2.8606500000000002E-3</c:v>
                </c:pt>
                <c:pt idx="60122">
                  <c:v>-8.2339999999999996E-4</c:v>
                </c:pt>
                <c:pt idx="60123">
                  <c:v>-3.1772900000000001E-3</c:v>
                </c:pt>
                <c:pt idx="60124">
                  <c:v>-4.74136E-3</c:v>
                </c:pt>
                <c:pt idx="60125">
                  <c:v>-5.4413899999999999E-3</c:v>
                </c:pt>
                <c:pt idx="60126">
                  <c:v>-4.99782E-3</c:v>
                </c:pt>
                <c:pt idx="60127">
                  <c:v>-3.1815200000000002E-3</c:v>
                </c:pt>
                <c:pt idx="60128">
                  <c:v>1.9632500000000002E-3</c:v>
                </c:pt>
                <c:pt idx="60129">
                  <c:v>3.8733600000000002E-3</c:v>
                </c:pt>
                <c:pt idx="60130">
                  <c:v>6.2318800000000004E-3</c:v>
                </c:pt>
                <c:pt idx="60131">
                  <c:v>7.7224299999999997E-3</c:v>
                </c:pt>
                <c:pt idx="60132">
                  <c:v>7.3501E-3</c:v>
                </c:pt>
                <c:pt idx="60133">
                  <c:v>7.0717100000000001E-3</c:v>
                </c:pt>
                <c:pt idx="60134">
                  <c:v>6.43086E-3</c:v>
                </c:pt>
                <c:pt idx="60135">
                  <c:v>6.80577E-3</c:v>
                </c:pt>
                <c:pt idx="60136">
                  <c:v>7.1005900000000004E-3</c:v>
                </c:pt>
                <c:pt idx="60137">
                  <c:v>5.9362699999999996E-3</c:v>
                </c:pt>
                <c:pt idx="60138">
                  <c:v>5.47906E-3</c:v>
                </c:pt>
                <c:pt idx="60139">
                  <c:v>5.9845100000000002E-3</c:v>
                </c:pt>
                <c:pt idx="60140">
                  <c:v>4.7731700000000002E-3</c:v>
                </c:pt>
                <c:pt idx="60141">
                  <c:v>3.8988299999999998E-3</c:v>
                </c:pt>
                <c:pt idx="60142">
                  <c:v>2.43371E-3</c:v>
                </c:pt>
                <c:pt idx="60143">
                  <c:v>-2.66308E-3</c:v>
                </c:pt>
                <c:pt idx="60144">
                  <c:v>-5.1675000000000002E-3</c:v>
                </c:pt>
                <c:pt idx="60145">
                  <c:v>-5.8037799999999997E-3</c:v>
                </c:pt>
                <c:pt idx="60146">
                  <c:v>-7.7546200000000003E-3</c:v>
                </c:pt>
                <c:pt idx="60147">
                  <c:v>-6.3155499999999996E-3</c:v>
                </c:pt>
                <c:pt idx="60148">
                  <c:v>-5.8943099999999998E-3</c:v>
                </c:pt>
                <c:pt idx="60149">
                  <c:v>-6.8946199999999997E-3</c:v>
                </c:pt>
                <c:pt idx="60150">
                  <c:v>-5.1076400000000001E-3</c:v>
                </c:pt>
                <c:pt idx="60151">
                  <c:v>-6.3019299999999999E-3</c:v>
                </c:pt>
                <c:pt idx="60152">
                  <c:v>-6.1498000000000004E-3</c:v>
                </c:pt>
                <c:pt idx="60153">
                  <c:v>-4.7301699999999997E-3</c:v>
                </c:pt>
                <c:pt idx="60154">
                  <c:v>-7.3242000000000003E-3</c:v>
                </c:pt>
                <c:pt idx="60155">
                  <c:v>-7.2117500000000003E-3</c:v>
                </c:pt>
                <c:pt idx="60156">
                  <c:v>-5.0626400000000002E-3</c:v>
                </c:pt>
                <c:pt idx="60157">
                  <c:v>-5.7159699999999999E-3</c:v>
                </c:pt>
                <c:pt idx="60158">
                  <c:v>-5.8595499999999998E-3</c:v>
                </c:pt>
                <c:pt idx="60159">
                  <c:v>-6.3875499999999997E-3</c:v>
                </c:pt>
                <c:pt idx="60160">
                  <c:v>-5.0526599999999996E-3</c:v>
                </c:pt>
                <c:pt idx="60161">
                  <c:v>-3.6075199999999999E-3</c:v>
                </c:pt>
                <c:pt idx="60162">
                  <c:v>-1.8749400000000001E-3</c:v>
                </c:pt>
                <c:pt idx="60163">
                  <c:v>1.94524E-3</c:v>
                </c:pt>
                <c:pt idx="60164">
                  <c:v>4.2930700000000004E-3</c:v>
                </c:pt>
                <c:pt idx="60165">
                  <c:v>5.2434400000000003E-3</c:v>
                </c:pt>
                <c:pt idx="60166">
                  <c:v>5.1019500000000001E-3</c:v>
                </c:pt>
                <c:pt idx="60167">
                  <c:v>4.2258900000000004E-3</c:v>
                </c:pt>
                <c:pt idx="60168">
                  <c:v>8.8696000000000001E-4</c:v>
                </c:pt>
                <c:pt idx="60169">
                  <c:v>-1.69775E-3</c:v>
                </c:pt>
                <c:pt idx="60170">
                  <c:v>-4.5614000000000002E-3</c:v>
                </c:pt>
                <c:pt idx="60171">
                  <c:v>-7.7252900000000001E-3</c:v>
                </c:pt>
                <c:pt idx="60172">
                  <c:v>-7.4413099999999996E-3</c:v>
                </c:pt>
                <c:pt idx="60173">
                  <c:v>-6.4186299999999998E-3</c:v>
                </c:pt>
                <c:pt idx="60174">
                  <c:v>-5.6063700000000003E-3</c:v>
                </c:pt>
                <c:pt idx="60175">
                  <c:v>-5.9446899999999999E-3</c:v>
                </c:pt>
                <c:pt idx="60176">
                  <c:v>-4.0009199999999998E-3</c:v>
                </c:pt>
                <c:pt idx="60177">
                  <c:v>-2.5816099999999998E-3</c:v>
                </c:pt>
                <c:pt idx="60178">
                  <c:v>6.6200000000000005E-4</c:v>
                </c:pt>
                <c:pt idx="60179">
                  <c:v>3.3698700000000001E-3</c:v>
                </c:pt>
                <c:pt idx="60180">
                  <c:v>5.0238000000000001E-3</c:v>
                </c:pt>
                <c:pt idx="60181">
                  <c:v>5.5042700000000003E-3</c:v>
                </c:pt>
                <c:pt idx="60182">
                  <c:v>3.3408600000000002E-3</c:v>
                </c:pt>
                <c:pt idx="60183">
                  <c:v>1.76173E-3</c:v>
                </c:pt>
                <c:pt idx="60184">
                  <c:v>-9.5445999999999997E-4</c:v>
                </c:pt>
                <c:pt idx="60185">
                  <c:v>-4.9747100000000002E-3</c:v>
                </c:pt>
                <c:pt idx="60186">
                  <c:v>-8.0422500000000008E-3</c:v>
                </c:pt>
                <c:pt idx="60187">
                  <c:v>-6.8459100000000002E-3</c:v>
                </c:pt>
                <c:pt idx="60188">
                  <c:v>-7.2621700000000001E-3</c:v>
                </c:pt>
                <c:pt idx="60189">
                  <c:v>-6.3467899999999997E-3</c:v>
                </c:pt>
                <c:pt idx="60190">
                  <c:v>-7.0003900000000004E-3</c:v>
                </c:pt>
                <c:pt idx="60191">
                  <c:v>-7.8732300000000002E-3</c:v>
                </c:pt>
                <c:pt idx="60192">
                  <c:v>-5.0510399999999997E-3</c:v>
                </c:pt>
                <c:pt idx="60193">
                  <c:v>-6.1745799999999998E-3</c:v>
                </c:pt>
                <c:pt idx="60194">
                  <c:v>-5.5413199999999998E-3</c:v>
                </c:pt>
                <c:pt idx="60195">
                  <c:v>-6.1119299999999998E-3</c:v>
                </c:pt>
                <c:pt idx="60196">
                  <c:v>-5.9582300000000001E-3</c:v>
                </c:pt>
                <c:pt idx="60197">
                  <c:v>-3.9899999999999996E-3</c:v>
                </c:pt>
                <c:pt idx="60198">
                  <c:v>-2.0869399999999998E-3</c:v>
                </c:pt>
                <c:pt idx="60199">
                  <c:v>1.00176E-3</c:v>
                </c:pt>
                <c:pt idx="60200">
                  <c:v>4.6396800000000002E-3</c:v>
                </c:pt>
                <c:pt idx="60201">
                  <c:v>6.6263299999999997E-3</c:v>
                </c:pt>
                <c:pt idx="60202">
                  <c:v>7.3368000000000001E-3</c:v>
                </c:pt>
                <c:pt idx="60203">
                  <c:v>7.3728600000000002E-3</c:v>
                </c:pt>
                <c:pt idx="60204">
                  <c:v>5.8789899999999997E-3</c:v>
                </c:pt>
                <c:pt idx="60205">
                  <c:v>6.2146500000000004E-3</c:v>
                </c:pt>
                <c:pt idx="60206">
                  <c:v>7.0964799999999996E-3</c:v>
                </c:pt>
                <c:pt idx="60207">
                  <c:v>6.7697299999999998E-3</c:v>
                </c:pt>
                <c:pt idx="60208">
                  <c:v>6.1880499999999996E-3</c:v>
                </c:pt>
                <c:pt idx="60209">
                  <c:v>5.9940100000000001E-3</c:v>
                </c:pt>
                <c:pt idx="60210">
                  <c:v>7.0692899999999998E-3</c:v>
                </c:pt>
                <c:pt idx="60211">
                  <c:v>6.3868099999999997E-3</c:v>
                </c:pt>
                <c:pt idx="60212">
                  <c:v>6.5839599999999998E-3</c:v>
                </c:pt>
                <c:pt idx="60213">
                  <c:v>5.7701799999999998E-3</c:v>
                </c:pt>
                <c:pt idx="60214">
                  <c:v>5.4369300000000004E-3</c:v>
                </c:pt>
                <c:pt idx="60215">
                  <c:v>6.6651899999999997E-3</c:v>
                </c:pt>
                <c:pt idx="60216">
                  <c:v>5.9182599999999998E-3</c:v>
                </c:pt>
                <c:pt idx="60217">
                  <c:v>4.0960199999999997E-3</c:v>
                </c:pt>
                <c:pt idx="60218">
                  <c:v>3.20776E-3</c:v>
                </c:pt>
                <c:pt idx="60219">
                  <c:v>-1.5871699999999999E-3</c:v>
                </c:pt>
                <c:pt idx="60220">
                  <c:v>-5.76021E-3</c:v>
                </c:pt>
                <c:pt idx="60221">
                  <c:v>-4.9557300000000002E-3</c:v>
                </c:pt>
                <c:pt idx="60222">
                  <c:v>-5.4654400000000002E-3</c:v>
                </c:pt>
                <c:pt idx="60223">
                  <c:v>-4.1961300000000002E-3</c:v>
                </c:pt>
                <c:pt idx="60224">
                  <c:v>-1.13155E-3</c:v>
                </c:pt>
                <c:pt idx="60225">
                  <c:v>1.5654200000000001E-3</c:v>
                </c:pt>
                <c:pt idx="60226">
                  <c:v>5.1434699999999998E-3</c:v>
                </c:pt>
                <c:pt idx="60227">
                  <c:v>7.5209300000000003E-3</c:v>
                </c:pt>
                <c:pt idx="60228">
                  <c:v>7.8904100000000005E-3</c:v>
                </c:pt>
                <c:pt idx="60229">
                  <c:v>8.1760600000000006E-3</c:v>
                </c:pt>
                <c:pt idx="60230">
                  <c:v>7.4941599999999997E-3</c:v>
                </c:pt>
                <c:pt idx="60231">
                  <c:v>5.7163600000000002E-3</c:v>
                </c:pt>
                <c:pt idx="60232">
                  <c:v>5.3629899999999998E-3</c:v>
                </c:pt>
                <c:pt idx="60233">
                  <c:v>3.4623000000000002E-3</c:v>
                </c:pt>
                <c:pt idx="60234" formatCode="0.00E+00">
                  <c:v>9.8109999999999994E-5</c:v>
                </c:pt>
                <c:pt idx="60235">
                  <c:v>-1.8055199999999999E-3</c:v>
                </c:pt>
                <c:pt idx="60236">
                  <c:v>-3.6873499999999998E-3</c:v>
                </c:pt>
                <c:pt idx="60237">
                  <c:v>-4.7053599999999996E-3</c:v>
                </c:pt>
                <c:pt idx="60238">
                  <c:v>-4.1748699999999998E-3</c:v>
                </c:pt>
                <c:pt idx="60239">
                  <c:v>-2.5243499999999999E-3</c:v>
                </c:pt>
                <c:pt idx="60240">
                  <c:v>8.5519000000000003E-4</c:v>
                </c:pt>
                <c:pt idx="60241">
                  <c:v>3.9729800000000001E-3</c:v>
                </c:pt>
                <c:pt idx="60242">
                  <c:v>6.6434399999999996E-3</c:v>
                </c:pt>
                <c:pt idx="60243">
                  <c:v>9.9265900000000008E-3</c:v>
                </c:pt>
                <c:pt idx="60244">
                  <c:v>8.2901999999999993E-3</c:v>
                </c:pt>
                <c:pt idx="60245">
                  <c:v>5.5450100000000004E-3</c:v>
                </c:pt>
                <c:pt idx="60246">
                  <c:v>6.6966700000000001E-3</c:v>
                </c:pt>
                <c:pt idx="60247">
                  <c:v>6.5212600000000001E-3</c:v>
                </c:pt>
                <c:pt idx="60248">
                  <c:v>7.2833200000000002E-3</c:v>
                </c:pt>
                <c:pt idx="60249">
                  <c:v>7.2069400000000002E-3</c:v>
                </c:pt>
                <c:pt idx="60250">
                  <c:v>8.7271499999999995E-3</c:v>
                </c:pt>
                <c:pt idx="60251">
                  <c:v>7.17573E-3</c:v>
                </c:pt>
                <c:pt idx="60252">
                  <c:v>5.1629800000000002E-3</c:v>
                </c:pt>
                <c:pt idx="60253">
                  <c:v>4.58685E-3</c:v>
                </c:pt>
                <c:pt idx="60254">
                  <c:v>8.0225999999999995E-4</c:v>
                </c:pt>
                <c:pt idx="60255">
                  <c:v>-1.9884500000000001E-3</c:v>
                </c:pt>
                <c:pt idx="60256">
                  <c:v>-4.2930499999999996E-3</c:v>
                </c:pt>
                <c:pt idx="60257">
                  <c:v>-6.4004600000000002E-3</c:v>
                </c:pt>
                <c:pt idx="60258">
                  <c:v>-7.9533999999999994E-3</c:v>
                </c:pt>
                <c:pt idx="60259">
                  <c:v>-8.5141499999999998E-3</c:v>
                </c:pt>
                <c:pt idx="60260">
                  <c:v>-7.57911E-3</c:v>
                </c:pt>
                <c:pt idx="60261">
                  <c:v>-7.6174600000000004E-3</c:v>
                </c:pt>
                <c:pt idx="60262">
                  <c:v>-5.8406899999999999E-3</c:v>
                </c:pt>
                <c:pt idx="60263">
                  <c:v>-6.6229899999999996E-3</c:v>
                </c:pt>
                <c:pt idx="60264">
                  <c:v>-8.5932700000000001E-3</c:v>
                </c:pt>
                <c:pt idx="60265">
                  <c:v>-7.58247E-3</c:v>
                </c:pt>
                <c:pt idx="60266">
                  <c:v>-7.0459900000000002E-3</c:v>
                </c:pt>
                <c:pt idx="60267">
                  <c:v>-5.3263800000000004E-3</c:v>
                </c:pt>
                <c:pt idx="60268">
                  <c:v>-3.67585E-3</c:v>
                </c:pt>
                <c:pt idx="60269">
                  <c:v>-2.14475E-3</c:v>
                </c:pt>
                <c:pt idx="60270">
                  <c:v>2.5844700000000002E-3</c:v>
                </c:pt>
                <c:pt idx="60271">
                  <c:v>3.9531899999999997E-3</c:v>
                </c:pt>
                <c:pt idx="60272">
                  <c:v>4.31622E-3</c:v>
                </c:pt>
                <c:pt idx="60273">
                  <c:v>6.05668E-3</c:v>
                </c:pt>
                <c:pt idx="60274">
                  <c:v>2.7802199999999999E-3</c:v>
                </c:pt>
                <c:pt idx="60275">
                  <c:v>-1.0359900000000001E-3</c:v>
                </c:pt>
                <c:pt idx="60276">
                  <c:v>-3.4451299999999998E-3</c:v>
                </c:pt>
                <c:pt idx="60277">
                  <c:v>-5.6686200000000001E-3</c:v>
                </c:pt>
                <c:pt idx="60278">
                  <c:v>-5.1636E-3</c:v>
                </c:pt>
                <c:pt idx="60279">
                  <c:v>-4.1082200000000001E-3</c:v>
                </c:pt>
                <c:pt idx="60280" formatCode="0.00E+00">
                  <c:v>2.5069999999999999E-5</c:v>
                </c:pt>
                <c:pt idx="60281">
                  <c:v>3.0624900000000002E-3</c:v>
                </c:pt>
                <c:pt idx="60282">
                  <c:v>4.49848E-3</c:v>
                </c:pt>
                <c:pt idx="60283">
                  <c:v>8.3962800000000008E-3</c:v>
                </c:pt>
                <c:pt idx="60284">
                  <c:v>8.1491500000000008E-3</c:v>
                </c:pt>
                <c:pt idx="60285">
                  <c:v>6.0747600000000002E-3</c:v>
                </c:pt>
                <c:pt idx="60286">
                  <c:v>7.4855900000000003E-3</c:v>
                </c:pt>
                <c:pt idx="60287">
                  <c:v>6.7466799999999997E-3</c:v>
                </c:pt>
                <c:pt idx="60288">
                  <c:v>4.7251999999999997E-3</c:v>
                </c:pt>
                <c:pt idx="60289">
                  <c:v>3.02747E-3</c:v>
                </c:pt>
                <c:pt idx="60290">
                  <c:v>-4.3687000000000001E-4</c:v>
                </c:pt>
                <c:pt idx="60291">
                  <c:v>-3.17798E-3</c:v>
                </c:pt>
                <c:pt idx="60292">
                  <c:v>-4.6974299999999998E-3</c:v>
                </c:pt>
                <c:pt idx="60293">
                  <c:v>-5.9497400000000002E-3</c:v>
                </c:pt>
                <c:pt idx="60294">
                  <c:v>-3.9998799999999999E-3</c:v>
                </c:pt>
                <c:pt idx="60295">
                  <c:v>2.1282000000000001E-4</c:v>
                </c:pt>
                <c:pt idx="60296">
                  <c:v>1.45159E-3</c:v>
                </c:pt>
                <c:pt idx="60297">
                  <c:v>4.31008E-3</c:v>
                </c:pt>
                <c:pt idx="60298">
                  <c:v>7.0225499999999998E-3</c:v>
                </c:pt>
                <c:pt idx="60299">
                  <c:v>7.5127400000000004E-3</c:v>
                </c:pt>
                <c:pt idx="60300">
                  <c:v>8.5463699999999993E-3</c:v>
                </c:pt>
                <c:pt idx="60301">
                  <c:v>7.3821099999999999E-3</c:v>
                </c:pt>
                <c:pt idx="60302">
                  <c:v>8.5806900000000002E-3</c:v>
                </c:pt>
                <c:pt idx="60303">
                  <c:v>7.6033799999999999E-3</c:v>
                </c:pt>
                <c:pt idx="60304">
                  <c:v>7.8806999999999992E-3</c:v>
                </c:pt>
                <c:pt idx="60305">
                  <c:v>6.8815400000000002E-3</c:v>
                </c:pt>
                <c:pt idx="60306">
                  <c:v>5.9751700000000001E-3</c:v>
                </c:pt>
                <c:pt idx="60307">
                  <c:v>7.8330599999999993E-3</c:v>
                </c:pt>
                <c:pt idx="60308">
                  <c:v>5.3672700000000004E-3</c:v>
                </c:pt>
                <c:pt idx="60309">
                  <c:v>2.96941E-3</c:v>
                </c:pt>
                <c:pt idx="60310">
                  <c:v>1.4614999999999999E-3</c:v>
                </c:pt>
                <c:pt idx="60311">
                  <c:v>-1.5697700000000001E-3</c:v>
                </c:pt>
                <c:pt idx="60312">
                  <c:v>-4.2933399999999997E-3</c:v>
                </c:pt>
                <c:pt idx="60313">
                  <c:v>-6.4121300000000003E-3</c:v>
                </c:pt>
                <c:pt idx="60314">
                  <c:v>-8.7684300000000007E-3</c:v>
                </c:pt>
                <c:pt idx="60315">
                  <c:v>-8.0686200000000003E-3</c:v>
                </c:pt>
                <c:pt idx="60316">
                  <c:v>-6.4159600000000001E-3</c:v>
                </c:pt>
                <c:pt idx="60317">
                  <c:v>-6.5914500000000004E-3</c:v>
                </c:pt>
                <c:pt idx="60318">
                  <c:v>-7.0410799999999999E-3</c:v>
                </c:pt>
                <c:pt idx="60319">
                  <c:v>-6.3204100000000003E-3</c:v>
                </c:pt>
                <c:pt idx="60320">
                  <c:v>-7.6167600000000002E-3</c:v>
                </c:pt>
                <c:pt idx="60321">
                  <c:v>-6.5312199999999999E-3</c:v>
                </c:pt>
                <c:pt idx="60322">
                  <c:v>-5.6067299999999999E-3</c:v>
                </c:pt>
                <c:pt idx="60323">
                  <c:v>-7.8047699999999999E-3</c:v>
                </c:pt>
                <c:pt idx="60324">
                  <c:v>-5.8295500000000002E-3</c:v>
                </c:pt>
                <c:pt idx="60325">
                  <c:v>-7.2887799999999999E-3</c:v>
                </c:pt>
                <c:pt idx="60326">
                  <c:v>-7.8777199999999995E-3</c:v>
                </c:pt>
                <c:pt idx="60327">
                  <c:v>-6.5071299999999999E-3</c:v>
                </c:pt>
                <c:pt idx="60328">
                  <c:v>-6.10474E-3</c:v>
                </c:pt>
                <c:pt idx="60329">
                  <c:v>-4.2677699999999997E-3</c:v>
                </c:pt>
                <c:pt idx="60330">
                  <c:v>-1.82832E-3</c:v>
                </c:pt>
                <c:pt idx="60331">
                  <c:v>1.0935000000000001E-3</c:v>
                </c:pt>
                <c:pt idx="60332">
                  <c:v>3.6713200000000001E-3</c:v>
                </c:pt>
                <c:pt idx="60333">
                  <c:v>4.7903800000000003E-3</c:v>
                </c:pt>
                <c:pt idx="60334">
                  <c:v>4.6003800000000003E-3</c:v>
                </c:pt>
                <c:pt idx="60335">
                  <c:v>3.3297600000000002E-3</c:v>
                </c:pt>
                <c:pt idx="60336">
                  <c:v>6.9718999999999998E-4</c:v>
                </c:pt>
                <c:pt idx="60337">
                  <c:v>-2.28627E-3</c:v>
                </c:pt>
                <c:pt idx="60338">
                  <c:v>-5.43188E-3</c:v>
                </c:pt>
                <c:pt idx="60339">
                  <c:v>-7.7607600000000002E-3</c:v>
                </c:pt>
                <c:pt idx="60340">
                  <c:v>-7.2712599999999999E-3</c:v>
                </c:pt>
                <c:pt idx="60341">
                  <c:v>-7.0199499999999996E-3</c:v>
                </c:pt>
                <c:pt idx="60342">
                  <c:v>-7.3809899999999996E-3</c:v>
                </c:pt>
                <c:pt idx="60343">
                  <c:v>-7.7444699999999998E-3</c:v>
                </c:pt>
                <c:pt idx="60344">
                  <c:v>-4.3601000000000004E-3</c:v>
                </c:pt>
                <c:pt idx="60345">
                  <c:v>-1.14725E-3</c:v>
                </c:pt>
                <c:pt idx="60346">
                  <c:v>-2.1854E-4</c:v>
                </c:pt>
                <c:pt idx="60347">
                  <c:v>2.1085700000000001E-3</c:v>
                </c:pt>
                <c:pt idx="60348">
                  <c:v>3.7102799999999998E-3</c:v>
                </c:pt>
                <c:pt idx="60349">
                  <c:v>4.1557E-3</c:v>
                </c:pt>
                <c:pt idx="60350">
                  <c:v>2.92385E-3</c:v>
                </c:pt>
                <c:pt idx="60351" formatCode="0.00E+00">
                  <c:v>7.1009999999999999E-5</c:v>
                </c:pt>
                <c:pt idx="60352">
                  <c:v>-1.6607900000000001E-3</c:v>
                </c:pt>
                <c:pt idx="60353">
                  <c:v>-4.1635400000000003E-3</c:v>
                </c:pt>
                <c:pt idx="60354">
                  <c:v>-6.1627699999999997E-3</c:v>
                </c:pt>
                <c:pt idx="60355">
                  <c:v>-6.9387399999999997E-3</c:v>
                </c:pt>
                <c:pt idx="60356">
                  <c:v>-8.0797200000000003E-3</c:v>
                </c:pt>
                <c:pt idx="60357">
                  <c:v>-6.1182800000000002E-3</c:v>
                </c:pt>
                <c:pt idx="60358">
                  <c:v>-6.9568299999999998E-3</c:v>
                </c:pt>
                <c:pt idx="60359">
                  <c:v>-7.3833700000000002E-3</c:v>
                </c:pt>
                <c:pt idx="60360">
                  <c:v>-6.6328200000000002E-3</c:v>
                </c:pt>
                <c:pt idx="60361">
                  <c:v>-8.5044100000000004E-3</c:v>
                </c:pt>
                <c:pt idx="60362">
                  <c:v>-7.06298E-3</c:v>
                </c:pt>
                <c:pt idx="60363">
                  <c:v>-6.3943799999999999E-3</c:v>
                </c:pt>
                <c:pt idx="60364">
                  <c:v>-6.9173100000000003E-3</c:v>
                </c:pt>
                <c:pt idx="60365">
                  <c:v>-5.7459099999999999E-3</c:v>
                </c:pt>
                <c:pt idx="60366">
                  <c:v>-1.47445E-3</c:v>
                </c:pt>
                <c:pt idx="60367">
                  <c:v>1.9001599999999999E-3</c:v>
                </c:pt>
                <c:pt idx="60368">
                  <c:v>4.0279900000000004E-3</c:v>
                </c:pt>
                <c:pt idx="60369">
                  <c:v>5.4931900000000002E-3</c:v>
                </c:pt>
                <c:pt idx="60370">
                  <c:v>8.5241599999999994E-3</c:v>
                </c:pt>
                <c:pt idx="60371">
                  <c:v>8.4585500000000004E-3</c:v>
                </c:pt>
                <c:pt idx="60372">
                  <c:v>7.4889500000000003E-3</c:v>
                </c:pt>
                <c:pt idx="60373">
                  <c:v>7.9642800000000007E-3</c:v>
                </c:pt>
                <c:pt idx="60374">
                  <c:v>7.6578799999999997E-3</c:v>
                </c:pt>
                <c:pt idx="60375">
                  <c:v>7.6652999999999999E-3</c:v>
                </c:pt>
                <c:pt idx="60376">
                  <c:v>7.0733799999999998E-3</c:v>
                </c:pt>
                <c:pt idx="60377">
                  <c:v>7.9370799999999991E-3</c:v>
                </c:pt>
                <c:pt idx="60378">
                  <c:v>6.9221300000000003E-3</c:v>
                </c:pt>
                <c:pt idx="60379">
                  <c:v>4.9875400000000004E-3</c:v>
                </c:pt>
                <c:pt idx="60380">
                  <c:v>4.3084500000000001E-3</c:v>
                </c:pt>
                <c:pt idx="60381">
                  <c:v>2.6043099999999999E-3</c:v>
                </c:pt>
                <c:pt idx="60382">
                  <c:v>-6.5707000000000005E-4</c:v>
                </c:pt>
                <c:pt idx="60383">
                  <c:v>-4.6701299999999998E-3</c:v>
                </c:pt>
                <c:pt idx="60384">
                  <c:v>-3.82906E-3</c:v>
                </c:pt>
                <c:pt idx="60385">
                  <c:v>-3.0714700000000002E-3</c:v>
                </c:pt>
                <c:pt idx="60386">
                  <c:v>-2.7904599999999998E-3</c:v>
                </c:pt>
                <c:pt idx="60387">
                  <c:v>4.9027000000000001E-4</c:v>
                </c:pt>
                <c:pt idx="60388">
                  <c:v>2.69083E-3</c:v>
                </c:pt>
                <c:pt idx="60389">
                  <c:v>4.3575599999999999E-3</c:v>
                </c:pt>
                <c:pt idx="60390">
                  <c:v>4.71245E-3</c:v>
                </c:pt>
                <c:pt idx="60391">
                  <c:v>2.5724900000000002E-3</c:v>
                </c:pt>
                <c:pt idx="60392">
                  <c:v>8.1377000000000001E-4</c:v>
                </c:pt>
                <c:pt idx="60393">
                  <c:v>-1.2667500000000001E-3</c:v>
                </c:pt>
                <c:pt idx="60394">
                  <c:v>-4.9770300000000003E-3</c:v>
                </c:pt>
                <c:pt idx="60395">
                  <c:v>-7.1051500000000002E-3</c:v>
                </c:pt>
                <c:pt idx="60396">
                  <c:v>-8.4132900000000004E-3</c:v>
                </c:pt>
                <c:pt idx="60397">
                  <c:v>-9.5813200000000008E-3</c:v>
                </c:pt>
                <c:pt idx="60398">
                  <c:v>-7.2230999999999997E-3</c:v>
                </c:pt>
                <c:pt idx="60399">
                  <c:v>-5.5974800000000002E-3</c:v>
                </c:pt>
                <c:pt idx="60400">
                  <c:v>-4.1200200000000003E-3</c:v>
                </c:pt>
                <c:pt idx="60401">
                  <c:v>-2.7202300000000001E-3</c:v>
                </c:pt>
                <c:pt idx="60402" formatCode="0.00E+00">
                  <c:v>8.3540000000000003E-5</c:v>
                </c:pt>
                <c:pt idx="60403">
                  <c:v>3.2768699999999999E-3</c:v>
                </c:pt>
                <c:pt idx="60404">
                  <c:v>3.8129000000000001E-3</c:v>
                </c:pt>
                <c:pt idx="60405">
                  <c:v>3.4097200000000002E-3</c:v>
                </c:pt>
                <c:pt idx="60406">
                  <c:v>2.5741700000000002E-3</c:v>
                </c:pt>
                <c:pt idx="60407">
                  <c:v>1.6457500000000001E-3</c:v>
                </c:pt>
                <c:pt idx="60408">
                  <c:v>-2.1186199999999999E-3</c:v>
                </c:pt>
                <c:pt idx="60409">
                  <c:v>-4.7992399999999998E-3</c:v>
                </c:pt>
                <c:pt idx="60410">
                  <c:v>-4.62263E-3</c:v>
                </c:pt>
                <c:pt idx="60411">
                  <c:v>-5.7408199999999998E-3</c:v>
                </c:pt>
                <c:pt idx="60412">
                  <c:v>-6.8578700000000003E-3</c:v>
                </c:pt>
                <c:pt idx="60413">
                  <c:v>-7.6671100000000004E-3</c:v>
                </c:pt>
                <c:pt idx="60414">
                  <c:v>-6.2687799999999998E-3</c:v>
                </c:pt>
                <c:pt idx="60415">
                  <c:v>-6.6883300000000001E-3</c:v>
                </c:pt>
                <c:pt idx="60416">
                  <c:v>-7.3729399999999997E-3</c:v>
                </c:pt>
                <c:pt idx="60417">
                  <c:v>-6.7038899999999997E-3</c:v>
                </c:pt>
                <c:pt idx="60418">
                  <c:v>-6.9355500000000004E-3</c:v>
                </c:pt>
                <c:pt idx="60419">
                  <c:v>-5.4374499999999999E-3</c:v>
                </c:pt>
                <c:pt idx="60420">
                  <c:v>-4.3154500000000002E-3</c:v>
                </c:pt>
                <c:pt idx="60421">
                  <c:v>-2.8457399999999998E-3</c:v>
                </c:pt>
                <c:pt idx="60422">
                  <c:v>2.6027E-4</c:v>
                </c:pt>
                <c:pt idx="60423">
                  <c:v>8.3562000000000003E-4</c:v>
                </c:pt>
                <c:pt idx="60424">
                  <c:v>3.0315400000000001E-3</c:v>
                </c:pt>
                <c:pt idx="60425">
                  <c:v>6.0836900000000001E-3</c:v>
                </c:pt>
                <c:pt idx="60426">
                  <c:v>5.5038800000000001E-3</c:v>
                </c:pt>
                <c:pt idx="60427">
                  <c:v>6.2400600000000004E-3</c:v>
                </c:pt>
                <c:pt idx="60428">
                  <c:v>7.80592E-3</c:v>
                </c:pt>
                <c:pt idx="60429">
                  <c:v>6.2418700000000001E-3</c:v>
                </c:pt>
                <c:pt idx="60430">
                  <c:v>6.3577900000000003E-3</c:v>
                </c:pt>
                <c:pt idx="60431">
                  <c:v>6.1397999999999999E-3</c:v>
                </c:pt>
                <c:pt idx="60432">
                  <c:v>5.5457800000000002E-3</c:v>
                </c:pt>
                <c:pt idx="60433">
                  <c:v>6.4752500000000001E-3</c:v>
                </c:pt>
                <c:pt idx="60434">
                  <c:v>6.7491199999999999E-3</c:v>
                </c:pt>
                <c:pt idx="60435">
                  <c:v>5.2306000000000002E-3</c:v>
                </c:pt>
                <c:pt idx="60436">
                  <c:v>3.9891500000000003E-3</c:v>
                </c:pt>
                <c:pt idx="60437">
                  <c:v>1.8274599999999999E-3</c:v>
                </c:pt>
                <c:pt idx="60438">
                  <c:v>-1.82512E-3</c:v>
                </c:pt>
                <c:pt idx="60439">
                  <c:v>-2.4761700000000002E-3</c:v>
                </c:pt>
                <c:pt idx="60440">
                  <c:v>-3.5525499999999998E-3</c:v>
                </c:pt>
                <c:pt idx="60441">
                  <c:v>-3.80189E-3</c:v>
                </c:pt>
                <c:pt idx="60442">
                  <c:v>-1.62586E-3</c:v>
                </c:pt>
                <c:pt idx="60443">
                  <c:v>-1.12309E-3</c:v>
                </c:pt>
                <c:pt idx="60444">
                  <c:v>2.0744700000000001E-3</c:v>
                </c:pt>
                <c:pt idx="60445">
                  <c:v>3.4539499999999999E-3</c:v>
                </c:pt>
                <c:pt idx="60446">
                  <c:v>3.7219499999999999E-3</c:v>
                </c:pt>
                <c:pt idx="60447">
                  <c:v>3.8984699999999998E-3</c:v>
                </c:pt>
                <c:pt idx="60448">
                  <c:v>1.09628E-3</c:v>
                </c:pt>
                <c:pt idx="60449">
                  <c:v>-1.7311500000000001E-3</c:v>
                </c:pt>
                <c:pt idx="60450">
                  <c:v>-3.9748099999999996E-3</c:v>
                </c:pt>
                <c:pt idx="60451">
                  <c:v>-5.85762E-3</c:v>
                </c:pt>
                <c:pt idx="60452">
                  <c:v>-7.9435400000000007E-3</c:v>
                </c:pt>
                <c:pt idx="60453">
                  <c:v>-7.2163000000000001E-3</c:v>
                </c:pt>
                <c:pt idx="60454">
                  <c:v>-6.6188499999999999E-3</c:v>
                </c:pt>
                <c:pt idx="60455">
                  <c:v>-7.0790999999999996E-3</c:v>
                </c:pt>
                <c:pt idx="60456">
                  <c:v>-4.5265000000000001E-3</c:v>
                </c:pt>
                <c:pt idx="60457">
                  <c:v>-2.5532100000000002E-3</c:v>
                </c:pt>
                <c:pt idx="60458">
                  <c:v>1.2010300000000001E-3</c:v>
                </c:pt>
                <c:pt idx="60459">
                  <c:v>3.2077099999999999E-3</c:v>
                </c:pt>
                <c:pt idx="60460">
                  <c:v>3.48066E-3</c:v>
                </c:pt>
                <c:pt idx="60461">
                  <c:v>4.0654200000000001E-3</c:v>
                </c:pt>
                <c:pt idx="60462">
                  <c:v>7.6537999999999997E-4</c:v>
                </c:pt>
                <c:pt idx="60463">
                  <c:v>-9.0910999999999997E-4</c:v>
                </c:pt>
                <c:pt idx="60464" formatCode="0.00E+00">
                  <c:v>-9.4309999999999997E-5</c:v>
                </c:pt>
                <c:pt idx="60465">
                  <c:v>-2.25092E-3</c:v>
                </c:pt>
                <c:pt idx="60466">
                  <c:v>-5.6146599999999996E-3</c:v>
                </c:pt>
                <c:pt idx="60467">
                  <c:v>-6.0701899999999996E-3</c:v>
                </c:pt>
                <c:pt idx="60468">
                  <c:v>-5.8905299999999997E-3</c:v>
                </c:pt>
                <c:pt idx="60469">
                  <c:v>-5.7995499999999997E-3</c:v>
                </c:pt>
                <c:pt idx="60470">
                  <c:v>-5.7170800000000003E-3</c:v>
                </c:pt>
                <c:pt idx="60471">
                  <c:v>-6.1409999999999998E-3</c:v>
                </c:pt>
                <c:pt idx="60472">
                  <c:v>-5.8185700000000003E-3</c:v>
                </c:pt>
                <c:pt idx="60473">
                  <c:v>-6.9821800000000002E-3</c:v>
                </c:pt>
                <c:pt idx="60474">
                  <c:v>-6.8075599999999998E-3</c:v>
                </c:pt>
                <c:pt idx="60475">
                  <c:v>-5.4491499999999998E-3</c:v>
                </c:pt>
                <c:pt idx="60476">
                  <c:v>-5.0138400000000003E-3</c:v>
                </c:pt>
                <c:pt idx="60477">
                  <c:v>-4.4351499999999997E-3</c:v>
                </c:pt>
                <c:pt idx="60478">
                  <c:v>-4.5793E-4</c:v>
                </c:pt>
                <c:pt idx="60479">
                  <c:v>1.66585E-3</c:v>
                </c:pt>
                <c:pt idx="60480">
                  <c:v>1.2788299999999999E-3</c:v>
                </c:pt>
                <c:pt idx="60481">
                  <c:v>4.4142000000000001E-3</c:v>
                </c:pt>
                <c:pt idx="60482">
                  <c:v>6.6055200000000001E-3</c:v>
                </c:pt>
                <c:pt idx="60483">
                  <c:v>5.93736E-3</c:v>
                </c:pt>
                <c:pt idx="60484">
                  <c:v>6.62132E-3</c:v>
                </c:pt>
                <c:pt idx="60485">
                  <c:v>5.9147100000000001E-3</c:v>
                </c:pt>
                <c:pt idx="60486">
                  <c:v>5.8429900000000002E-3</c:v>
                </c:pt>
                <c:pt idx="60487">
                  <c:v>7.08693E-3</c:v>
                </c:pt>
                <c:pt idx="60488">
                  <c:v>6.72166E-3</c:v>
                </c:pt>
                <c:pt idx="60489">
                  <c:v>5.5149200000000004E-3</c:v>
                </c:pt>
                <c:pt idx="60490">
                  <c:v>4.64191E-3</c:v>
                </c:pt>
                <c:pt idx="60491">
                  <c:v>4.9692E-3</c:v>
                </c:pt>
                <c:pt idx="60492">
                  <c:v>5.6993499999999997E-3</c:v>
                </c:pt>
                <c:pt idx="60493">
                  <c:v>5.8688000000000004E-3</c:v>
                </c:pt>
                <c:pt idx="60494">
                  <c:v>6.28861E-3</c:v>
                </c:pt>
                <c:pt idx="60495">
                  <c:v>4.9008000000000003E-3</c:v>
                </c:pt>
                <c:pt idx="60496">
                  <c:v>4.4376700000000003E-3</c:v>
                </c:pt>
                <c:pt idx="60497">
                  <c:v>3.3865599999999998E-3</c:v>
                </c:pt>
                <c:pt idx="60498">
                  <c:v>1.94856E-3</c:v>
                </c:pt>
                <c:pt idx="60499">
                  <c:v>-4.8695999999999999E-4</c:v>
                </c:pt>
                <c:pt idx="60500">
                  <c:v>-2.7867899999999999E-3</c:v>
                </c:pt>
                <c:pt idx="60501">
                  <c:v>-3.3917600000000002E-3</c:v>
                </c:pt>
                <c:pt idx="60502">
                  <c:v>-2.1589999999999999E-3</c:v>
                </c:pt>
                <c:pt idx="60503">
                  <c:v>-1.7810300000000001E-3</c:v>
                </c:pt>
                <c:pt idx="60504">
                  <c:v>-2.3855999999999999E-4</c:v>
                </c:pt>
                <c:pt idx="60505">
                  <c:v>2.5541399999999999E-3</c:v>
                </c:pt>
                <c:pt idx="60506">
                  <c:v>1.6061000000000001E-3</c:v>
                </c:pt>
                <c:pt idx="60507">
                  <c:v>4.0893400000000003E-3</c:v>
                </c:pt>
                <c:pt idx="60508">
                  <c:v>5.5725699999999998E-3</c:v>
                </c:pt>
                <c:pt idx="60509">
                  <c:v>6.4524400000000003E-3</c:v>
                </c:pt>
                <c:pt idx="60510">
                  <c:v>6.2926299999999996E-3</c:v>
                </c:pt>
                <c:pt idx="60511">
                  <c:v>4.40005E-3</c:v>
                </c:pt>
                <c:pt idx="60512">
                  <c:v>4.3583099999999998E-3</c:v>
                </c:pt>
                <c:pt idx="60513">
                  <c:v>1.29751E-3</c:v>
                </c:pt>
                <c:pt idx="60514">
                  <c:v>-8.0309000000000001E-4</c:v>
                </c:pt>
                <c:pt idx="60515">
                  <c:v>-2.05734E-3</c:v>
                </c:pt>
                <c:pt idx="60516">
                  <c:v>-1.45969E-3</c:v>
                </c:pt>
                <c:pt idx="60517">
                  <c:v>-2.20316E-3</c:v>
                </c:pt>
                <c:pt idx="60518">
                  <c:v>-2.6814299999999998E-3</c:v>
                </c:pt>
                <c:pt idx="60519">
                  <c:v>-1.77298E-3</c:v>
                </c:pt>
                <c:pt idx="60520">
                  <c:v>6.5622E-4</c:v>
                </c:pt>
                <c:pt idx="60521">
                  <c:v>2.8414400000000002E-3</c:v>
                </c:pt>
                <c:pt idx="60522">
                  <c:v>3.4375500000000002E-3</c:v>
                </c:pt>
                <c:pt idx="60523">
                  <c:v>5.5942099999999996E-3</c:v>
                </c:pt>
                <c:pt idx="60524">
                  <c:v>5.8248700000000002E-3</c:v>
                </c:pt>
                <c:pt idx="60525">
                  <c:v>5.8128299999999997E-3</c:v>
                </c:pt>
                <c:pt idx="60526">
                  <c:v>5.4667500000000003E-3</c:v>
                </c:pt>
                <c:pt idx="60527">
                  <c:v>4.1518700000000002E-3</c:v>
                </c:pt>
                <c:pt idx="60528">
                  <c:v>6.3523099999999999E-3</c:v>
                </c:pt>
                <c:pt idx="60529">
                  <c:v>7.1675200000000001E-3</c:v>
                </c:pt>
                <c:pt idx="60530">
                  <c:v>6.4576499999999997E-3</c:v>
                </c:pt>
                <c:pt idx="60531">
                  <c:v>5.6069099999999997E-3</c:v>
                </c:pt>
                <c:pt idx="60532">
                  <c:v>3.5222600000000001E-3</c:v>
                </c:pt>
                <c:pt idx="60533">
                  <c:v>3.45715E-3</c:v>
                </c:pt>
                <c:pt idx="60534">
                  <c:v>1.2927399999999999E-3</c:v>
                </c:pt>
                <c:pt idx="60535">
                  <c:v>-2.33804E-3</c:v>
                </c:pt>
                <c:pt idx="60536">
                  <c:v>-2.4803500000000001E-3</c:v>
                </c:pt>
                <c:pt idx="60537">
                  <c:v>-3.56968E-3</c:v>
                </c:pt>
                <c:pt idx="60538">
                  <c:v>-6.0338299999999996E-3</c:v>
                </c:pt>
                <c:pt idx="60539">
                  <c:v>-5.6028600000000003E-3</c:v>
                </c:pt>
                <c:pt idx="60540">
                  <c:v>-4.5033399999999998E-3</c:v>
                </c:pt>
                <c:pt idx="60541">
                  <c:v>-6.1781300000000004E-3</c:v>
                </c:pt>
                <c:pt idx="60542">
                  <c:v>-5.8543800000000002E-3</c:v>
                </c:pt>
                <c:pt idx="60543">
                  <c:v>-4.6860199999999999E-3</c:v>
                </c:pt>
                <c:pt idx="60544">
                  <c:v>-5.9158199999999996E-3</c:v>
                </c:pt>
                <c:pt idx="60545">
                  <c:v>-6.6752799999999996E-3</c:v>
                </c:pt>
                <c:pt idx="60546">
                  <c:v>-5.1179299999999997E-3</c:v>
                </c:pt>
                <c:pt idx="60547">
                  <c:v>-4.2889199999999999E-3</c:v>
                </c:pt>
                <c:pt idx="60548">
                  <c:v>-3.0487000000000001E-3</c:v>
                </c:pt>
                <c:pt idx="60549">
                  <c:v>-1.14887E-3</c:v>
                </c:pt>
                <c:pt idx="60550">
                  <c:v>4.9105000000000004E-4</c:v>
                </c:pt>
                <c:pt idx="60551">
                  <c:v>2.0747000000000001E-3</c:v>
                </c:pt>
                <c:pt idx="60552">
                  <c:v>2.3616000000000002E-3</c:v>
                </c:pt>
                <c:pt idx="60553">
                  <c:v>1.11637E-3</c:v>
                </c:pt>
                <c:pt idx="60554">
                  <c:v>1.75585E-3</c:v>
                </c:pt>
                <c:pt idx="60555">
                  <c:v>5.9721000000000004E-4</c:v>
                </c:pt>
                <c:pt idx="60556">
                  <c:v>-1.2053400000000001E-3</c:v>
                </c:pt>
                <c:pt idx="60557">
                  <c:v>-1.5648400000000001E-3</c:v>
                </c:pt>
                <c:pt idx="60558">
                  <c:v>-2.3614500000000002E-3</c:v>
                </c:pt>
                <c:pt idx="60559">
                  <c:v>-6.6385000000000001E-4</c:v>
                </c:pt>
                <c:pt idx="60560">
                  <c:v>3.8583999999999998E-4</c:v>
                </c:pt>
                <c:pt idx="60561" formatCode="0.00E+00">
                  <c:v>9.0710000000000004E-5</c:v>
                </c:pt>
                <c:pt idx="60562">
                  <c:v>1.9859000000000001E-3</c:v>
                </c:pt>
                <c:pt idx="60563">
                  <c:v>4.9042199999999999E-3</c:v>
                </c:pt>
                <c:pt idx="60564">
                  <c:v>5.9452999999999997E-3</c:v>
                </c:pt>
                <c:pt idx="60565">
                  <c:v>5.8787199999999996E-3</c:v>
                </c:pt>
                <c:pt idx="60566">
                  <c:v>5.9029499999999997E-3</c:v>
                </c:pt>
                <c:pt idx="60567">
                  <c:v>5.3878099999999998E-3</c:v>
                </c:pt>
                <c:pt idx="60568">
                  <c:v>3.7599600000000001E-3</c:v>
                </c:pt>
                <c:pt idx="60569">
                  <c:v>2.0618099999999999E-3</c:v>
                </c:pt>
                <c:pt idx="60570">
                  <c:v>-1.2078000000000001E-4</c:v>
                </c:pt>
                <c:pt idx="60571">
                  <c:v>-2.5816599999999999E-3</c:v>
                </c:pt>
                <c:pt idx="60572">
                  <c:v>-3.3250100000000002E-3</c:v>
                </c:pt>
                <c:pt idx="60573">
                  <c:v>-3.1160099999999998E-3</c:v>
                </c:pt>
                <c:pt idx="60574">
                  <c:v>-2.7239600000000001E-3</c:v>
                </c:pt>
                <c:pt idx="60575">
                  <c:v>-6.9751999999999998E-4</c:v>
                </c:pt>
                <c:pt idx="60576">
                  <c:v>1.6216399999999999E-3</c:v>
                </c:pt>
                <c:pt idx="60577">
                  <c:v>2.9799399999999999E-3</c:v>
                </c:pt>
                <c:pt idx="60578">
                  <c:v>4.1331299999999996E-3</c:v>
                </c:pt>
                <c:pt idx="60579">
                  <c:v>3.5085200000000002E-3</c:v>
                </c:pt>
                <c:pt idx="60580">
                  <c:v>4.9138899999999998E-3</c:v>
                </c:pt>
                <c:pt idx="60581">
                  <c:v>4.1926799999999998E-3</c:v>
                </c:pt>
                <c:pt idx="60582">
                  <c:v>4.1785499999999996E-3</c:v>
                </c:pt>
                <c:pt idx="60583">
                  <c:v>4.5631300000000003E-3</c:v>
                </c:pt>
                <c:pt idx="60584">
                  <c:v>4.77072E-3</c:v>
                </c:pt>
                <c:pt idx="60585">
                  <c:v>4.7449900000000001E-3</c:v>
                </c:pt>
                <c:pt idx="60586">
                  <c:v>3.9872600000000003E-3</c:v>
                </c:pt>
                <c:pt idx="60587">
                  <c:v>4.2242900000000003E-3</c:v>
                </c:pt>
                <c:pt idx="60588">
                  <c:v>3.40961E-3</c:v>
                </c:pt>
                <c:pt idx="60589">
                  <c:v>1.83814E-3</c:v>
                </c:pt>
                <c:pt idx="60590">
                  <c:v>9.1923999999999999E-4</c:v>
                </c:pt>
                <c:pt idx="60591">
                  <c:v>7.7167000000000002E-4</c:v>
                </c:pt>
                <c:pt idx="60592">
                  <c:v>-1.88645E-3</c:v>
                </c:pt>
                <c:pt idx="60593">
                  <c:v>-3.1070999999999998E-3</c:v>
                </c:pt>
                <c:pt idx="60594">
                  <c:v>-3.52141E-3</c:v>
                </c:pt>
                <c:pt idx="60595">
                  <c:v>-4.7428799999999997E-3</c:v>
                </c:pt>
                <c:pt idx="60596">
                  <c:v>-4.4417399999999996E-3</c:v>
                </c:pt>
                <c:pt idx="60597">
                  <c:v>-4.0450900000000003E-3</c:v>
                </c:pt>
                <c:pt idx="60598">
                  <c:v>-3.8250900000000002E-3</c:v>
                </c:pt>
                <c:pt idx="60599">
                  <c:v>-3.8149400000000002E-3</c:v>
                </c:pt>
                <c:pt idx="60600">
                  <c:v>-4.10517E-3</c:v>
                </c:pt>
                <c:pt idx="60601">
                  <c:v>-4.0443600000000003E-3</c:v>
                </c:pt>
                <c:pt idx="60602">
                  <c:v>-4.6628599999999996E-3</c:v>
                </c:pt>
                <c:pt idx="60603">
                  <c:v>-5.40808E-3</c:v>
                </c:pt>
                <c:pt idx="60604">
                  <c:v>-4.6079500000000004E-3</c:v>
                </c:pt>
                <c:pt idx="60605">
                  <c:v>-5.1564100000000002E-3</c:v>
                </c:pt>
                <c:pt idx="60606">
                  <c:v>-4.2336600000000002E-3</c:v>
                </c:pt>
                <c:pt idx="60607">
                  <c:v>-4.5971299999999996E-3</c:v>
                </c:pt>
                <c:pt idx="60608">
                  <c:v>-3.3534300000000001E-3</c:v>
                </c:pt>
                <c:pt idx="60609">
                  <c:v>-1.67606E-3</c:v>
                </c:pt>
                <c:pt idx="60610">
                  <c:v>-8.5397000000000001E-4</c:v>
                </c:pt>
                <c:pt idx="60611">
                  <c:v>5.9279999999999999E-4</c:v>
                </c:pt>
                <c:pt idx="60612">
                  <c:v>2.0405200000000001E-3</c:v>
                </c:pt>
                <c:pt idx="60613">
                  <c:v>2.2191400000000001E-3</c:v>
                </c:pt>
                <c:pt idx="60614">
                  <c:v>1.1255E-3</c:v>
                </c:pt>
                <c:pt idx="60615">
                  <c:v>7.1195999999999998E-4</c:v>
                </c:pt>
                <c:pt idx="60616">
                  <c:v>1.3558999999999999E-4</c:v>
                </c:pt>
                <c:pt idx="60617">
                  <c:v>-6.9224E-4</c:v>
                </c:pt>
                <c:pt idx="60618">
                  <c:v>-2.4215199999999999E-3</c:v>
                </c:pt>
                <c:pt idx="60619">
                  <c:v>-2.8069499999999999E-3</c:v>
                </c:pt>
                <c:pt idx="60620">
                  <c:v>-3.86849E-3</c:v>
                </c:pt>
                <c:pt idx="60621">
                  <c:v>-4.8826499999999997E-3</c:v>
                </c:pt>
                <c:pt idx="60622">
                  <c:v>-3.7223099999999999E-3</c:v>
                </c:pt>
                <c:pt idx="60623">
                  <c:v>-4.3205700000000001E-3</c:v>
                </c:pt>
                <c:pt idx="60624">
                  <c:v>-3.0159100000000001E-3</c:v>
                </c:pt>
                <c:pt idx="60625" formatCode="0.00E+00">
                  <c:v>6.4469999999999998E-5</c:v>
                </c:pt>
                <c:pt idx="60626">
                  <c:v>6.8523E-4</c:v>
                </c:pt>
                <c:pt idx="60627">
                  <c:v>3.9088000000000003E-4</c:v>
                </c:pt>
                <c:pt idx="60628">
                  <c:v>1.5564999999999999E-3</c:v>
                </c:pt>
                <c:pt idx="60629">
                  <c:v>8.0203000000000002E-4</c:v>
                </c:pt>
                <c:pt idx="60630">
                  <c:v>4.8573000000000003E-4</c:v>
                </c:pt>
                <c:pt idx="60631">
                  <c:v>2.1230000000000001E-4</c:v>
                </c:pt>
                <c:pt idx="60632">
                  <c:v>-9.4065000000000001E-4</c:v>
                </c:pt>
                <c:pt idx="60633">
                  <c:v>-1.6486700000000001E-3</c:v>
                </c:pt>
                <c:pt idx="60634">
                  <c:v>-1.7195299999999999E-3</c:v>
                </c:pt>
                <c:pt idx="60635">
                  <c:v>-1.91708E-3</c:v>
                </c:pt>
                <c:pt idx="60636">
                  <c:v>-3.15293E-3</c:v>
                </c:pt>
                <c:pt idx="60637">
                  <c:v>-3.4370300000000002E-3</c:v>
                </c:pt>
                <c:pt idx="60638">
                  <c:v>-2.8466699999999999E-3</c:v>
                </c:pt>
                <c:pt idx="60639">
                  <c:v>-3.41794E-3</c:v>
                </c:pt>
                <c:pt idx="60640">
                  <c:v>-3.5054499999999998E-3</c:v>
                </c:pt>
                <c:pt idx="60641">
                  <c:v>-2.95889E-3</c:v>
                </c:pt>
                <c:pt idx="60642">
                  <c:v>-3.9959799999999997E-3</c:v>
                </c:pt>
                <c:pt idx="60643">
                  <c:v>-3.7942200000000001E-3</c:v>
                </c:pt>
                <c:pt idx="60644">
                  <c:v>-1.7865299999999999E-3</c:v>
                </c:pt>
                <c:pt idx="60645">
                  <c:v>-1.62236E-3</c:v>
                </c:pt>
                <c:pt idx="60646">
                  <c:v>-3.9488000000000001E-4</c:v>
                </c:pt>
                <c:pt idx="60647">
                  <c:v>-1.08632E-3</c:v>
                </c:pt>
                <c:pt idx="60648">
                  <c:v>6.3548999999999995E-4</c:v>
                </c:pt>
                <c:pt idx="60649">
                  <c:v>3.44298E-3</c:v>
                </c:pt>
                <c:pt idx="60650">
                  <c:v>2.2268399999999999E-3</c:v>
                </c:pt>
                <c:pt idx="60651">
                  <c:v>2.5657599999999998E-3</c:v>
                </c:pt>
                <c:pt idx="60652">
                  <c:v>3.9959499999999998E-3</c:v>
                </c:pt>
                <c:pt idx="60653">
                  <c:v>3.38996E-3</c:v>
                </c:pt>
                <c:pt idx="60654">
                  <c:v>2.72083E-3</c:v>
                </c:pt>
                <c:pt idx="60655">
                  <c:v>2.2828499999999999E-3</c:v>
                </c:pt>
                <c:pt idx="60656">
                  <c:v>3.24778E-3</c:v>
                </c:pt>
                <c:pt idx="60657">
                  <c:v>3.26304E-3</c:v>
                </c:pt>
                <c:pt idx="60658">
                  <c:v>2.9253500000000002E-3</c:v>
                </c:pt>
                <c:pt idx="60659">
                  <c:v>4.1083999999999999E-3</c:v>
                </c:pt>
                <c:pt idx="60660">
                  <c:v>3.9721399999999999E-3</c:v>
                </c:pt>
                <c:pt idx="60661">
                  <c:v>3.2283799999999999E-3</c:v>
                </c:pt>
                <c:pt idx="60662">
                  <c:v>4.2198299999999999E-3</c:v>
                </c:pt>
                <c:pt idx="60663">
                  <c:v>4.0540899999999998E-3</c:v>
                </c:pt>
                <c:pt idx="60664">
                  <c:v>1.85239E-3</c:v>
                </c:pt>
                <c:pt idx="60665">
                  <c:v>2.3610300000000001E-3</c:v>
                </c:pt>
                <c:pt idx="60666">
                  <c:v>1.5707900000000001E-3</c:v>
                </c:pt>
                <c:pt idx="60667">
                  <c:v>-6.5948999999999999E-4</c:v>
                </c:pt>
                <c:pt idx="60668" formatCode="0.00E+00">
                  <c:v>-1.8709999999999999E-5</c:v>
                </c:pt>
                <c:pt idx="60669">
                  <c:v>-1.1917799999999999E-3</c:v>
                </c:pt>
                <c:pt idx="60670">
                  <c:v>-1.3282999999999999E-3</c:v>
                </c:pt>
                <c:pt idx="60671">
                  <c:v>-1.1070100000000001E-3</c:v>
                </c:pt>
                <c:pt idx="60672">
                  <c:v>-3.7507000000000003E-4</c:v>
                </c:pt>
                <c:pt idx="60673">
                  <c:v>1.79944E-3</c:v>
                </c:pt>
                <c:pt idx="60674">
                  <c:v>6.4665000000000002E-4</c:v>
                </c:pt>
                <c:pt idx="60675">
                  <c:v>1.3006199999999999E-3</c:v>
                </c:pt>
                <c:pt idx="60676">
                  <c:v>3.2938899999999998E-3</c:v>
                </c:pt>
                <c:pt idx="60677">
                  <c:v>2.9489E-3</c:v>
                </c:pt>
                <c:pt idx="60678">
                  <c:v>2.9996799999999998E-3</c:v>
                </c:pt>
                <c:pt idx="60679">
                  <c:v>2.3495600000000001E-3</c:v>
                </c:pt>
                <c:pt idx="60680">
                  <c:v>1.4863400000000001E-3</c:v>
                </c:pt>
                <c:pt idx="60681">
                  <c:v>6.1163999999999999E-4</c:v>
                </c:pt>
                <c:pt idx="60682" formatCode="0.00E+00">
                  <c:v>-6.6669999999999997E-5</c:v>
                </c:pt>
                <c:pt idx="60683">
                  <c:v>-5.2032000000000001E-4</c:v>
                </c:pt>
                <c:pt idx="60684">
                  <c:v>-3.0305000000000002E-4</c:v>
                </c:pt>
                <c:pt idx="60685">
                  <c:v>-2.59304E-3</c:v>
                </c:pt>
                <c:pt idx="60686">
                  <c:v>-1.4038399999999999E-3</c:v>
                </c:pt>
                <c:pt idx="60687">
                  <c:v>1.3786499999999999E-3</c:v>
                </c:pt>
                <c:pt idx="60688">
                  <c:v>-1.1949E-4</c:v>
                </c:pt>
                <c:pt idx="60689">
                  <c:v>7.6564999999999999E-4</c:v>
                </c:pt>
                <c:pt idx="60690">
                  <c:v>1.70612E-3</c:v>
                </c:pt>
                <c:pt idx="60691">
                  <c:v>1.9673999999999998E-3</c:v>
                </c:pt>
                <c:pt idx="60692">
                  <c:v>2.6210600000000001E-3</c:v>
                </c:pt>
                <c:pt idx="60693">
                  <c:v>2.4867299999999999E-3</c:v>
                </c:pt>
                <c:pt idx="60694">
                  <c:v>2.8982000000000001E-3</c:v>
                </c:pt>
                <c:pt idx="60695">
                  <c:v>1.8057100000000001E-3</c:v>
                </c:pt>
                <c:pt idx="60696">
                  <c:v>2.9060000000000002E-3</c:v>
                </c:pt>
                <c:pt idx="60697">
                  <c:v>3.08844E-3</c:v>
                </c:pt>
                <c:pt idx="60698">
                  <c:v>2.51995E-3</c:v>
                </c:pt>
                <c:pt idx="60699">
                  <c:v>2.0536999999999999E-3</c:v>
                </c:pt>
                <c:pt idx="60700">
                  <c:v>7.0500000000000001E-4</c:v>
                </c:pt>
                <c:pt idx="60701">
                  <c:v>1.0717000000000001E-3</c:v>
                </c:pt>
                <c:pt idx="60702">
                  <c:v>-9.3373999999999996E-4</c:v>
                </c:pt>
                <c:pt idx="60703">
                  <c:v>-9.3044000000000004E-4</c:v>
                </c:pt>
                <c:pt idx="60704">
                  <c:v>7.9418999999999996E-4</c:v>
                </c:pt>
                <c:pt idx="60705">
                  <c:v>-1.4645400000000001E-3</c:v>
                </c:pt>
                <c:pt idx="60706">
                  <c:v>-2.0293300000000002E-3</c:v>
                </c:pt>
                <c:pt idx="60707">
                  <c:v>-9.3072000000000001E-4</c:v>
                </c:pt>
                <c:pt idx="60708">
                  <c:v>-2.1679799999999999E-3</c:v>
                </c:pt>
                <c:pt idx="60709">
                  <c:v>-2.8939500000000002E-3</c:v>
                </c:pt>
                <c:pt idx="60710">
                  <c:v>-2.0756199999999998E-3</c:v>
                </c:pt>
                <c:pt idx="60711">
                  <c:v>-2.4003900000000001E-3</c:v>
                </c:pt>
                <c:pt idx="60712">
                  <c:v>-2.38835E-3</c:v>
                </c:pt>
                <c:pt idx="60713">
                  <c:v>-2.0536600000000001E-3</c:v>
                </c:pt>
                <c:pt idx="60714">
                  <c:v>-2.3544999999999998E-3</c:v>
                </c:pt>
                <c:pt idx="60715">
                  <c:v>-2.4137400000000002E-3</c:v>
                </c:pt>
                <c:pt idx="60716">
                  <c:v>-2.3337700000000002E-3</c:v>
                </c:pt>
                <c:pt idx="60717">
                  <c:v>-2.2537E-3</c:v>
                </c:pt>
                <c:pt idx="60718">
                  <c:v>-1.9079399999999999E-3</c:v>
                </c:pt>
                <c:pt idx="60719">
                  <c:v>-1.9023899999999999E-3</c:v>
                </c:pt>
                <c:pt idx="60720">
                  <c:v>-1.18808E-3</c:v>
                </c:pt>
                <c:pt idx="60721">
                  <c:v>-8.8020000000000004E-4</c:v>
                </c:pt>
                <c:pt idx="60722">
                  <c:v>3.5540000000000002E-4</c:v>
                </c:pt>
                <c:pt idx="60723">
                  <c:v>4.0681000000000002E-4</c:v>
                </c:pt>
                <c:pt idx="60724" formatCode="0.00E+00">
                  <c:v>-3.366E-5</c:v>
                </c:pt>
                <c:pt idx="60725">
                  <c:v>1.0781499999999999E-3</c:v>
                </c:pt>
                <c:pt idx="60726">
                  <c:v>1.2927500000000001E-3</c:v>
                </c:pt>
                <c:pt idx="60727">
                  <c:v>-3.7456000000000002E-4</c:v>
                </c:pt>
                <c:pt idx="60728">
                  <c:v>-7.6177999999999999E-4</c:v>
                </c:pt>
                <c:pt idx="60729">
                  <c:v>-8.1203999999999998E-4</c:v>
                </c:pt>
                <c:pt idx="60730">
                  <c:v>-6.2609000000000004E-4</c:v>
                </c:pt>
                <c:pt idx="60731">
                  <c:v>4.9063999999999998E-4</c:v>
                </c:pt>
                <c:pt idx="60732">
                  <c:v>-3.1606000000000001E-4</c:v>
                </c:pt>
                <c:pt idx="60733">
                  <c:v>-2.0547899999999999E-3</c:v>
                </c:pt>
                <c:pt idx="60734">
                  <c:v>-2.2529E-3</c:v>
                </c:pt>
                <c:pt idx="60735">
                  <c:v>-1.5061600000000001E-3</c:v>
                </c:pt>
                <c:pt idx="60736">
                  <c:v>2.4733999999999997E-4</c:v>
                </c:pt>
                <c:pt idx="60737">
                  <c:v>3.8036999999999999E-4</c:v>
                </c:pt>
                <c:pt idx="60738">
                  <c:v>7.6420000000000004E-4</c:v>
                </c:pt>
                <c:pt idx="60739">
                  <c:v>-1.9426999999999999E-4</c:v>
                </c:pt>
                <c:pt idx="60740">
                  <c:v>-9.6513999999999996E-4</c:v>
                </c:pt>
                <c:pt idx="60741">
                  <c:v>-8.6607999999999997E-4</c:v>
                </c:pt>
                <c:pt idx="60742">
                  <c:v>-2.8034000000000002E-4</c:v>
                </c:pt>
                <c:pt idx="60743" formatCode="0.00E+00">
                  <c:v>3.23E-6</c:v>
                </c:pt>
                <c:pt idx="60744">
                  <c:v>3.2738999999999999E-4</c:v>
                </c:pt>
                <c:pt idx="60745" formatCode="0.00E+00">
                  <c:v>6.1509999999999999E-5</c:v>
                </c:pt>
                <c:pt idx="60746" formatCode="0.00E+00">
                  <c:v>-5.236E-5</c:v>
                </c:pt>
                <c:pt idx="60747">
                  <c:v>-4.2253000000000001E-4</c:v>
                </c:pt>
                <c:pt idx="60748">
                  <c:v>-8.0296999999999996E-4</c:v>
                </c:pt>
                <c:pt idx="60749">
                  <c:v>-9.2301000000000004E-4</c:v>
                </c:pt>
                <c:pt idx="60750">
                  <c:v>-5.352E-4</c:v>
                </c:pt>
                <c:pt idx="60751">
                  <c:v>-1.6623300000000001E-3</c:v>
                </c:pt>
                <c:pt idx="60752">
                  <c:v>-2.1491100000000001E-3</c:v>
                </c:pt>
                <c:pt idx="60753" formatCode="0.00E+00">
                  <c:v>-1.0159999999999999E-5</c:v>
                </c:pt>
                <c:pt idx="60754">
                  <c:v>-8.9172999999999997E-4</c:v>
                </c:pt>
                <c:pt idx="60755">
                  <c:v>-3.0414E-4</c:v>
                </c:pt>
                <c:pt idx="60756">
                  <c:v>-2.6893000000000002E-4</c:v>
                </c:pt>
                <c:pt idx="60757">
                  <c:v>-9.9588999999999993E-4</c:v>
                </c:pt>
                <c:pt idx="60758">
                  <c:v>-2.6387999999999997E-4</c:v>
                </c:pt>
                <c:pt idx="60759">
                  <c:v>-8.1110999999999998E-4</c:v>
                </c:pt>
                <c:pt idx="60760">
                  <c:v>-1.7763099999999999E-3</c:v>
                </c:pt>
                <c:pt idx="60761">
                  <c:v>-6.3084000000000002E-4</c:v>
                </c:pt>
                <c:pt idx="60762">
                  <c:v>1.00315E-3</c:v>
                </c:pt>
                <c:pt idx="60763">
                  <c:v>4.3907000000000001E-4</c:v>
                </c:pt>
                <c:pt idx="60764">
                  <c:v>1.20557E-3</c:v>
                </c:pt>
                <c:pt idx="60765">
                  <c:v>1.4886599999999999E-3</c:v>
                </c:pt>
                <c:pt idx="60766">
                  <c:v>2.3272499999999999E-3</c:v>
                </c:pt>
                <c:pt idx="60767">
                  <c:v>1.4282100000000001E-3</c:v>
                </c:pt>
                <c:pt idx="60768" formatCode="0.00E+00">
                  <c:v>4.0639999999999997E-5</c:v>
                </c:pt>
                <c:pt idx="60769">
                  <c:v>1.93688E-3</c:v>
                </c:pt>
                <c:pt idx="60770">
                  <c:v>1.11418E-3</c:v>
                </c:pt>
                <c:pt idx="60771">
                  <c:v>-4.7771000000000001E-4</c:v>
                </c:pt>
                <c:pt idx="60772">
                  <c:v>5.0460000000000001E-4</c:v>
                </c:pt>
                <c:pt idx="60773">
                  <c:v>1.38094E-3</c:v>
                </c:pt>
                <c:pt idx="60774">
                  <c:v>1.9136299999999999E-3</c:v>
                </c:pt>
                <c:pt idx="60775">
                  <c:v>-8.2350000000000001E-4</c:v>
                </c:pt>
                <c:pt idx="60776">
                  <c:v>-1.8068000000000001E-4</c:v>
                </c:pt>
                <c:pt idx="60777">
                  <c:v>1.5758600000000001E-3</c:v>
                </c:pt>
                <c:pt idx="60778">
                  <c:v>-1.0525599999999999E-3</c:v>
                </c:pt>
                <c:pt idx="60779">
                  <c:v>-7.3678999999999997E-4</c:v>
                </c:pt>
                <c:pt idx="60780">
                  <c:v>1.9802E-4</c:v>
                </c:pt>
                <c:pt idx="60781">
                  <c:v>-1.03326E-3</c:v>
                </c:pt>
                <c:pt idx="60782">
                  <c:v>-3.1506999999999998E-4</c:v>
                </c:pt>
                <c:pt idx="60783">
                  <c:v>4.6010000000000002E-4</c:v>
                </c:pt>
                <c:pt idx="60784">
                  <c:v>-4.7859999999999998E-4</c:v>
                </c:pt>
                <c:pt idx="60785">
                  <c:v>2.8370000000000001E-4</c:v>
                </c:pt>
                <c:pt idx="60786">
                  <c:v>8.2094000000000004E-4</c:v>
                </c:pt>
                <c:pt idx="60787">
                  <c:v>-1.8637999999999999E-4</c:v>
                </c:pt>
                <c:pt idx="60788">
                  <c:v>7.0598999999999998E-4</c:v>
                </c:pt>
                <c:pt idx="60789">
                  <c:v>-2.7008000000000002E-4</c:v>
                </c:pt>
                <c:pt idx="60790">
                  <c:v>1.0439399999999999E-3</c:v>
                </c:pt>
                <c:pt idx="60791">
                  <c:v>2.1587400000000001E-3</c:v>
                </c:pt>
                <c:pt idx="60792">
                  <c:v>2.8676E-4</c:v>
                </c:pt>
                <c:pt idx="60793">
                  <c:v>-6.6038999999999996E-4</c:v>
                </c:pt>
                <c:pt idx="60794">
                  <c:v>-5.0339999999999998E-4</c:v>
                </c:pt>
                <c:pt idx="60795" formatCode="0.00E+00">
                  <c:v>8.2150000000000005E-5</c:v>
                </c:pt>
                <c:pt idx="60796" formatCode="0.00E+00">
                  <c:v>8.488E-5</c:v>
                </c:pt>
                <c:pt idx="60797">
                  <c:v>1.19275E-3</c:v>
                </c:pt>
                <c:pt idx="60798">
                  <c:v>7.5754000000000001E-4</c:v>
                </c:pt>
                <c:pt idx="60799">
                  <c:v>1.01439E-3</c:v>
                </c:pt>
                <c:pt idx="60800">
                  <c:v>4.5566999999999998E-4</c:v>
                </c:pt>
                <c:pt idx="60801">
                  <c:v>-2.0181800000000001E-3</c:v>
                </c:pt>
                <c:pt idx="60802">
                  <c:v>-1.88372E-3</c:v>
                </c:pt>
                <c:pt idx="60803">
                  <c:v>-1.8290100000000001E-3</c:v>
                </c:pt>
                <c:pt idx="60804">
                  <c:v>-7.4596999999999999E-4</c:v>
                </c:pt>
                <c:pt idx="60805" formatCode="0.00E+00">
                  <c:v>-9.912E-5</c:v>
                </c:pt>
                <c:pt idx="60806">
                  <c:v>-3.2741999999999998E-4</c:v>
                </c:pt>
                <c:pt idx="60807">
                  <c:v>-1.7314000000000001E-4</c:v>
                </c:pt>
                <c:pt idx="60808">
                  <c:v>1.31208E-3</c:v>
                </c:pt>
                <c:pt idx="60809">
                  <c:v>2.1918999999999999E-4</c:v>
                </c:pt>
                <c:pt idx="60810">
                  <c:v>6.5311999999999998E-4</c:v>
                </c:pt>
                <c:pt idx="60811">
                  <c:v>1.7546199999999999E-3</c:v>
                </c:pt>
                <c:pt idx="60812">
                  <c:v>-1.4867E-4</c:v>
                </c:pt>
                <c:pt idx="60813">
                  <c:v>1.7023E-4</c:v>
                </c:pt>
                <c:pt idx="60814">
                  <c:v>-2.0148E-4</c:v>
                </c:pt>
                <c:pt idx="60815">
                  <c:v>-4.9671000000000003E-4</c:v>
                </c:pt>
                <c:pt idx="60816">
                  <c:v>2.4064899999999998E-3</c:v>
                </c:pt>
                <c:pt idx="60817">
                  <c:v>2.1733799999999999E-3</c:v>
                </c:pt>
                <c:pt idx="60818">
                  <c:v>-4.4728999999999998E-4</c:v>
                </c:pt>
                <c:pt idx="60819">
                  <c:v>1.0729E-4</c:v>
                </c:pt>
                <c:pt idx="60820">
                  <c:v>7.2857E-4</c:v>
                </c:pt>
                <c:pt idx="60821">
                  <c:v>-3.2193E-4</c:v>
                </c:pt>
                <c:pt idx="60822" formatCode="0.00E+00">
                  <c:v>6.2009999999999998E-5</c:v>
                </c:pt>
                <c:pt idx="60823" formatCode="0.00E+00">
                  <c:v>5.3800000000000002E-6</c:v>
                </c:pt>
                <c:pt idx="60824">
                  <c:v>1.8281999999999999E-4</c:v>
                </c:pt>
                <c:pt idx="60825">
                  <c:v>1.3496999999999999E-4</c:v>
                </c:pt>
                <c:pt idx="60826">
                  <c:v>-2.3205E-4</c:v>
                </c:pt>
                <c:pt idx="60827">
                  <c:v>2.1897E-4</c:v>
                </c:pt>
                <c:pt idx="60828">
                  <c:v>4.5439999999999999E-4</c:v>
                </c:pt>
                <c:pt idx="60829">
                  <c:v>1.3709900000000001E-3</c:v>
                </c:pt>
                <c:pt idx="60830">
                  <c:v>3.4378000000000002E-4</c:v>
                </c:pt>
                <c:pt idx="60831">
                  <c:v>-2.6731599999999999E-3</c:v>
                </c:pt>
                <c:pt idx="60832">
                  <c:v>-2.56346E-3</c:v>
                </c:pt>
                <c:pt idx="60833">
                  <c:v>-2.3627100000000001E-3</c:v>
                </c:pt>
                <c:pt idx="60834">
                  <c:v>-1.5669799999999999E-3</c:v>
                </c:pt>
                <c:pt idx="60835">
                  <c:v>-1.18457E-3</c:v>
                </c:pt>
                <c:pt idx="60836">
                  <c:v>1.62633E-3</c:v>
                </c:pt>
                <c:pt idx="60837">
                  <c:v>3.16666E-3</c:v>
                </c:pt>
                <c:pt idx="60838">
                  <c:v>1.2429699999999999E-3</c:v>
                </c:pt>
                <c:pt idx="60839">
                  <c:v>1.26431E-3</c:v>
                </c:pt>
                <c:pt idx="60840">
                  <c:v>1.10261E-3</c:v>
                </c:pt>
                <c:pt idx="60841">
                  <c:v>-1.0611E-4</c:v>
                </c:pt>
                <c:pt idx="60842">
                  <c:v>-2.5410799999999998E-3</c:v>
                </c:pt>
                <c:pt idx="60843">
                  <c:v>-2.3094000000000001E-3</c:v>
                </c:pt>
                <c:pt idx="60844">
                  <c:v>-1.31869E-3</c:v>
                </c:pt>
                <c:pt idx="60845">
                  <c:v>-2.19674E-3</c:v>
                </c:pt>
                <c:pt idx="60846">
                  <c:v>-1.0023E-3</c:v>
                </c:pt>
                <c:pt idx="60847">
                  <c:v>-2.4778000000000002E-4</c:v>
                </c:pt>
                <c:pt idx="60848">
                  <c:v>-2.8864E-4</c:v>
                </c:pt>
                <c:pt idx="60849">
                  <c:v>5.0356999999999995E-4</c:v>
                </c:pt>
                <c:pt idx="60850">
                  <c:v>4.8800999999999998E-4</c:v>
                </c:pt>
                <c:pt idx="60851">
                  <c:v>1.75468E-3</c:v>
                </c:pt>
                <c:pt idx="60852">
                  <c:v>2.33439E-3</c:v>
                </c:pt>
                <c:pt idx="60853">
                  <c:v>2.15204E-3</c:v>
                </c:pt>
                <c:pt idx="60854">
                  <c:v>8.3204999999999998E-4</c:v>
                </c:pt>
                <c:pt idx="60855">
                  <c:v>-5.0670999999999995E-4</c:v>
                </c:pt>
                <c:pt idx="60856">
                  <c:v>-2.7273999999999999E-4</c:v>
                </c:pt>
                <c:pt idx="60857">
                  <c:v>-2.4841899999999998E-3</c:v>
                </c:pt>
                <c:pt idx="60858">
                  <c:v>-2.2391400000000001E-3</c:v>
                </c:pt>
                <c:pt idx="60859">
                  <c:v>-1.3450199999999999E-3</c:v>
                </c:pt>
                <c:pt idx="60860">
                  <c:v>-1.37257E-3</c:v>
                </c:pt>
                <c:pt idx="60861">
                  <c:v>-2.0030400000000002E-3</c:v>
                </c:pt>
                <c:pt idx="60862">
                  <c:v>-1.1541800000000001E-3</c:v>
                </c:pt>
                <c:pt idx="60863">
                  <c:v>-1.06835E-3</c:v>
                </c:pt>
                <c:pt idx="60864">
                  <c:v>-1.97466E-3</c:v>
                </c:pt>
                <c:pt idx="60865">
                  <c:v>-8.5815000000000002E-4</c:v>
                </c:pt>
                <c:pt idx="60866">
                  <c:v>-4.2415999999999998E-4</c:v>
                </c:pt>
                <c:pt idx="60867">
                  <c:v>-1.8605500000000001E-3</c:v>
                </c:pt>
                <c:pt idx="60868" formatCode="0.00E+00">
                  <c:v>9.5390000000000007E-5</c:v>
                </c:pt>
                <c:pt idx="60869" formatCode="0.00E+00">
                  <c:v>6.3219999999999994E-5</c:v>
                </c:pt>
                <c:pt idx="60870">
                  <c:v>-8.5853000000000004E-4</c:v>
                </c:pt>
                <c:pt idx="60871">
                  <c:v>1.1750599999999999E-3</c:v>
                </c:pt>
                <c:pt idx="60872">
                  <c:v>2.56676E-3</c:v>
                </c:pt>
                <c:pt idx="60873">
                  <c:v>3.7944200000000002E-3</c:v>
                </c:pt>
                <c:pt idx="60874">
                  <c:v>3.45305E-3</c:v>
                </c:pt>
                <c:pt idx="60875">
                  <c:v>2.6055800000000001E-3</c:v>
                </c:pt>
                <c:pt idx="60876">
                  <c:v>1.78976E-3</c:v>
                </c:pt>
                <c:pt idx="60877">
                  <c:v>1.15424E-3</c:v>
                </c:pt>
                <c:pt idx="60878">
                  <c:v>7.3950999999999997E-4</c:v>
                </c:pt>
                <c:pt idx="60879">
                  <c:v>1.5166699999999999E-3</c:v>
                </c:pt>
                <c:pt idx="60880">
                  <c:v>1.59081E-3</c:v>
                </c:pt>
                <c:pt idx="60881">
                  <c:v>1.7646E-4</c:v>
                </c:pt>
                <c:pt idx="60882">
                  <c:v>1.74256E-3</c:v>
                </c:pt>
                <c:pt idx="60883">
                  <c:v>2.1182499999999999E-3</c:v>
                </c:pt>
                <c:pt idx="60884">
                  <c:v>3.0399000000000002E-4</c:v>
                </c:pt>
                <c:pt idx="60885">
                  <c:v>3.0974000000000003E-4</c:v>
                </c:pt>
                <c:pt idx="60886">
                  <c:v>-2.7177000000000001E-4</c:v>
                </c:pt>
                <c:pt idx="60887">
                  <c:v>-3.0438499999999999E-3</c:v>
                </c:pt>
                <c:pt idx="60888">
                  <c:v>-1.62912E-3</c:v>
                </c:pt>
                <c:pt idx="60889">
                  <c:v>-1.4323599999999999E-3</c:v>
                </c:pt>
                <c:pt idx="60890">
                  <c:v>-2.4648399999999998E-3</c:v>
                </c:pt>
                <c:pt idx="60891">
                  <c:v>-4.6588000000000001E-4</c:v>
                </c:pt>
                <c:pt idx="60892">
                  <c:v>1.97314E-3</c:v>
                </c:pt>
                <c:pt idx="60893">
                  <c:v>3.5350799999999999E-3</c:v>
                </c:pt>
                <c:pt idx="60894">
                  <c:v>2.41392E-3</c:v>
                </c:pt>
                <c:pt idx="60895">
                  <c:v>1.3611700000000001E-3</c:v>
                </c:pt>
                <c:pt idx="60896">
                  <c:v>2.01834E-3</c:v>
                </c:pt>
                <c:pt idx="60897">
                  <c:v>-7.7110000000000004E-4</c:v>
                </c:pt>
                <c:pt idx="60898">
                  <c:v>-3.026E-3</c:v>
                </c:pt>
                <c:pt idx="60899">
                  <c:v>-3.7713299999999998E-3</c:v>
                </c:pt>
                <c:pt idx="60900">
                  <c:v>-3.6325099999999998E-3</c:v>
                </c:pt>
                <c:pt idx="60901">
                  <c:v>-3.12876E-3</c:v>
                </c:pt>
                <c:pt idx="60902">
                  <c:v>-2.6672200000000001E-3</c:v>
                </c:pt>
                <c:pt idx="60903">
                  <c:v>-3.2646300000000001E-3</c:v>
                </c:pt>
                <c:pt idx="60904">
                  <c:v>-2.3141799999999999E-3</c:v>
                </c:pt>
                <c:pt idx="60905" formatCode="0.00E+00">
                  <c:v>8.3960000000000003E-5</c:v>
                </c:pt>
                <c:pt idx="60906" formatCode="0.00E+00">
                  <c:v>-9.4649999999999997E-5</c:v>
                </c:pt>
                <c:pt idx="60907">
                  <c:v>2.5667899999999998E-3</c:v>
                </c:pt>
                <c:pt idx="60908">
                  <c:v>3.2345299999999998E-3</c:v>
                </c:pt>
                <c:pt idx="60909">
                  <c:v>1.62784E-3</c:v>
                </c:pt>
                <c:pt idx="60910">
                  <c:v>2.06398E-3</c:v>
                </c:pt>
                <c:pt idx="60911">
                  <c:v>8.1284E-4</c:v>
                </c:pt>
                <c:pt idx="60912">
                  <c:v>-9.4021999999999997E-4</c:v>
                </c:pt>
                <c:pt idx="60913">
                  <c:v>-2.4834599999999998E-3</c:v>
                </c:pt>
                <c:pt idx="60914">
                  <c:v>-3.7156899999999998E-3</c:v>
                </c:pt>
                <c:pt idx="60915">
                  <c:v>-3.0463299999999999E-3</c:v>
                </c:pt>
                <c:pt idx="60916">
                  <c:v>-2.9131500000000002E-3</c:v>
                </c:pt>
                <c:pt idx="60917">
                  <c:v>-3.3249899999999999E-3</c:v>
                </c:pt>
                <c:pt idx="60918">
                  <c:v>-1.6017399999999999E-3</c:v>
                </c:pt>
                <c:pt idx="60919">
                  <c:v>-3.1599000000000002E-3</c:v>
                </c:pt>
                <c:pt idx="60920">
                  <c:v>-3.2166500000000002E-3</c:v>
                </c:pt>
                <c:pt idx="60921">
                  <c:v>-1.83321E-3</c:v>
                </c:pt>
                <c:pt idx="60922">
                  <c:v>-3.3711700000000002E-3</c:v>
                </c:pt>
                <c:pt idx="60923">
                  <c:v>-2.25326E-3</c:v>
                </c:pt>
                <c:pt idx="60924">
                  <c:v>-2.0520099999999999E-3</c:v>
                </c:pt>
                <c:pt idx="60925">
                  <c:v>-3.0667200000000002E-3</c:v>
                </c:pt>
                <c:pt idx="60926">
                  <c:v>-1.35402E-3</c:v>
                </c:pt>
                <c:pt idx="60927">
                  <c:v>2.1447E-4</c:v>
                </c:pt>
                <c:pt idx="60928">
                  <c:v>2.0739999999999999E-3</c:v>
                </c:pt>
                <c:pt idx="60929">
                  <c:v>3.6633500000000001E-3</c:v>
                </c:pt>
                <c:pt idx="60930">
                  <c:v>4.5758099999999996E-3</c:v>
                </c:pt>
                <c:pt idx="60931">
                  <c:v>3.44838E-3</c:v>
                </c:pt>
                <c:pt idx="60932">
                  <c:v>2.4043599999999999E-3</c:v>
                </c:pt>
                <c:pt idx="60933">
                  <c:v>3.4727E-3</c:v>
                </c:pt>
                <c:pt idx="60934">
                  <c:v>3.79832E-3</c:v>
                </c:pt>
                <c:pt idx="60935">
                  <c:v>1.9051700000000001E-3</c:v>
                </c:pt>
                <c:pt idx="60936">
                  <c:v>1.2748099999999999E-3</c:v>
                </c:pt>
                <c:pt idx="60937">
                  <c:v>2.4550499999999999E-3</c:v>
                </c:pt>
                <c:pt idx="60938">
                  <c:v>2.07428E-3</c:v>
                </c:pt>
                <c:pt idx="60939">
                  <c:v>2.0951799999999999E-3</c:v>
                </c:pt>
                <c:pt idx="60940">
                  <c:v>2.60567E-3</c:v>
                </c:pt>
                <c:pt idx="60941">
                  <c:v>1.85841E-3</c:v>
                </c:pt>
                <c:pt idx="60942">
                  <c:v>2.9338300000000001E-3</c:v>
                </c:pt>
                <c:pt idx="60943">
                  <c:v>2.6539900000000002E-3</c:v>
                </c:pt>
                <c:pt idx="60944">
                  <c:v>1.83578E-3</c:v>
                </c:pt>
                <c:pt idx="60945">
                  <c:v>2.02133E-3</c:v>
                </c:pt>
                <c:pt idx="60946">
                  <c:v>1.78695E-3</c:v>
                </c:pt>
                <c:pt idx="60947">
                  <c:v>-1.1245199999999999E-3</c:v>
                </c:pt>
                <c:pt idx="60948">
                  <c:v>-4.1507599999999999E-3</c:v>
                </c:pt>
                <c:pt idx="60949">
                  <c:v>-3.5531500000000001E-3</c:v>
                </c:pt>
                <c:pt idx="60950">
                  <c:v>-2.2466299999999999E-3</c:v>
                </c:pt>
                <c:pt idx="60951">
                  <c:v>-1.8428699999999999E-3</c:v>
                </c:pt>
                <c:pt idx="60952">
                  <c:v>-2.2304000000000001E-4</c:v>
                </c:pt>
                <c:pt idx="60953">
                  <c:v>9.0990000000000005E-4</c:v>
                </c:pt>
                <c:pt idx="60954">
                  <c:v>3.67038E-3</c:v>
                </c:pt>
                <c:pt idx="60955">
                  <c:v>6.07655E-3</c:v>
                </c:pt>
                <c:pt idx="60956">
                  <c:v>4.0230200000000004E-3</c:v>
                </c:pt>
                <c:pt idx="60957">
                  <c:v>1.83278E-3</c:v>
                </c:pt>
                <c:pt idx="60958">
                  <c:v>3.3842500000000001E-3</c:v>
                </c:pt>
                <c:pt idx="60959">
                  <c:v>3.2652599999999999E-3</c:v>
                </c:pt>
                <c:pt idx="60960">
                  <c:v>1.3240400000000001E-3</c:v>
                </c:pt>
                <c:pt idx="60961">
                  <c:v>1.4549000000000001E-3</c:v>
                </c:pt>
                <c:pt idx="60962">
                  <c:v>-4.1386999999999999E-4</c:v>
                </c:pt>
                <c:pt idx="60963">
                  <c:v>-2.3960499999999998E-3</c:v>
                </c:pt>
                <c:pt idx="60964">
                  <c:v>-4.0803899999999997E-3</c:v>
                </c:pt>
                <c:pt idx="60965">
                  <c:v>-4.0736799999999997E-3</c:v>
                </c:pt>
                <c:pt idx="60966">
                  <c:v>-3.0992400000000001E-3</c:v>
                </c:pt>
                <c:pt idx="60967">
                  <c:v>-2.5677E-3</c:v>
                </c:pt>
                <c:pt idx="60968">
                  <c:v>2.1774000000000001E-4</c:v>
                </c:pt>
                <c:pt idx="60969">
                  <c:v>3.6786900000000001E-3</c:v>
                </c:pt>
                <c:pt idx="60970">
                  <c:v>6.03463E-3</c:v>
                </c:pt>
                <c:pt idx="60971">
                  <c:v>5.0892999999999997E-3</c:v>
                </c:pt>
                <c:pt idx="60972">
                  <c:v>4.99345E-3</c:v>
                </c:pt>
                <c:pt idx="60973">
                  <c:v>3.75589E-3</c:v>
                </c:pt>
                <c:pt idx="60974">
                  <c:v>3.2900899999999999E-3</c:v>
                </c:pt>
                <c:pt idx="60975">
                  <c:v>3.6557099999999999E-3</c:v>
                </c:pt>
                <c:pt idx="60976">
                  <c:v>2.8519399999999999E-3</c:v>
                </c:pt>
                <c:pt idx="60977">
                  <c:v>2.7452599999999998E-3</c:v>
                </c:pt>
                <c:pt idx="60978">
                  <c:v>2.66191E-3</c:v>
                </c:pt>
                <c:pt idx="60979">
                  <c:v>4.4653899999999996E-3</c:v>
                </c:pt>
                <c:pt idx="60980">
                  <c:v>4.3216000000000001E-3</c:v>
                </c:pt>
                <c:pt idx="60981">
                  <c:v>4.0272900000000002E-3</c:v>
                </c:pt>
                <c:pt idx="60982">
                  <c:v>2.2788999999999999E-3</c:v>
                </c:pt>
                <c:pt idx="60983">
                  <c:v>-1.5744699999999999E-3</c:v>
                </c:pt>
                <c:pt idx="60984">
                  <c:v>-2.6722099999999999E-3</c:v>
                </c:pt>
                <c:pt idx="60985">
                  <c:v>-6.2074399999999998E-3</c:v>
                </c:pt>
                <c:pt idx="60986">
                  <c:v>-5.4418399999999999E-3</c:v>
                </c:pt>
                <c:pt idx="60987">
                  <c:v>-4.4415000000000001E-3</c:v>
                </c:pt>
                <c:pt idx="60988">
                  <c:v>-5.4657400000000002E-3</c:v>
                </c:pt>
                <c:pt idx="60989">
                  <c:v>-3.8447799999999999E-3</c:v>
                </c:pt>
                <c:pt idx="60990">
                  <c:v>-3.0377400000000001E-3</c:v>
                </c:pt>
                <c:pt idx="60991">
                  <c:v>-2.8205000000000001E-3</c:v>
                </c:pt>
                <c:pt idx="60992">
                  <c:v>-3.21083E-3</c:v>
                </c:pt>
                <c:pt idx="60993">
                  <c:v>-4.1954200000000001E-3</c:v>
                </c:pt>
                <c:pt idx="60994">
                  <c:v>-4.9772599999999998E-3</c:v>
                </c:pt>
                <c:pt idx="60995">
                  <c:v>-3.9792899999999999E-3</c:v>
                </c:pt>
                <c:pt idx="60996">
                  <c:v>-2.5136099999999999E-3</c:v>
                </c:pt>
                <c:pt idx="60997">
                  <c:v>-2.7250199999999999E-3</c:v>
                </c:pt>
                <c:pt idx="60998">
                  <c:v>1.44877E-3</c:v>
                </c:pt>
                <c:pt idx="60999">
                  <c:v>4.2903899999999998E-3</c:v>
                </c:pt>
                <c:pt idx="61000">
                  <c:v>4.1284399999999997E-3</c:v>
                </c:pt>
                <c:pt idx="61001">
                  <c:v>4.9630100000000003E-3</c:v>
                </c:pt>
                <c:pt idx="61002">
                  <c:v>2.1655099999999998E-3</c:v>
                </c:pt>
                <c:pt idx="61003">
                  <c:v>-4.4048999999999998E-4</c:v>
                </c:pt>
                <c:pt idx="61004">
                  <c:v>-2.8858600000000001E-3</c:v>
                </c:pt>
                <c:pt idx="61005">
                  <c:v>-5.1430900000000003E-3</c:v>
                </c:pt>
                <c:pt idx="61006">
                  <c:v>-4.2050400000000002E-3</c:v>
                </c:pt>
                <c:pt idx="61007">
                  <c:v>-2.7214000000000001E-3</c:v>
                </c:pt>
                <c:pt idx="61008">
                  <c:v>-1.17169E-3</c:v>
                </c:pt>
                <c:pt idx="61009">
                  <c:v>2.4421E-3</c:v>
                </c:pt>
                <c:pt idx="61010">
                  <c:v>5.1900799999999997E-3</c:v>
                </c:pt>
                <c:pt idx="61011">
                  <c:v>4.8131600000000004E-3</c:v>
                </c:pt>
                <c:pt idx="61012">
                  <c:v>5.50053E-3</c:v>
                </c:pt>
                <c:pt idx="61013">
                  <c:v>5.4136499999999999E-3</c:v>
                </c:pt>
                <c:pt idx="61014">
                  <c:v>4.7876100000000003E-3</c:v>
                </c:pt>
                <c:pt idx="61015">
                  <c:v>3.75136E-3</c:v>
                </c:pt>
                <c:pt idx="61016">
                  <c:v>3.6959900000000001E-3</c:v>
                </c:pt>
                <c:pt idx="61017">
                  <c:v>2.7572299999999998E-3</c:v>
                </c:pt>
                <c:pt idx="61018">
                  <c:v>-3.8834999999999998E-4</c:v>
                </c:pt>
                <c:pt idx="61019">
                  <c:v>-2.7886199999999999E-3</c:v>
                </c:pt>
                <c:pt idx="61020">
                  <c:v>-3.8521499999999999E-3</c:v>
                </c:pt>
                <c:pt idx="61021">
                  <c:v>-4.5598399999999999E-3</c:v>
                </c:pt>
                <c:pt idx="61022">
                  <c:v>-3.4979500000000001E-3</c:v>
                </c:pt>
                <c:pt idx="61023">
                  <c:v>-8.5572999999999997E-4</c:v>
                </c:pt>
                <c:pt idx="61024">
                  <c:v>2.8802E-4</c:v>
                </c:pt>
                <c:pt idx="61025">
                  <c:v>2.3785500000000001E-3</c:v>
                </c:pt>
                <c:pt idx="61026">
                  <c:v>5.17761E-3</c:v>
                </c:pt>
                <c:pt idx="61027">
                  <c:v>6.0795600000000003E-3</c:v>
                </c:pt>
                <c:pt idx="61028">
                  <c:v>5.2597299999999998E-3</c:v>
                </c:pt>
                <c:pt idx="61029">
                  <c:v>4.8163299999999997E-3</c:v>
                </c:pt>
                <c:pt idx="61030">
                  <c:v>5.4049299999999996E-3</c:v>
                </c:pt>
                <c:pt idx="61031">
                  <c:v>4.2789200000000003E-3</c:v>
                </c:pt>
                <c:pt idx="61032">
                  <c:v>4.2767100000000004E-3</c:v>
                </c:pt>
                <c:pt idx="61033">
                  <c:v>5.2917800000000003E-3</c:v>
                </c:pt>
                <c:pt idx="61034">
                  <c:v>5.1908900000000001E-3</c:v>
                </c:pt>
                <c:pt idx="61035">
                  <c:v>5.3716199999999997E-3</c:v>
                </c:pt>
                <c:pt idx="61036">
                  <c:v>5.16856E-3</c:v>
                </c:pt>
                <c:pt idx="61037">
                  <c:v>3.9455599999999999E-3</c:v>
                </c:pt>
                <c:pt idx="61038">
                  <c:v>1.34976E-3</c:v>
                </c:pt>
                <c:pt idx="61039">
                  <c:v>-2.7679699999999998E-3</c:v>
                </c:pt>
                <c:pt idx="61040">
                  <c:v>-3.7897899999999999E-3</c:v>
                </c:pt>
                <c:pt idx="61041">
                  <c:v>-5.8142799999999998E-3</c:v>
                </c:pt>
                <c:pt idx="61042">
                  <c:v>-6.4944699999999996E-3</c:v>
                </c:pt>
                <c:pt idx="61043">
                  <c:v>-4.4565100000000003E-3</c:v>
                </c:pt>
                <c:pt idx="61044">
                  <c:v>-3.70726E-3</c:v>
                </c:pt>
                <c:pt idx="61045">
                  <c:v>-4.4694399999999999E-3</c:v>
                </c:pt>
                <c:pt idx="61046">
                  <c:v>-4.4991099999999997E-3</c:v>
                </c:pt>
                <c:pt idx="61047">
                  <c:v>-3.9123600000000001E-3</c:v>
                </c:pt>
                <c:pt idx="61048">
                  <c:v>-4.29051E-3</c:v>
                </c:pt>
                <c:pt idx="61049">
                  <c:v>-4.78897E-3</c:v>
                </c:pt>
                <c:pt idx="61050">
                  <c:v>-5.1827399999999999E-3</c:v>
                </c:pt>
                <c:pt idx="61051">
                  <c:v>-4.4885400000000001E-3</c:v>
                </c:pt>
                <c:pt idx="61052">
                  <c:v>-5.0263299999999999E-3</c:v>
                </c:pt>
                <c:pt idx="61053">
                  <c:v>-5.8569599999999996E-3</c:v>
                </c:pt>
                <c:pt idx="61054">
                  <c:v>-4.4833499999999997E-3</c:v>
                </c:pt>
                <c:pt idx="61055">
                  <c:v>-3.6574799999999998E-3</c:v>
                </c:pt>
                <c:pt idx="61056">
                  <c:v>-4.4152100000000001E-3</c:v>
                </c:pt>
                <c:pt idx="61057">
                  <c:v>-4.6242200000000001E-3</c:v>
                </c:pt>
                <c:pt idx="61058">
                  <c:v>-2.67162E-3</c:v>
                </c:pt>
                <c:pt idx="61059">
                  <c:v>6.4199999999999999E-4</c:v>
                </c:pt>
                <c:pt idx="61060">
                  <c:v>3.2210699999999999E-3</c:v>
                </c:pt>
                <c:pt idx="61061">
                  <c:v>4.2571800000000002E-3</c:v>
                </c:pt>
                <c:pt idx="61062">
                  <c:v>5.3097500000000002E-3</c:v>
                </c:pt>
                <c:pt idx="61063">
                  <c:v>4.3342299999999997E-3</c:v>
                </c:pt>
                <c:pt idx="61064">
                  <c:v>2.5083200000000001E-3</c:v>
                </c:pt>
                <c:pt idx="61065">
                  <c:v>-1.54367E-3</c:v>
                </c:pt>
                <c:pt idx="61066">
                  <c:v>-5.3736699999999997E-3</c:v>
                </c:pt>
                <c:pt idx="61067">
                  <c:v>-6.5938300000000002E-3</c:v>
                </c:pt>
                <c:pt idx="61068">
                  <c:v>-5.3812799999999996E-3</c:v>
                </c:pt>
                <c:pt idx="61069">
                  <c:v>-6.0438599999999999E-3</c:v>
                </c:pt>
                <c:pt idx="61070">
                  <c:v>-6.8787800000000001E-3</c:v>
                </c:pt>
                <c:pt idx="61071">
                  <c:v>-4.7482499999999999E-3</c:v>
                </c:pt>
                <c:pt idx="61072">
                  <c:v>-3.7196999999999998E-3</c:v>
                </c:pt>
                <c:pt idx="61073">
                  <c:v>-1.9921000000000001E-3</c:v>
                </c:pt>
                <c:pt idx="61074" formatCode="0.00E+00">
                  <c:v>-3.0859999999999999E-5</c:v>
                </c:pt>
                <c:pt idx="61075">
                  <c:v>2.2029300000000001E-3</c:v>
                </c:pt>
                <c:pt idx="61076">
                  <c:v>4.0665199999999997E-3</c:v>
                </c:pt>
                <c:pt idx="61077">
                  <c:v>1.5884600000000001E-3</c:v>
                </c:pt>
                <c:pt idx="61078">
                  <c:v>2.5547899999999999E-3</c:v>
                </c:pt>
                <c:pt idx="61079">
                  <c:v>3.8830800000000001E-3</c:v>
                </c:pt>
                <c:pt idx="61080">
                  <c:v>-1.7274199999999999E-3</c:v>
                </c:pt>
                <c:pt idx="61081">
                  <c:v>-4.7668900000000002E-3</c:v>
                </c:pt>
                <c:pt idx="61082">
                  <c:v>-5.0781100000000003E-3</c:v>
                </c:pt>
                <c:pt idx="61083">
                  <c:v>-6.4527500000000002E-3</c:v>
                </c:pt>
                <c:pt idx="61084">
                  <c:v>-5.1201099999999998E-3</c:v>
                </c:pt>
                <c:pt idx="61085">
                  <c:v>-4.7199700000000004E-3</c:v>
                </c:pt>
                <c:pt idx="61086">
                  <c:v>-4.7108899999999997E-3</c:v>
                </c:pt>
                <c:pt idx="61087">
                  <c:v>-3.8811000000000002E-3</c:v>
                </c:pt>
                <c:pt idx="61088">
                  <c:v>-4.5779599999999998E-3</c:v>
                </c:pt>
                <c:pt idx="61089">
                  <c:v>-5.80256E-3</c:v>
                </c:pt>
                <c:pt idx="61090">
                  <c:v>-4.67242E-3</c:v>
                </c:pt>
                <c:pt idx="61091">
                  <c:v>-5.1234899999999996E-3</c:v>
                </c:pt>
                <c:pt idx="61092">
                  <c:v>-3.9747899999999997E-3</c:v>
                </c:pt>
                <c:pt idx="61093">
                  <c:v>-2.8389700000000001E-3</c:v>
                </c:pt>
                <c:pt idx="61094">
                  <c:v>-1.68311E-3</c:v>
                </c:pt>
                <c:pt idx="61095">
                  <c:v>2.27684E-3</c:v>
                </c:pt>
                <c:pt idx="61096">
                  <c:v>2.93217E-3</c:v>
                </c:pt>
                <c:pt idx="61097">
                  <c:v>6.7846499999999997E-3</c:v>
                </c:pt>
                <c:pt idx="61098">
                  <c:v>7.71683E-3</c:v>
                </c:pt>
                <c:pt idx="61099">
                  <c:v>5.5093599999999996E-3</c:v>
                </c:pt>
                <c:pt idx="61100">
                  <c:v>6.72369E-3</c:v>
                </c:pt>
                <c:pt idx="61101">
                  <c:v>6.1101799999999998E-3</c:v>
                </c:pt>
                <c:pt idx="61102">
                  <c:v>5.8358000000000004E-3</c:v>
                </c:pt>
                <c:pt idx="61103">
                  <c:v>4.09889E-3</c:v>
                </c:pt>
                <c:pt idx="61104">
                  <c:v>4.4509199999999997E-3</c:v>
                </c:pt>
                <c:pt idx="61105">
                  <c:v>4.6250500000000003E-3</c:v>
                </c:pt>
                <c:pt idx="61106">
                  <c:v>4.2964700000000002E-3</c:v>
                </c:pt>
                <c:pt idx="61107">
                  <c:v>5.75363E-3</c:v>
                </c:pt>
                <c:pt idx="61108">
                  <c:v>6.1477800000000003E-3</c:v>
                </c:pt>
                <c:pt idx="61109">
                  <c:v>5.5862500000000001E-3</c:v>
                </c:pt>
                <c:pt idx="61110">
                  <c:v>5.6994699999999999E-3</c:v>
                </c:pt>
                <c:pt idx="61111">
                  <c:v>6.3624600000000003E-3</c:v>
                </c:pt>
                <c:pt idx="61112">
                  <c:v>5.95796E-3</c:v>
                </c:pt>
                <c:pt idx="61113">
                  <c:v>3.9457700000000004E-3</c:v>
                </c:pt>
                <c:pt idx="61114">
                  <c:v>1.23967E-3</c:v>
                </c:pt>
                <c:pt idx="61115">
                  <c:v>-7.6773E-4</c:v>
                </c:pt>
                <c:pt idx="61116">
                  <c:v>-3.3133799999999999E-3</c:v>
                </c:pt>
                <c:pt idx="61117">
                  <c:v>-4.9955099999999999E-3</c:v>
                </c:pt>
                <c:pt idx="61118">
                  <c:v>-5.2973600000000001E-3</c:v>
                </c:pt>
                <c:pt idx="61119">
                  <c:v>-4.0987100000000002E-3</c:v>
                </c:pt>
                <c:pt idx="61120">
                  <c:v>4.0433E-4</c:v>
                </c:pt>
                <c:pt idx="61121">
                  <c:v>2.5068500000000001E-3</c:v>
                </c:pt>
                <c:pt idx="61122">
                  <c:v>5.1830899999999996E-3</c:v>
                </c:pt>
                <c:pt idx="61123">
                  <c:v>9.0103800000000001E-3</c:v>
                </c:pt>
                <c:pt idx="61124">
                  <c:v>8.1700599999999998E-3</c:v>
                </c:pt>
                <c:pt idx="61125">
                  <c:v>6.0223400000000002E-3</c:v>
                </c:pt>
                <c:pt idx="61126">
                  <c:v>5.93181E-3</c:v>
                </c:pt>
                <c:pt idx="61127">
                  <c:v>5.8822700000000002E-3</c:v>
                </c:pt>
                <c:pt idx="61128">
                  <c:v>5.2988200000000001E-3</c:v>
                </c:pt>
                <c:pt idx="61129">
                  <c:v>3.3962799999999998E-3</c:v>
                </c:pt>
                <c:pt idx="61130">
                  <c:v>4.6271000000000002E-4</c:v>
                </c:pt>
                <c:pt idx="61131">
                  <c:v>-2.9200699999999999E-3</c:v>
                </c:pt>
                <c:pt idx="61132">
                  <c:v>-5.5312599999999996E-3</c:v>
                </c:pt>
                <c:pt idx="61133">
                  <c:v>-5.1883199999999997E-3</c:v>
                </c:pt>
                <c:pt idx="61134">
                  <c:v>-4.6476E-3</c:v>
                </c:pt>
                <c:pt idx="61135">
                  <c:v>-2.5105700000000002E-3</c:v>
                </c:pt>
                <c:pt idx="61136">
                  <c:v>1.62122E-3</c:v>
                </c:pt>
                <c:pt idx="61137">
                  <c:v>4.6285299999999996E-3</c:v>
                </c:pt>
                <c:pt idx="61138">
                  <c:v>7.1756299999999997E-3</c:v>
                </c:pt>
                <c:pt idx="61139">
                  <c:v>8.12563E-3</c:v>
                </c:pt>
                <c:pt idx="61140">
                  <c:v>8.0979899999999994E-3</c:v>
                </c:pt>
                <c:pt idx="61141">
                  <c:v>5.62233E-3</c:v>
                </c:pt>
                <c:pt idx="61142">
                  <c:v>5.9595000000000004E-3</c:v>
                </c:pt>
                <c:pt idx="61143">
                  <c:v>6.3329099999999998E-3</c:v>
                </c:pt>
                <c:pt idx="61144">
                  <c:v>4.5235300000000004E-3</c:v>
                </c:pt>
                <c:pt idx="61145">
                  <c:v>6.3863799999999997E-3</c:v>
                </c:pt>
                <c:pt idx="61146">
                  <c:v>7.0623099999999996E-3</c:v>
                </c:pt>
                <c:pt idx="61147">
                  <c:v>4.7724600000000001E-3</c:v>
                </c:pt>
                <c:pt idx="61148">
                  <c:v>5.3077699999999998E-3</c:v>
                </c:pt>
                <c:pt idx="61149">
                  <c:v>5.0164900000000002E-3</c:v>
                </c:pt>
                <c:pt idx="61150">
                  <c:v>1.1065999999999999E-3</c:v>
                </c:pt>
                <c:pt idx="61151">
                  <c:v>-2.48782E-3</c:v>
                </c:pt>
                <c:pt idx="61152">
                  <c:v>-5.3952000000000002E-3</c:v>
                </c:pt>
                <c:pt idx="61153">
                  <c:v>-8.0411500000000004E-3</c:v>
                </c:pt>
                <c:pt idx="61154">
                  <c:v>-7.7828799999999998E-3</c:v>
                </c:pt>
                <c:pt idx="61155">
                  <c:v>-7.0738800000000003E-3</c:v>
                </c:pt>
                <c:pt idx="61156">
                  <c:v>-6.5313699999999999E-3</c:v>
                </c:pt>
                <c:pt idx="61157">
                  <c:v>-4.6020899999999997E-3</c:v>
                </c:pt>
                <c:pt idx="61158">
                  <c:v>-5.1027399999999997E-3</c:v>
                </c:pt>
                <c:pt idx="61159">
                  <c:v>-6.8456200000000002E-3</c:v>
                </c:pt>
                <c:pt idx="61160">
                  <c:v>-6.3175100000000001E-3</c:v>
                </c:pt>
                <c:pt idx="61161">
                  <c:v>-6.8127500000000002E-3</c:v>
                </c:pt>
                <c:pt idx="61162">
                  <c:v>-5.7419100000000002E-3</c:v>
                </c:pt>
                <c:pt idx="61163">
                  <c:v>-4.3314599999999997E-3</c:v>
                </c:pt>
                <c:pt idx="61164">
                  <c:v>-4.4534099999999997E-3</c:v>
                </c:pt>
                <c:pt idx="61165">
                  <c:v>-1.8961399999999999E-3</c:v>
                </c:pt>
                <c:pt idx="61166">
                  <c:v>1.9736100000000002E-3</c:v>
                </c:pt>
                <c:pt idx="61167">
                  <c:v>4.0084300000000003E-3</c:v>
                </c:pt>
                <c:pt idx="61168">
                  <c:v>4.0250700000000004E-3</c:v>
                </c:pt>
                <c:pt idx="61169">
                  <c:v>4.55647E-3</c:v>
                </c:pt>
                <c:pt idx="61170">
                  <c:v>3.7179100000000001E-3</c:v>
                </c:pt>
                <c:pt idx="61171">
                  <c:v>-4.0267999999999999E-4</c:v>
                </c:pt>
                <c:pt idx="61172">
                  <c:v>-2.54338E-3</c:v>
                </c:pt>
                <c:pt idx="61173">
                  <c:v>-4.53807E-3</c:v>
                </c:pt>
                <c:pt idx="61174">
                  <c:v>-4.9838599999999997E-3</c:v>
                </c:pt>
                <c:pt idx="61175">
                  <c:v>-2.4965399999999998E-3</c:v>
                </c:pt>
                <c:pt idx="61176">
                  <c:v>-4.2562999999999998E-4</c:v>
                </c:pt>
                <c:pt idx="61177">
                  <c:v>2.2753999999999999E-3</c:v>
                </c:pt>
                <c:pt idx="61178">
                  <c:v>5.6312300000000001E-3</c:v>
                </c:pt>
                <c:pt idx="61179">
                  <c:v>8.7160399999999996E-3</c:v>
                </c:pt>
                <c:pt idx="61180">
                  <c:v>9.0225199999999992E-3</c:v>
                </c:pt>
                <c:pt idx="61181">
                  <c:v>7.5235399999999996E-3</c:v>
                </c:pt>
                <c:pt idx="61182">
                  <c:v>7.2935200000000004E-3</c:v>
                </c:pt>
                <c:pt idx="61183">
                  <c:v>5.2398699999999998E-3</c:v>
                </c:pt>
                <c:pt idx="61184">
                  <c:v>4.5306900000000004E-3</c:v>
                </c:pt>
                <c:pt idx="61185">
                  <c:v>2.9473799999999999E-3</c:v>
                </c:pt>
                <c:pt idx="61186">
                  <c:v>-6.3442999999999995E-4</c:v>
                </c:pt>
                <c:pt idx="61187">
                  <c:v>-2.5654499999999999E-3</c:v>
                </c:pt>
                <c:pt idx="61188">
                  <c:v>-4.1259199999999999E-3</c:v>
                </c:pt>
                <c:pt idx="61189">
                  <c:v>-5.4507100000000001E-3</c:v>
                </c:pt>
                <c:pt idx="61190">
                  <c:v>-4.5083700000000003E-3</c:v>
                </c:pt>
                <c:pt idx="61191">
                  <c:v>-2.2516599999999999E-3</c:v>
                </c:pt>
                <c:pt idx="61192">
                  <c:v>1.78593E-3</c:v>
                </c:pt>
                <c:pt idx="61193">
                  <c:v>6.0935199999999998E-3</c:v>
                </c:pt>
                <c:pt idx="61194">
                  <c:v>6.9681700000000001E-3</c:v>
                </c:pt>
                <c:pt idx="61195">
                  <c:v>7.9333700000000004E-3</c:v>
                </c:pt>
                <c:pt idx="61196">
                  <c:v>7.4069399999999999E-3</c:v>
                </c:pt>
                <c:pt idx="61197">
                  <c:v>6.5624999999999998E-3</c:v>
                </c:pt>
                <c:pt idx="61198">
                  <c:v>6.9404499999999999E-3</c:v>
                </c:pt>
                <c:pt idx="61199">
                  <c:v>5.2228500000000002E-3</c:v>
                </c:pt>
                <c:pt idx="61200">
                  <c:v>7.3204200000000002E-3</c:v>
                </c:pt>
                <c:pt idx="61201">
                  <c:v>7.1275499999999999E-3</c:v>
                </c:pt>
                <c:pt idx="61202">
                  <c:v>6.2078100000000002E-3</c:v>
                </c:pt>
                <c:pt idx="61203">
                  <c:v>6.6583399999999996E-3</c:v>
                </c:pt>
                <c:pt idx="61204">
                  <c:v>4.9669700000000002E-3</c:v>
                </c:pt>
                <c:pt idx="61205">
                  <c:v>4.3436300000000002E-3</c:v>
                </c:pt>
                <c:pt idx="61206">
                  <c:v>2.5187899999999999E-3</c:v>
                </c:pt>
                <c:pt idx="61207">
                  <c:v>-1.2974099999999999E-3</c:v>
                </c:pt>
                <c:pt idx="61208">
                  <c:v>-5.3049100000000004E-3</c:v>
                </c:pt>
                <c:pt idx="61209">
                  <c:v>-6.9442100000000001E-3</c:v>
                </c:pt>
                <c:pt idx="61210">
                  <c:v>-7.5062200000000001E-3</c:v>
                </c:pt>
                <c:pt idx="61211">
                  <c:v>-7.5506000000000002E-3</c:v>
                </c:pt>
                <c:pt idx="61212">
                  <c:v>-5.9293799999999997E-3</c:v>
                </c:pt>
                <c:pt idx="61213">
                  <c:v>-6.2718299999999999E-3</c:v>
                </c:pt>
                <c:pt idx="61214">
                  <c:v>-6.5980500000000003E-3</c:v>
                </c:pt>
                <c:pt idx="61215">
                  <c:v>-5.3298699999999996E-3</c:v>
                </c:pt>
                <c:pt idx="61216">
                  <c:v>-6.3639400000000002E-3</c:v>
                </c:pt>
                <c:pt idx="61217">
                  <c:v>-7.2120800000000001E-3</c:v>
                </c:pt>
                <c:pt idx="61218">
                  <c:v>-5.8325199999999999E-3</c:v>
                </c:pt>
                <c:pt idx="61219">
                  <c:v>-6.49425E-3</c:v>
                </c:pt>
                <c:pt idx="61220">
                  <c:v>-7.2693300000000001E-3</c:v>
                </c:pt>
                <c:pt idx="61221">
                  <c:v>-6.6430300000000003E-3</c:v>
                </c:pt>
                <c:pt idx="61222">
                  <c:v>-6.30249E-3</c:v>
                </c:pt>
                <c:pt idx="61223">
                  <c:v>-6.10503E-3</c:v>
                </c:pt>
                <c:pt idx="61224">
                  <c:v>-6.6989399999999996E-3</c:v>
                </c:pt>
                <c:pt idx="61225">
                  <c:v>-4.3579300000000003E-3</c:v>
                </c:pt>
                <c:pt idx="61226">
                  <c:v>-1.3289000000000001E-4</c:v>
                </c:pt>
                <c:pt idx="61227">
                  <c:v>2.2495700000000002E-3</c:v>
                </c:pt>
                <c:pt idx="61228">
                  <c:v>5.496E-3</c:v>
                </c:pt>
                <c:pt idx="61229">
                  <c:v>5.6183300000000004E-3</c:v>
                </c:pt>
                <c:pt idx="61230">
                  <c:v>6.2158200000000004E-3</c:v>
                </c:pt>
                <c:pt idx="61231">
                  <c:v>4.0129199999999997E-3</c:v>
                </c:pt>
                <c:pt idx="61232">
                  <c:v>-2.9402999999999997E-4</c:v>
                </c:pt>
                <c:pt idx="61233">
                  <c:v>-2.0557499999999999E-3</c:v>
                </c:pt>
                <c:pt idx="61234">
                  <c:v>-5.5804399999999999E-3</c:v>
                </c:pt>
                <c:pt idx="61235">
                  <c:v>-8.0895800000000007E-3</c:v>
                </c:pt>
                <c:pt idx="61236">
                  <c:v>-7.5822299999999997E-3</c:v>
                </c:pt>
                <c:pt idx="61237">
                  <c:v>-8.7562999999999998E-3</c:v>
                </c:pt>
                <c:pt idx="61238">
                  <c:v>-7.3400000000000002E-3</c:v>
                </c:pt>
                <c:pt idx="61239">
                  <c:v>-5.7605499999999997E-3</c:v>
                </c:pt>
                <c:pt idx="61240">
                  <c:v>-5.3483699999999999E-3</c:v>
                </c:pt>
                <c:pt idx="61241">
                  <c:v>-2.2262900000000001E-3</c:v>
                </c:pt>
                <c:pt idx="61242">
                  <c:v>9.4304000000000002E-4</c:v>
                </c:pt>
                <c:pt idx="61243">
                  <c:v>3.7289900000000002E-3</c:v>
                </c:pt>
                <c:pt idx="61244">
                  <c:v>4.0813799999999999E-3</c:v>
                </c:pt>
                <c:pt idx="61245">
                  <c:v>4.8620900000000003E-3</c:v>
                </c:pt>
                <c:pt idx="61246">
                  <c:v>4.6512300000000001E-3</c:v>
                </c:pt>
                <c:pt idx="61247">
                  <c:v>1.7658999999999999E-3</c:v>
                </c:pt>
                <c:pt idx="61248">
                  <c:v>-1.1224799999999999E-3</c:v>
                </c:pt>
                <c:pt idx="61249">
                  <c:v>-5.5699900000000004E-3</c:v>
                </c:pt>
                <c:pt idx="61250">
                  <c:v>-7.93255E-3</c:v>
                </c:pt>
                <c:pt idx="61251">
                  <c:v>-8.3287599999999993E-3</c:v>
                </c:pt>
                <c:pt idx="61252">
                  <c:v>-7.9200099999999999E-3</c:v>
                </c:pt>
                <c:pt idx="61253">
                  <c:v>-5.8002100000000001E-3</c:v>
                </c:pt>
                <c:pt idx="61254">
                  <c:v>-5.6771199999999999E-3</c:v>
                </c:pt>
                <c:pt idx="61255">
                  <c:v>-7.1544399999999998E-3</c:v>
                </c:pt>
                <c:pt idx="61256">
                  <c:v>-7.6623400000000001E-3</c:v>
                </c:pt>
                <c:pt idx="61257">
                  <c:v>-8.2564200000000004E-3</c:v>
                </c:pt>
                <c:pt idx="61258">
                  <c:v>-6.7460699999999998E-3</c:v>
                </c:pt>
                <c:pt idx="61259">
                  <c:v>-5.8244000000000004E-3</c:v>
                </c:pt>
                <c:pt idx="61260">
                  <c:v>-4.8804699999999996E-3</c:v>
                </c:pt>
                <c:pt idx="61261">
                  <c:v>-4.4112200000000004E-3</c:v>
                </c:pt>
                <c:pt idx="61262">
                  <c:v>-2.6319999999999998E-3</c:v>
                </c:pt>
                <c:pt idx="61263">
                  <c:v>1.5979099999999999E-3</c:v>
                </c:pt>
                <c:pt idx="61264">
                  <c:v>4.3825000000000001E-3</c:v>
                </c:pt>
                <c:pt idx="61265">
                  <c:v>5.9445699999999997E-3</c:v>
                </c:pt>
                <c:pt idx="61266">
                  <c:v>8.3030499999999993E-3</c:v>
                </c:pt>
                <c:pt idx="61267">
                  <c:v>8.3377899999999994E-3</c:v>
                </c:pt>
                <c:pt idx="61268">
                  <c:v>6.8796700000000001E-3</c:v>
                </c:pt>
                <c:pt idx="61269">
                  <c:v>7.5433200000000001E-3</c:v>
                </c:pt>
                <c:pt idx="61270">
                  <c:v>6.3605800000000002E-3</c:v>
                </c:pt>
                <c:pt idx="61271">
                  <c:v>6.9050500000000003E-3</c:v>
                </c:pt>
                <c:pt idx="61272">
                  <c:v>7.7537400000000003E-3</c:v>
                </c:pt>
                <c:pt idx="61273">
                  <c:v>5.8463300000000003E-3</c:v>
                </c:pt>
                <c:pt idx="61274">
                  <c:v>7.2297000000000004E-3</c:v>
                </c:pt>
                <c:pt idx="61275">
                  <c:v>5.3154600000000002E-3</c:v>
                </c:pt>
                <c:pt idx="61276">
                  <c:v>4.0761699999999996E-3</c:v>
                </c:pt>
                <c:pt idx="61277">
                  <c:v>2.80072E-3</c:v>
                </c:pt>
                <c:pt idx="61278">
                  <c:v>-1.65116E-3</c:v>
                </c:pt>
                <c:pt idx="61279">
                  <c:v>-3.80569E-3</c:v>
                </c:pt>
                <c:pt idx="61280">
                  <c:v>-4.0362200000000001E-3</c:v>
                </c:pt>
                <c:pt idx="61281">
                  <c:v>-4.7679999999999997E-3</c:v>
                </c:pt>
                <c:pt idx="61282">
                  <c:v>-3.5022199999999999E-3</c:v>
                </c:pt>
                <c:pt idx="61283">
                  <c:v>8.2832000000000001E-4</c:v>
                </c:pt>
                <c:pt idx="61284">
                  <c:v>2.5930100000000002E-3</c:v>
                </c:pt>
                <c:pt idx="61285">
                  <c:v>5.0539799999999996E-3</c:v>
                </c:pt>
                <c:pt idx="61286">
                  <c:v>5.6140499999999998E-3</c:v>
                </c:pt>
                <c:pt idx="61287">
                  <c:v>3.9222800000000002E-3</c:v>
                </c:pt>
                <c:pt idx="61288">
                  <c:v>1.74493E-3</c:v>
                </c:pt>
                <c:pt idx="61289">
                  <c:v>-2.1838600000000001E-3</c:v>
                </c:pt>
                <c:pt idx="61290">
                  <c:v>-4.1881000000000002E-3</c:v>
                </c:pt>
                <c:pt idx="61291">
                  <c:v>-7.34763E-3</c:v>
                </c:pt>
                <c:pt idx="61292">
                  <c:v>-8.3029000000000002E-3</c:v>
                </c:pt>
                <c:pt idx="61293">
                  <c:v>-7.22684E-3</c:v>
                </c:pt>
                <c:pt idx="61294">
                  <c:v>-7.2371800000000002E-3</c:v>
                </c:pt>
                <c:pt idx="61295">
                  <c:v>-5.8299099999999998E-3</c:v>
                </c:pt>
                <c:pt idx="61296">
                  <c:v>-4.3329900000000001E-3</c:v>
                </c:pt>
                <c:pt idx="61297">
                  <c:v>-1.2335099999999999E-3</c:v>
                </c:pt>
                <c:pt idx="61298">
                  <c:v>1.6937600000000001E-3</c:v>
                </c:pt>
                <c:pt idx="61299">
                  <c:v>2.77735E-3</c:v>
                </c:pt>
                <c:pt idx="61300">
                  <c:v>4.9706500000000001E-3</c:v>
                </c:pt>
                <c:pt idx="61301">
                  <c:v>4.32614E-3</c:v>
                </c:pt>
                <c:pt idx="61302">
                  <c:v>3.9408999999999998E-3</c:v>
                </c:pt>
                <c:pt idx="61303">
                  <c:v>2.7269999999999998E-3</c:v>
                </c:pt>
                <c:pt idx="61304">
                  <c:v>-1.2686799999999999E-3</c:v>
                </c:pt>
                <c:pt idx="61305">
                  <c:v>-5.0095699999999996E-3</c:v>
                </c:pt>
                <c:pt idx="61306">
                  <c:v>-5.9355299999999996E-3</c:v>
                </c:pt>
                <c:pt idx="61307">
                  <c:v>-6.9660700000000004E-3</c:v>
                </c:pt>
                <c:pt idx="61308">
                  <c:v>-6.7835600000000001E-3</c:v>
                </c:pt>
                <c:pt idx="61309">
                  <c:v>-6.2143700000000003E-3</c:v>
                </c:pt>
                <c:pt idx="61310">
                  <c:v>-7.3234399999999996E-3</c:v>
                </c:pt>
                <c:pt idx="61311">
                  <c:v>-7.54465E-3</c:v>
                </c:pt>
                <c:pt idx="61312">
                  <c:v>-7.5196100000000004E-3</c:v>
                </c:pt>
                <c:pt idx="61313">
                  <c:v>-6.5478300000000001E-3</c:v>
                </c:pt>
                <c:pt idx="61314">
                  <c:v>-6.30264E-3</c:v>
                </c:pt>
                <c:pt idx="61315">
                  <c:v>-6.4938599999999997E-3</c:v>
                </c:pt>
                <c:pt idx="61316">
                  <c:v>-5.6362900000000004E-3</c:v>
                </c:pt>
                <c:pt idx="61317">
                  <c:v>-4.6006700000000003E-3</c:v>
                </c:pt>
                <c:pt idx="61318">
                  <c:v>-1.79262E-3</c:v>
                </c:pt>
                <c:pt idx="61319">
                  <c:v>1.66972E-3</c:v>
                </c:pt>
                <c:pt idx="61320">
                  <c:v>3.7445E-3</c:v>
                </c:pt>
                <c:pt idx="61321">
                  <c:v>6.2789999999999999E-3</c:v>
                </c:pt>
                <c:pt idx="61322">
                  <c:v>8.0506399999999995E-3</c:v>
                </c:pt>
                <c:pt idx="61323">
                  <c:v>7.85778E-3</c:v>
                </c:pt>
                <c:pt idx="61324">
                  <c:v>9.2565700000000004E-3</c:v>
                </c:pt>
                <c:pt idx="61325">
                  <c:v>7.7868800000000004E-3</c:v>
                </c:pt>
                <c:pt idx="61326">
                  <c:v>6.1590100000000004E-3</c:v>
                </c:pt>
                <c:pt idx="61327">
                  <c:v>7.45774E-3</c:v>
                </c:pt>
                <c:pt idx="61328">
                  <c:v>7.5133700000000001E-3</c:v>
                </c:pt>
                <c:pt idx="61329">
                  <c:v>7.54056E-3</c:v>
                </c:pt>
                <c:pt idx="61330">
                  <c:v>8.3370400000000004E-3</c:v>
                </c:pt>
                <c:pt idx="61331">
                  <c:v>5.0549499999999999E-3</c:v>
                </c:pt>
                <c:pt idx="61332">
                  <c:v>3.69682E-3</c:v>
                </c:pt>
                <c:pt idx="61333">
                  <c:v>1.6241300000000001E-3</c:v>
                </c:pt>
                <c:pt idx="61334">
                  <c:v>-2.5225199999999999E-3</c:v>
                </c:pt>
                <c:pt idx="61335">
                  <c:v>-3.1279099999999998E-3</c:v>
                </c:pt>
                <c:pt idx="61336">
                  <c:v>-4.3218900000000001E-3</c:v>
                </c:pt>
                <c:pt idx="61337">
                  <c:v>-4.5528799999999996E-3</c:v>
                </c:pt>
                <c:pt idx="61338">
                  <c:v>-3.57245E-3</c:v>
                </c:pt>
                <c:pt idx="61339">
                  <c:v>2.5246999999999997E-4</c:v>
                </c:pt>
                <c:pt idx="61340">
                  <c:v>4.2540099999999999E-3</c:v>
                </c:pt>
                <c:pt idx="61341">
                  <c:v>4.70704E-3</c:v>
                </c:pt>
                <c:pt idx="61342">
                  <c:v>5.8528699999999996E-3</c:v>
                </c:pt>
                <c:pt idx="61343">
                  <c:v>3.4266000000000001E-3</c:v>
                </c:pt>
                <c:pt idx="61344">
                  <c:v>5.9349000000000001E-4</c:v>
                </c:pt>
                <c:pt idx="61345">
                  <c:v>-2.11254E-3</c:v>
                </c:pt>
                <c:pt idx="61346">
                  <c:v>-5.3348199999999997E-3</c:v>
                </c:pt>
                <c:pt idx="61347">
                  <c:v>-6.9118699999999996E-3</c:v>
                </c:pt>
                <c:pt idx="61348">
                  <c:v>-8.4848300000000005E-3</c:v>
                </c:pt>
                <c:pt idx="61349">
                  <c:v>-8.1053199999999992E-3</c:v>
                </c:pt>
                <c:pt idx="61350">
                  <c:v>-7.1663100000000004E-3</c:v>
                </c:pt>
                <c:pt idx="61351">
                  <c:v>-6.6532400000000004E-3</c:v>
                </c:pt>
                <c:pt idx="61352">
                  <c:v>-5.2753599999999998E-3</c:v>
                </c:pt>
                <c:pt idx="61353">
                  <c:v>-3.8084500000000001E-3</c:v>
                </c:pt>
                <c:pt idx="61354">
                  <c:v>2.5753000000000001E-4</c:v>
                </c:pt>
                <c:pt idx="61355">
                  <c:v>3.3674299999999998E-3</c:v>
                </c:pt>
                <c:pt idx="61356">
                  <c:v>3.9004399999999998E-3</c:v>
                </c:pt>
                <c:pt idx="61357">
                  <c:v>4.8136200000000002E-3</c:v>
                </c:pt>
                <c:pt idx="61358">
                  <c:v>2.70995E-3</c:v>
                </c:pt>
                <c:pt idx="61359">
                  <c:v>9.7830000000000009E-4</c:v>
                </c:pt>
                <c:pt idx="61360">
                  <c:v>-1.26772E-3</c:v>
                </c:pt>
                <c:pt idx="61361">
                  <c:v>-3.9283900000000004E-3</c:v>
                </c:pt>
                <c:pt idx="61362">
                  <c:v>-5.6858300000000002E-3</c:v>
                </c:pt>
                <c:pt idx="61363">
                  <c:v>-7.3734200000000003E-3</c:v>
                </c:pt>
                <c:pt idx="61364">
                  <c:v>-8.1901400000000003E-3</c:v>
                </c:pt>
                <c:pt idx="61365">
                  <c:v>-7.3623999999999998E-3</c:v>
                </c:pt>
                <c:pt idx="61366">
                  <c:v>-5.6831399999999997E-3</c:v>
                </c:pt>
                <c:pt idx="61367">
                  <c:v>-6.4549100000000003E-3</c:v>
                </c:pt>
                <c:pt idx="61368">
                  <c:v>-6.8441099999999996E-3</c:v>
                </c:pt>
                <c:pt idx="61369">
                  <c:v>-7.4594400000000003E-3</c:v>
                </c:pt>
                <c:pt idx="61370">
                  <c:v>-7.3016599999999997E-3</c:v>
                </c:pt>
                <c:pt idx="61371">
                  <c:v>-6.6973099999999997E-3</c:v>
                </c:pt>
                <c:pt idx="61372">
                  <c:v>-4.4217900000000001E-3</c:v>
                </c:pt>
                <c:pt idx="61373">
                  <c:v>-4.3474200000000003E-3</c:v>
                </c:pt>
                <c:pt idx="61374">
                  <c:v>-2.1162300000000002E-3</c:v>
                </c:pt>
                <c:pt idx="61375">
                  <c:v>1.0433199999999999E-3</c:v>
                </c:pt>
                <c:pt idx="61376">
                  <c:v>3.39149E-3</c:v>
                </c:pt>
                <c:pt idx="61377">
                  <c:v>6.2398100000000001E-3</c:v>
                </c:pt>
                <c:pt idx="61378">
                  <c:v>6.9029E-3</c:v>
                </c:pt>
                <c:pt idx="61379">
                  <c:v>6.4372199999999996E-3</c:v>
                </c:pt>
                <c:pt idx="61380">
                  <c:v>6.9006299999999996E-3</c:v>
                </c:pt>
                <c:pt idx="61381">
                  <c:v>7.9742600000000004E-3</c:v>
                </c:pt>
                <c:pt idx="61382">
                  <c:v>7.3294399999999996E-3</c:v>
                </c:pt>
                <c:pt idx="61383">
                  <c:v>7.49016E-3</c:v>
                </c:pt>
                <c:pt idx="61384">
                  <c:v>6.6364500000000003E-3</c:v>
                </c:pt>
                <c:pt idx="61385">
                  <c:v>5.3344899999999999E-3</c:v>
                </c:pt>
                <c:pt idx="61386">
                  <c:v>6.8038300000000003E-3</c:v>
                </c:pt>
                <c:pt idx="61387">
                  <c:v>7.4897499999999999E-3</c:v>
                </c:pt>
                <c:pt idx="61388">
                  <c:v>6.1687900000000004E-3</c:v>
                </c:pt>
                <c:pt idx="61389">
                  <c:v>6.4026200000000004E-3</c:v>
                </c:pt>
                <c:pt idx="61390">
                  <c:v>7.5827200000000003E-3</c:v>
                </c:pt>
                <c:pt idx="61391">
                  <c:v>6.4651999999999999E-3</c:v>
                </c:pt>
                <c:pt idx="61392">
                  <c:v>6.7222499999999999E-3</c:v>
                </c:pt>
                <c:pt idx="61393">
                  <c:v>4.7309500000000003E-3</c:v>
                </c:pt>
                <c:pt idx="61394">
                  <c:v>1.4651E-3</c:v>
                </c:pt>
                <c:pt idx="61395">
                  <c:v>-1.55218E-3</c:v>
                </c:pt>
                <c:pt idx="61396">
                  <c:v>-3.4579599999999999E-3</c:v>
                </c:pt>
                <c:pt idx="61397">
                  <c:v>-3.23157E-3</c:v>
                </c:pt>
                <c:pt idx="61398">
                  <c:v>-4.0871900000000001E-3</c:v>
                </c:pt>
                <c:pt idx="61399">
                  <c:v>-2.91516E-3</c:v>
                </c:pt>
                <c:pt idx="61400">
                  <c:v>-1.4320100000000001E-3</c:v>
                </c:pt>
                <c:pt idx="61401">
                  <c:v>1.2359000000000001E-3</c:v>
                </c:pt>
                <c:pt idx="61402">
                  <c:v>3.6643700000000001E-3</c:v>
                </c:pt>
                <c:pt idx="61403">
                  <c:v>5.3546599999999998E-3</c:v>
                </c:pt>
                <c:pt idx="61404">
                  <c:v>7.9499199999999992E-3</c:v>
                </c:pt>
                <c:pt idx="61405">
                  <c:v>7.6024999999999999E-3</c:v>
                </c:pt>
                <c:pt idx="61406">
                  <c:v>7.2227100000000002E-3</c:v>
                </c:pt>
                <c:pt idx="61407">
                  <c:v>7.3755699999999997E-3</c:v>
                </c:pt>
                <c:pt idx="61408">
                  <c:v>5.2099800000000003E-3</c:v>
                </c:pt>
                <c:pt idx="61409">
                  <c:v>1.76501E-3</c:v>
                </c:pt>
                <c:pt idx="61410" formatCode="0.00E+00">
                  <c:v>3.2580000000000003E-5</c:v>
                </c:pt>
                <c:pt idx="61411">
                  <c:v>-2.6633099999999999E-3</c:v>
                </c:pt>
                <c:pt idx="61412">
                  <c:v>-3.8615300000000002E-3</c:v>
                </c:pt>
                <c:pt idx="61413">
                  <c:v>-4.3161199999999997E-3</c:v>
                </c:pt>
                <c:pt idx="61414">
                  <c:v>-4.2388199999999999E-3</c:v>
                </c:pt>
                <c:pt idx="61415">
                  <c:v>-1.65318E-3</c:v>
                </c:pt>
                <c:pt idx="61416">
                  <c:v>1.8110800000000001E-3</c:v>
                </c:pt>
                <c:pt idx="61417">
                  <c:v>4.6174199999999997E-3</c:v>
                </c:pt>
                <c:pt idx="61418">
                  <c:v>7.0302999999999997E-3</c:v>
                </c:pt>
                <c:pt idx="61419">
                  <c:v>8.1753199999999998E-3</c:v>
                </c:pt>
                <c:pt idx="61420">
                  <c:v>7.73845E-3</c:v>
                </c:pt>
                <c:pt idx="61421">
                  <c:v>8.9802600000000003E-3</c:v>
                </c:pt>
                <c:pt idx="61422">
                  <c:v>7.9585000000000003E-3</c:v>
                </c:pt>
                <c:pt idx="61423">
                  <c:v>6.32439E-3</c:v>
                </c:pt>
                <c:pt idx="61424">
                  <c:v>7.0097600000000003E-3</c:v>
                </c:pt>
                <c:pt idx="61425">
                  <c:v>6.5361799999999999E-3</c:v>
                </c:pt>
                <c:pt idx="61426">
                  <c:v>7.0981400000000002E-3</c:v>
                </c:pt>
                <c:pt idx="61427">
                  <c:v>6.46241E-3</c:v>
                </c:pt>
                <c:pt idx="61428">
                  <c:v>4.5832099999999999E-3</c:v>
                </c:pt>
                <c:pt idx="61429">
                  <c:v>3.7137099999999998E-3</c:v>
                </c:pt>
                <c:pt idx="61430">
                  <c:v>1.5294900000000001E-3</c:v>
                </c:pt>
                <c:pt idx="61431">
                  <c:v>-1.9900400000000002E-3</c:v>
                </c:pt>
                <c:pt idx="61432">
                  <c:v>-4.0492599999999998E-3</c:v>
                </c:pt>
                <c:pt idx="61433">
                  <c:v>-5.01111E-3</c:v>
                </c:pt>
                <c:pt idx="61434">
                  <c:v>-6.9572499999999999E-3</c:v>
                </c:pt>
                <c:pt idx="61435">
                  <c:v>-8.0559199999999994E-3</c:v>
                </c:pt>
                <c:pt idx="61436">
                  <c:v>-6.8824100000000003E-3</c:v>
                </c:pt>
                <c:pt idx="61437">
                  <c:v>-6.35215E-3</c:v>
                </c:pt>
                <c:pt idx="61438">
                  <c:v>-5.8335699999999997E-3</c:v>
                </c:pt>
                <c:pt idx="61439">
                  <c:v>-7.3334400000000001E-3</c:v>
                </c:pt>
                <c:pt idx="61440">
                  <c:v>-6.1992899999999997E-3</c:v>
                </c:pt>
                <c:pt idx="61441">
                  <c:v>-5.8866700000000001E-3</c:v>
                </c:pt>
                <c:pt idx="61442">
                  <c:v>-6.4557700000000004E-3</c:v>
                </c:pt>
                <c:pt idx="61443">
                  <c:v>-5.22698E-3</c:v>
                </c:pt>
                <c:pt idx="61444">
                  <c:v>-4.1058199999999996E-3</c:v>
                </c:pt>
                <c:pt idx="61445">
                  <c:v>-1.25299E-3</c:v>
                </c:pt>
                <c:pt idx="61446">
                  <c:v>8.3666000000000003E-4</c:v>
                </c:pt>
                <c:pt idx="61447">
                  <c:v>4.0900099999999998E-3</c:v>
                </c:pt>
                <c:pt idx="61448">
                  <c:v>3.8997099999999998E-3</c:v>
                </c:pt>
                <c:pt idx="61449">
                  <c:v>2.5038299999999999E-3</c:v>
                </c:pt>
                <c:pt idx="61450">
                  <c:v>2.7295399999999999E-3</c:v>
                </c:pt>
                <c:pt idx="61451">
                  <c:v>-9.5109999999999997E-4</c:v>
                </c:pt>
                <c:pt idx="61452">
                  <c:v>-1.7849400000000001E-3</c:v>
                </c:pt>
                <c:pt idx="61453">
                  <c:v>-2.58019E-3</c:v>
                </c:pt>
                <c:pt idx="61454">
                  <c:v>-2.6097199999999998E-3</c:v>
                </c:pt>
                <c:pt idx="61455">
                  <c:v>-1.4901999999999999E-3</c:v>
                </c:pt>
                <c:pt idx="61456">
                  <c:v>-6.9132000000000004E-4</c:v>
                </c:pt>
                <c:pt idx="61457">
                  <c:v>1.8217699999999999E-3</c:v>
                </c:pt>
                <c:pt idx="61458">
                  <c:v>4.6181699999999996E-3</c:v>
                </c:pt>
                <c:pt idx="61459">
                  <c:v>7.0370299999999997E-3</c:v>
                </c:pt>
                <c:pt idx="61460">
                  <c:v>7.5184199999999996E-3</c:v>
                </c:pt>
                <c:pt idx="61461">
                  <c:v>6.3196399999999996E-3</c:v>
                </c:pt>
                <c:pt idx="61462">
                  <c:v>6.7871700000000004E-3</c:v>
                </c:pt>
                <c:pt idx="61463">
                  <c:v>7.0651799999999999E-3</c:v>
                </c:pt>
                <c:pt idx="61464">
                  <c:v>4.2655799999999997E-3</c:v>
                </c:pt>
                <c:pt idx="61465">
                  <c:v>2.5458899999999999E-3</c:v>
                </c:pt>
                <c:pt idx="61466">
                  <c:v>2.4367E-4</c:v>
                </c:pt>
                <c:pt idx="61467">
                  <c:v>-2.0964999999999998E-3</c:v>
                </c:pt>
                <c:pt idx="61468">
                  <c:v>-3.5364900000000002E-3</c:v>
                </c:pt>
                <c:pt idx="61469">
                  <c:v>-4.2876800000000003E-3</c:v>
                </c:pt>
                <c:pt idx="61470">
                  <c:v>-3.4681099999999999E-3</c:v>
                </c:pt>
                <c:pt idx="61471">
                  <c:v>-1.9695300000000002E-3</c:v>
                </c:pt>
                <c:pt idx="61472">
                  <c:v>1.63277E-3</c:v>
                </c:pt>
                <c:pt idx="61473">
                  <c:v>3.2443699999999999E-3</c:v>
                </c:pt>
                <c:pt idx="61474">
                  <c:v>4.7287600000000003E-3</c:v>
                </c:pt>
                <c:pt idx="61475">
                  <c:v>6.3053500000000004E-3</c:v>
                </c:pt>
                <c:pt idx="61476">
                  <c:v>6.6103300000000002E-3</c:v>
                </c:pt>
                <c:pt idx="61477">
                  <c:v>7.1392000000000001E-3</c:v>
                </c:pt>
                <c:pt idx="61478">
                  <c:v>6.2805200000000004E-3</c:v>
                </c:pt>
                <c:pt idx="61479">
                  <c:v>5.6726299999999997E-3</c:v>
                </c:pt>
                <c:pt idx="61480">
                  <c:v>6.19835E-3</c:v>
                </c:pt>
                <c:pt idx="61481">
                  <c:v>6.3838599999999999E-3</c:v>
                </c:pt>
                <c:pt idx="61482">
                  <c:v>6.5275300000000001E-3</c:v>
                </c:pt>
                <c:pt idx="61483">
                  <c:v>5.8168400000000002E-3</c:v>
                </c:pt>
                <c:pt idx="61484">
                  <c:v>5.8879800000000001E-3</c:v>
                </c:pt>
                <c:pt idx="61485">
                  <c:v>3.8280300000000001E-3</c:v>
                </c:pt>
                <c:pt idx="61486">
                  <c:v>1.9716400000000002E-3</c:v>
                </c:pt>
                <c:pt idx="61487">
                  <c:v>-6.0495000000000004E-4</c:v>
                </c:pt>
                <c:pt idx="61488">
                  <c:v>-2.5565100000000001E-3</c:v>
                </c:pt>
                <c:pt idx="61489">
                  <c:v>-4.79584E-3</c:v>
                </c:pt>
                <c:pt idx="61490">
                  <c:v>-7.73437E-3</c:v>
                </c:pt>
                <c:pt idx="61491">
                  <c:v>-5.5383799999999999E-3</c:v>
                </c:pt>
                <c:pt idx="61492">
                  <c:v>-5.9113100000000003E-3</c:v>
                </c:pt>
                <c:pt idx="61493">
                  <c:v>-7.5925300000000001E-3</c:v>
                </c:pt>
                <c:pt idx="61494">
                  <c:v>-5.9798100000000003E-3</c:v>
                </c:pt>
                <c:pt idx="61495">
                  <c:v>-5.5007700000000003E-3</c:v>
                </c:pt>
                <c:pt idx="61496">
                  <c:v>-5.0168399999999998E-3</c:v>
                </c:pt>
                <c:pt idx="61497">
                  <c:v>-5.7936000000000003E-3</c:v>
                </c:pt>
                <c:pt idx="61498">
                  <c:v>-6.0594200000000003E-3</c:v>
                </c:pt>
                <c:pt idx="61499">
                  <c:v>-5.0204999999999998E-3</c:v>
                </c:pt>
                <c:pt idx="61500">
                  <c:v>-3.7505199999999998E-3</c:v>
                </c:pt>
                <c:pt idx="61501">
                  <c:v>-1.4643600000000001E-3</c:v>
                </c:pt>
                <c:pt idx="61502">
                  <c:v>3.3551800000000001E-3</c:v>
                </c:pt>
                <c:pt idx="61503">
                  <c:v>4.0464799999999999E-3</c:v>
                </c:pt>
                <c:pt idx="61504">
                  <c:v>2.9519400000000001E-3</c:v>
                </c:pt>
                <c:pt idx="61505">
                  <c:v>3.49548E-3</c:v>
                </c:pt>
                <c:pt idx="61506">
                  <c:v>4.1284999999999998E-4</c:v>
                </c:pt>
                <c:pt idx="61507">
                  <c:v>-1.4817700000000001E-3</c:v>
                </c:pt>
                <c:pt idx="61508">
                  <c:v>-1.7704800000000001E-3</c:v>
                </c:pt>
                <c:pt idx="61509">
                  <c:v>-3.6396800000000002E-3</c:v>
                </c:pt>
                <c:pt idx="61510">
                  <c:v>-2.90238E-3</c:v>
                </c:pt>
                <c:pt idx="61511">
                  <c:v>-1.1916100000000001E-3</c:v>
                </c:pt>
                <c:pt idx="61512">
                  <c:v>-4.1383000000000001E-4</c:v>
                </c:pt>
                <c:pt idx="61513">
                  <c:v>1.7025199999999999E-3</c:v>
                </c:pt>
                <c:pt idx="61514">
                  <c:v>3.8638000000000001E-3</c:v>
                </c:pt>
                <c:pt idx="61515">
                  <c:v>5.0774599999999998E-3</c:v>
                </c:pt>
                <c:pt idx="61516">
                  <c:v>7.2732200000000004E-3</c:v>
                </c:pt>
                <c:pt idx="61517">
                  <c:v>6.46695E-3</c:v>
                </c:pt>
                <c:pt idx="61518">
                  <c:v>5.8275000000000002E-3</c:v>
                </c:pt>
                <c:pt idx="61519">
                  <c:v>5.9269500000000003E-3</c:v>
                </c:pt>
                <c:pt idx="61520">
                  <c:v>3.6914500000000002E-3</c:v>
                </c:pt>
                <c:pt idx="61521">
                  <c:v>2.8067399999999998E-3</c:v>
                </c:pt>
                <c:pt idx="61522">
                  <c:v>-5.7983999999999998E-4</c:v>
                </c:pt>
                <c:pt idx="61523">
                  <c:v>-2.7609100000000001E-3</c:v>
                </c:pt>
                <c:pt idx="61524">
                  <c:v>-2.57348E-3</c:v>
                </c:pt>
                <c:pt idx="61525">
                  <c:v>-3.0646699999999998E-3</c:v>
                </c:pt>
                <c:pt idx="61526">
                  <c:v>-2.5993800000000001E-3</c:v>
                </c:pt>
                <c:pt idx="61527">
                  <c:v>-2.2806599999999999E-3</c:v>
                </c:pt>
                <c:pt idx="61528">
                  <c:v>5.1909999999999999E-4</c:v>
                </c:pt>
                <c:pt idx="61529">
                  <c:v>3.2066400000000002E-3</c:v>
                </c:pt>
                <c:pt idx="61530">
                  <c:v>4.3745199999999998E-3</c:v>
                </c:pt>
                <c:pt idx="61531">
                  <c:v>6.81059E-3</c:v>
                </c:pt>
                <c:pt idx="61532">
                  <c:v>7.5773699999999999E-3</c:v>
                </c:pt>
                <c:pt idx="61533">
                  <c:v>4.8228300000000002E-3</c:v>
                </c:pt>
                <c:pt idx="61534">
                  <c:v>5.4920200000000002E-3</c:v>
                </c:pt>
                <c:pt idx="61535">
                  <c:v>5.9481100000000004E-3</c:v>
                </c:pt>
                <c:pt idx="61536">
                  <c:v>5.9637500000000003E-3</c:v>
                </c:pt>
                <c:pt idx="61537">
                  <c:v>6.0657799999999998E-3</c:v>
                </c:pt>
                <c:pt idx="61538">
                  <c:v>6.1374999999999997E-3</c:v>
                </c:pt>
                <c:pt idx="61539">
                  <c:v>5.5911099999999998E-3</c:v>
                </c:pt>
                <c:pt idx="61540">
                  <c:v>4.1397099999999996E-3</c:v>
                </c:pt>
                <c:pt idx="61541">
                  <c:v>3.0126699999999998E-3</c:v>
                </c:pt>
                <c:pt idx="61542">
                  <c:v>1.6550499999999999E-3</c:v>
                </c:pt>
                <c:pt idx="61543">
                  <c:v>-2.8950999999999998E-4</c:v>
                </c:pt>
                <c:pt idx="61544">
                  <c:v>-3.39098E-3</c:v>
                </c:pt>
                <c:pt idx="61545">
                  <c:v>-3.80665E-3</c:v>
                </c:pt>
                <c:pt idx="61546">
                  <c:v>-4.6897199999999997E-3</c:v>
                </c:pt>
                <c:pt idx="61547">
                  <c:v>-5.8010800000000001E-3</c:v>
                </c:pt>
                <c:pt idx="61548">
                  <c:v>-6.2622800000000003E-3</c:v>
                </c:pt>
                <c:pt idx="61549">
                  <c:v>-6.3027600000000001E-3</c:v>
                </c:pt>
                <c:pt idx="61550">
                  <c:v>-6.0678800000000003E-3</c:v>
                </c:pt>
                <c:pt idx="61551">
                  <c:v>-6.5125699999999996E-3</c:v>
                </c:pt>
                <c:pt idx="61552">
                  <c:v>-4.6821099999999997E-3</c:v>
                </c:pt>
                <c:pt idx="61553">
                  <c:v>-5.5448900000000002E-3</c:v>
                </c:pt>
                <c:pt idx="61554">
                  <c:v>-6.0018299999999997E-3</c:v>
                </c:pt>
                <c:pt idx="61555">
                  <c:v>-5.3428E-3</c:v>
                </c:pt>
                <c:pt idx="61556">
                  <c:v>-3.9298299999999996E-3</c:v>
                </c:pt>
                <c:pt idx="61557">
                  <c:v>-9.2856999999999998E-4</c:v>
                </c:pt>
                <c:pt idx="61558">
                  <c:v>1.9289999999999999E-3</c:v>
                </c:pt>
                <c:pt idx="61559">
                  <c:v>1.58617E-3</c:v>
                </c:pt>
                <c:pt idx="61560">
                  <c:v>2.6685400000000001E-3</c:v>
                </c:pt>
                <c:pt idx="61561">
                  <c:v>2.4464500000000002E-3</c:v>
                </c:pt>
                <c:pt idx="61562">
                  <c:v>5.0777999999999999E-4</c:v>
                </c:pt>
                <c:pt idx="61563">
                  <c:v>-3.7931E-4</c:v>
                </c:pt>
                <c:pt idx="61564">
                  <c:v>-1.8554000000000001E-3</c:v>
                </c:pt>
                <c:pt idx="61565">
                  <c:v>-2.13175E-3</c:v>
                </c:pt>
                <c:pt idx="61566">
                  <c:v>-2.8348399999999999E-3</c:v>
                </c:pt>
                <c:pt idx="61567">
                  <c:v>-2.2214800000000001E-3</c:v>
                </c:pt>
                <c:pt idx="61568">
                  <c:v>8.2498000000000001E-4</c:v>
                </c:pt>
                <c:pt idx="61569">
                  <c:v>2.5342400000000001E-3</c:v>
                </c:pt>
                <c:pt idx="61570">
                  <c:v>2.52184E-3</c:v>
                </c:pt>
                <c:pt idx="61571">
                  <c:v>3.6337000000000001E-3</c:v>
                </c:pt>
                <c:pt idx="61572">
                  <c:v>5.4455099999999998E-3</c:v>
                </c:pt>
                <c:pt idx="61573">
                  <c:v>6.4195399999999996E-3</c:v>
                </c:pt>
                <c:pt idx="61574">
                  <c:v>5.0321100000000002E-3</c:v>
                </c:pt>
                <c:pt idx="61575">
                  <c:v>4.7730799999999999E-3</c:v>
                </c:pt>
                <c:pt idx="61576">
                  <c:v>4.6694700000000002E-3</c:v>
                </c:pt>
                <c:pt idx="61577">
                  <c:v>8.6530999999999999E-4</c:v>
                </c:pt>
                <c:pt idx="61578">
                  <c:v>-1.0399999999999999E-3</c:v>
                </c:pt>
                <c:pt idx="61579">
                  <c:v>-1.7708800000000001E-3</c:v>
                </c:pt>
                <c:pt idx="61580">
                  <c:v>-2.8367399999999999E-3</c:v>
                </c:pt>
                <c:pt idx="61581">
                  <c:v>-1.66734E-3</c:v>
                </c:pt>
                <c:pt idx="61582">
                  <c:v>-1.0493900000000001E-3</c:v>
                </c:pt>
                <c:pt idx="61583">
                  <c:v>-2.1496699999999998E-3</c:v>
                </c:pt>
                <c:pt idx="61584">
                  <c:v>3.0009999999999998E-4</c:v>
                </c:pt>
                <c:pt idx="61585">
                  <c:v>2.1380700000000002E-3</c:v>
                </c:pt>
                <c:pt idx="61586">
                  <c:v>2.0280200000000002E-3</c:v>
                </c:pt>
                <c:pt idx="61587">
                  <c:v>4.4801299999999997E-3</c:v>
                </c:pt>
                <c:pt idx="61588">
                  <c:v>4.4613400000000003E-3</c:v>
                </c:pt>
                <c:pt idx="61589">
                  <c:v>4.3094800000000001E-3</c:v>
                </c:pt>
                <c:pt idx="61590">
                  <c:v>5.1165200000000003E-3</c:v>
                </c:pt>
                <c:pt idx="61591">
                  <c:v>4.0955399999999999E-3</c:v>
                </c:pt>
                <c:pt idx="61592">
                  <c:v>4.9486E-3</c:v>
                </c:pt>
                <c:pt idx="61593">
                  <c:v>4.8028100000000002E-3</c:v>
                </c:pt>
                <c:pt idx="61594">
                  <c:v>5.1956900000000002E-3</c:v>
                </c:pt>
                <c:pt idx="61595">
                  <c:v>5.0239500000000001E-3</c:v>
                </c:pt>
                <c:pt idx="61596">
                  <c:v>4.1759600000000003E-3</c:v>
                </c:pt>
                <c:pt idx="61597">
                  <c:v>3.3712600000000001E-3</c:v>
                </c:pt>
                <c:pt idx="61598">
                  <c:v>7.6429000000000004E-4</c:v>
                </c:pt>
                <c:pt idx="61599">
                  <c:v>-1.1762700000000001E-3</c:v>
                </c:pt>
                <c:pt idx="61600">
                  <c:v>-1.46389E-3</c:v>
                </c:pt>
                <c:pt idx="61601">
                  <c:v>-2.1532299999999999E-3</c:v>
                </c:pt>
                <c:pt idx="61602">
                  <c:v>-4.05187E-3</c:v>
                </c:pt>
                <c:pt idx="61603">
                  <c:v>-4.3073E-3</c:v>
                </c:pt>
                <c:pt idx="61604">
                  <c:v>-4.27108E-3</c:v>
                </c:pt>
                <c:pt idx="61605">
                  <c:v>-3.71463E-3</c:v>
                </c:pt>
                <c:pt idx="61606">
                  <c:v>-3.7989899999999999E-3</c:v>
                </c:pt>
                <c:pt idx="61607">
                  <c:v>-5.1766800000000003E-3</c:v>
                </c:pt>
                <c:pt idx="61608">
                  <c:v>-3.45036E-3</c:v>
                </c:pt>
                <c:pt idx="61609">
                  <c:v>-5.1584100000000004E-3</c:v>
                </c:pt>
                <c:pt idx="61610">
                  <c:v>-5.2308700000000003E-3</c:v>
                </c:pt>
                <c:pt idx="61611">
                  <c:v>-4.3464899999999997E-3</c:v>
                </c:pt>
                <c:pt idx="61612">
                  <c:v>-3.7703300000000001E-3</c:v>
                </c:pt>
                <c:pt idx="61613">
                  <c:v>-3.6975900000000002E-3</c:v>
                </c:pt>
                <c:pt idx="61614">
                  <c:v>-3.7360399999999999E-3</c:v>
                </c:pt>
                <c:pt idx="61615">
                  <c:v>-4.8407600000000004E-3</c:v>
                </c:pt>
                <c:pt idx="61616">
                  <c:v>-3.6100699999999999E-3</c:v>
                </c:pt>
                <c:pt idx="61617">
                  <c:v>-2.2119499999999999E-3</c:v>
                </c:pt>
                <c:pt idx="61618">
                  <c:v>-1.83505E-3</c:v>
                </c:pt>
                <c:pt idx="61619">
                  <c:v>1.56605E-3</c:v>
                </c:pt>
                <c:pt idx="61620">
                  <c:v>1.60465E-3</c:v>
                </c:pt>
                <c:pt idx="61621">
                  <c:v>8.2160999999999996E-4</c:v>
                </c:pt>
                <c:pt idx="61622">
                  <c:v>7.5787999999999995E-4</c:v>
                </c:pt>
                <c:pt idx="61623">
                  <c:v>1.5715200000000001E-3</c:v>
                </c:pt>
                <c:pt idx="61624">
                  <c:v>1.9154199999999999E-3</c:v>
                </c:pt>
                <c:pt idx="61625">
                  <c:v>1.1362E-4</c:v>
                </c:pt>
                <c:pt idx="61626">
                  <c:v>-1.5754600000000001E-3</c:v>
                </c:pt>
                <c:pt idx="61627">
                  <c:v>-2.4853200000000001E-3</c:v>
                </c:pt>
                <c:pt idx="61628">
                  <c:v>-4.1936500000000002E-3</c:v>
                </c:pt>
                <c:pt idx="61629">
                  <c:v>-4.2336099999999996E-3</c:v>
                </c:pt>
                <c:pt idx="61630">
                  <c:v>-4.3562000000000002E-3</c:v>
                </c:pt>
                <c:pt idx="61631">
                  <c:v>-4.8010300000000004E-3</c:v>
                </c:pt>
                <c:pt idx="61632">
                  <c:v>-3.2338900000000001E-3</c:v>
                </c:pt>
                <c:pt idx="61633">
                  <c:v>-1.5384800000000001E-3</c:v>
                </c:pt>
                <c:pt idx="61634">
                  <c:v>1.46079E-3</c:v>
                </c:pt>
                <c:pt idx="61635">
                  <c:v>1.39408E-3</c:v>
                </c:pt>
                <c:pt idx="61636">
                  <c:v>2.18797E-3</c:v>
                </c:pt>
                <c:pt idx="61637">
                  <c:v>2.5047200000000002E-3</c:v>
                </c:pt>
                <c:pt idx="61638">
                  <c:v>8.0121999999999995E-4</c:v>
                </c:pt>
                <c:pt idx="61639">
                  <c:v>6.4663999999999998E-4</c:v>
                </c:pt>
                <c:pt idx="61640">
                  <c:v>1.2483000000000001E-4</c:v>
                </c:pt>
                <c:pt idx="61641">
                  <c:v>-1.3507899999999999E-3</c:v>
                </c:pt>
                <c:pt idx="61642">
                  <c:v>-2.5875400000000002E-3</c:v>
                </c:pt>
                <c:pt idx="61643">
                  <c:v>-2.9713999999999999E-3</c:v>
                </c:pt>
                <c:pt idx="61644">
                  <c:v>-3.6288700000000002E-3</c:v>
                </c:pt>
                <c:pt idx="61645">
                  <c:v>-4.4575300000000003E-3</c:v>
                </c:pt>
                <c:pt idx="61646">
                  <c:v>-2.6564700000000002E-3</c:v>
                </c:pt>
                <c:pt idx="61647">
                  <c:v>-2.55959E-3</c:v>
                </c:pt>
                <c:pt idx="61648">
                  <c:v>-3.9249699999999998E-3</c:v>
                </c:pt>
                <c:pt idx="61649">
                  <c:v>-3.7878199999999999E-3</c:v>
                </c:pt>
                <c:pt idx="61650">
                  <c:v>-3.2640099999999999E-3</c:v>
                </c:pt>
                <c:pt idx="61651">
                  <c:v>-3.2925300000000001E-3</c:v>
                </c:pt>
                <c:pt idx="61652">
                  <c:v>-2.1889100000000001E-3</c:v>
                </c:pt>
                <c:pt idx="61653">
                  <c:v>-1.2772700000000001E-3</c:v>
                </c:pt>
                <c:pt idx="61654">
                  <c:v>-5.4626000000000002E-4</c:v>
                </c:pt>
                <c:pt idx="61655">
                  <c:v>-6.8048000000000002E-4</c:v>
                </c:pt>
                <c:pt idx="61656">
                  <c:v>2.3873000000000001E-4</c:v>
                </c:pt>
                <c:pt idx="61657">
                  <c:v>1.3151199999999999E-3</c:v>
                </c:pt>
                <c:pt idx="61658">
                  <c:v>1.6387699999999999E-3</c:v>
                </c:pt>
                <c:pt idx="61659">
                  <c:v>3.0600599999999999E-3</c:v>
                </c:pt>
                <c:pt idx="61660">
                  <c:v>3.1363599999999999E-3</c:v>
                </c:pt>
                <c:pt idx="61661">
                  <c:v>3.5521799999999998E-3</c:v>
                </c:pt>
                <c:pt idx="61662">
                  <c:v>3.7817800000000002E-3</c:v>
                </c:pt>
                <c:pt idx="61663">
                  <c:v>4.0374599999999997E-3</c:v>
                </c:pt>
                <c:pt idx="61664">
                  <c:v>3.8678800000000002E-3</c:v>
                </c:pt>
                <c:pt idx="61665">
                  <c:v>2.9956200000000001E-3</c:v>
                </c:pt>
                <c:pt idx="61666">
                  <c:v>2.9900999999999999E-3</c:v>
                </c:pt>
                <c:pt idx="61667">
                  <c:v>1.87422E-3</c:v>
                </c:pt>
                <c:pt idx="61668">
                  <c:v>1.5318E-3</c:v>
                </c:pt>
                <c:pt idx="61669">
                  <c:v>1.1167799999999999E-3</c:v>
                </c:pt>
                <c:pt idx="61670">
                  <c:v>-2.1079000000000001E-4</c:v>
                </c:pt>
                <c:pt idx="61671">
                  <c:v>-2.5834000000000002E-4</c:v>
                </c:pt>
                <c:pt idx="61672">
                  <c:v>1.6040999999999999E-4</c:v>
                </c:pt>
                <c:pt idx="61673">
                  <c:v>-6.5457000000000004E-4</c:v>
                </c:pt>
                <c:pt idx="61674" formatCode="0.00E+00">
                  <c:v>-6.7899999999999997E-5</c:v>
                </c:pt>
                <c:pt idx="61675" formatCode="0.00E+00">
                  <c:v>-2.472E-5</c:v>
                </c:pt>
                <c:pt idx="61676" formatCode="0.00E+00">
                  <c:v>4.9990000000000001E-5</c:v>
                </c:pt>
                <c:pt idx="61677">
                  <c:v>7.8846000000000005E-4</c:v>
                </c:pt>
                <c:pt idx="61678">
                  <c:v>1.5954700000000001E-3</c:v>
                </c:pt>
                <c:pt idx="61679">
                  <c:v>5.6134000000000002E-4</c:v>
                </c:pt>
                <c:pt idx="61680">
                  <c:v>-1.43961E-3</c:v>
                </c:pt>
                <c:pt idx="61681">
                  <c:v>4.4404999999999998E-4</c:v>
                </c:pt>
                <c:pt idx="61682">
                  <c:v>-8.0422999999999996E-4</c:v>
                </c:pt>
                <c:pt idx="61683">
                  <c:v>-2.0883500000000001E-3</c:v>
                </c:pt>
                <c:pt idx="61684">
                  <c:v>-2.2446100000000002E-3</c:v>
                </c:pt>
                <c:pt idx="61685">
                  <c:v>-4.3942399999999998E-3</c:v>
                </c:pt>
                <c:pt idx="61686">
                  <c:v>-2.67402E-3</c:v>
                </c:pt>
                <c:pt idx="61687">
                  <c:v>-3.6822999999999999E-3</c:v>
                </c:pt>
                <c:pt idx="61688">
                  <c:v>-3.35711E-3</c:v>
                </c:pt>
                <c:pt idx="61689">
                  <c:v>-1.05854E-3</c:v>
                </c:pt>
                <c:pt idx="61690" formatCode="0.00E+00">
                  <c:v>5.2590000000000003E-5</c:v>
                </c:pt>
                <c:pt idx="61691">
                  <c:v>6.5339E-4</c:v>
                </c:pt>
                <c:pt idx="61692">
                  <c:v>2.3115000000000001E-4</c:v>
                </c:pt>
                <c:pt idx="61693">
                  <c:v>5.4664000000000004E-4</c:v>
                </c:pt>
                <c:pt idx="61694" formatCode="0.00E+00">
                  <c:v>6.957E-5</c:v>
                </c:pt>
                <c:pt idx="61695">
                  <c:v>-1.07168E-3</c:v>
                </c:pt>
                <c:pt idx="61696">
                  <c:v>-5.2008000000000002E-4</c:v>
                </c:pt>
                <c:pt idx="61697">
                  <c:v>-1.1032399999999999E-3</c:v>
                </c:pt>
                <c:pt idx="61698">
                  <c:v>-6.4130999999999997E-4</c:v>
                </c:pt>
                <c:pt idx="61699" formatCode="0.00E+00">
                  <c:v>9.5480000000000001E-5</c:v>
                </c:pt>
                <c:pt idx="61700">
                  <c:v>-2.3951900000000002E-3</c:v>
                </c:pt>
                <c:pt idx="61701">
                  <c:v>-2.9681199999999999E-3</c:v>
                </c:pt>
                <c:pt idx="61702">
                  <c:v>-1.8858200000000001E-3</c:v>
                </c:pt>
                <c:pt idx="61703">
                  <c:v>-2.2948299999999999E-3</c:v>
                </c:pt>
                <c:pt idx="61704">
                  <c:v>-3.3576299999999999E-3</c:v>
                </c:pt>
                <c:pt idx="61705">
                  <c:v>-2.5579499999999998E-3</c:v>
                </c:pt>
                <c:pt idx="61706">
                  <c:v>-1.8809E-4</c:v>
                </c:pt>
                <c:pt idx="61707">
                  <c:v>-1.50044E-3</c:v>
                </c:pt>
                <c:pt idx="61708">
                  <c:v>-1.8961500000000001E-3</c:v>
                </c:pt>
                <c:pt idx="61709">
                  <c:v>-2.2499E-4</c:v>
                </c:pt>
                <c:pt idx="61710">
                  <c:v>-3.9418E-4</c:v>
                </c:pt>
                <c:pt idx="61711">
                  <c:v>3.8434999999999999E-4</c:v>
                </c:pt>
                <c:pt idx="61712">
                  <c:v>4.1449999999999999E-4</c:v>
                </c:pt>
                <c:pt idx="61713">
                  <c:v>-3.5765999999999999E-4</c:v>
                </c:pt>
                <c:pt idx="61714">
                  <c:v>1.5512099999999999E-3</c:v>
                </c:pt>
                <c:pt idx="61715">
                  <c:v>2.1216899999999999E-3</c:v>
                </c:pt>
                <c:pt idx="61716">
                  <c:v>1.39182E-3</c:v>
                </c:pt>
                <c:pt idx="61717">
                  <c:v>2.0252999999999998E-3</c:v>
                </c:pt>
                <c:pt idx="61718">
                  <c:v>2.3743599999999998E-3</c:v>
                </c:pt>
                <c:pt idx="61719">
                  <c:v>1.3880800000000001E-3</c:v>
                </c:pt>
                <c:pt idx="61720">
                  <c:v>2.1098100000000002E-3</c:v>
                </c:pt>
                <c:pt idx="61721">
                  <c:v>1.49873E-3</c:v>
                </c:pt>
                <c:pt idx="61722">
                  <c:v>1.6155200000000001E-3</c:v>
                </c:pt>
                <c:pt idx="61723">
                  <c:v>1.9509200000000001E-3</c:v>
                </c:pt>
                <c:pt idx="61724">
                  <c:v>1.02906E-3</c:v>
                </c:pt>
                <c:pt idx="61725">
                  <c:v>1.4888E-4</c:v>
                </c:pt>
                <c:pt idx="61726" formatCode="0.00E+00">
                  <c:v>8.6609999999999999E-5</c:v>
                </c:pt>
                <c:pt idx="61727">
                  <c:v>4.9861999999999997E-4</c:v>
                </c:pt>
                <c:pt idx="61728">
                  <c:v>1.2249100000000001E-3</c:v>
                </c:pt>
                <c:pt idx="61729">
                  <c:v>1.1218700000000001E-3</c:v>
                </c:pt>
                <c:pt idx="61730" formatCode="0.00E+00">
                  <c:v>6.0590000000000001E-5</c:v>
                </c:pt>
                <c:pt idx="61731">
                  <c:v>2.321E-4</c:v>
                </c:pt>
                <c:pt idx="61732">
                  <c:v>-1.31347E-3</c:v>
                </c:pt>
                <c:pt idx="61733">
                  <c:v>-1.4679999999999999E-3</c:v>
                </c:pt>
                <c:pt idx="61734">
                  <c:v>4.2577000000000001E-4</c:v>
                </c:pt>
                <c:pt idx="61735">
                  <c:v>-3.8549E-4</c:v>
                </c:pt>
                <c:pt idx="61736">
                  <c:v>1.6618000000000001E-4</c:v>
                </c:pt>
                <c:pt idx="61737">
                  <c:v>5.6727000000000004E-4</c:v>
                </c:pt>
                <c:pt idx="61738" formatCode="0.00E+00">
                  <c:v>2.1160000000000001E-5</c:v>
                </c:pt>
                <c:pt idx="61739">
                  <c:v>8.8781999999999999E-4</c:v>
                </c:pt>
                <c:pt idx="61740">
                  <c:v>-9.2975000000000002E-4</c:v>
                </c:pt>
                <c:pt idx="61741">
                  <c:v>-3.1767900000000001E-3</c:v>
                </c:pt>
                <c:pt idx="61742">
                  <c:v>-3.1420200000000001E-3</c:v>
                </c:pt>
                <c:pt idx="61743">
                  <c:v>-2.15548E-3</c:v>
                </c:pt>
                <c:pt idx="61744">
                  <c:v>-3.5393000000000002E-4</c:v>
                </c:pt>
                <c:pt idx="61745">
                  <c:v>9.850499999999999E-4</c:v>
                </c:pt>
                <c:pt idx="61746">
                  <c:v>6.7434000000000005E-4</c:v>
                </c:pt>
                <c:pt idx="61747">
                  <c:v>-2.4515000000000002E-4</c:v>
                </c:pt>
                <c:pt idx="61748">
                  <c:v>-6.9992000000000003E-4</c:v>
                </c:pt>
                <c:pt idx="61749">
                  <c:v>-7.5182000000000005E-4</c:v>
                </c:pt>
                <c:pt idx="61750" formatCode="0.00E+00">
                  <c:v>-3.7100000000000001E-5</c:v>
                </c:pt>
                <c:pt idx="61751">
                  <c:v>-1.6546099999999999E-3</c:v>
                </c:pt>
                <c:pt idx="61752">
                  <c:v>1.7212E-4</c:v>
                </c:pt>
                <c:pt idx="61753">
                  <c:v>9.4512000000000003E-4</c:v>
                </c:pt>
                <c:pt idx="61754">
                  <c:v>1.2302999999999999E-4</c:v>
                </c:pt>
                <c:pt idx="61755">
                  <c:v>5.2013000000000005E-4</c:v>
                </c:pt>
                <c:pt idx="61756" formatCode="0.00E+00">
                  <c:v>8.6840000000000002E-5</c:v>
                </c:pt>
                <c:pt idx="61757">
                  <c:v>-1.01676E-3</c:v>
                </c:pt>
                <c:pt idx="61758">
                  <c:v>-1.76845E-3</c:v>
                </c:pt>
                <c:pt idx="61759">
                  <c:v>-1.2057000000000001E-3</c:v>
                </c:pt>
                <c:pt idx="61760">
                  <c:v>-2.0838300000000001E-3</c:v>
                </c:pt>
                <c:pt idx="61761">
                  <c:v>-1.2734700000000001E-3</c:v>
                </c:pt>
                <c:pt idx="61762">
                  <c:v>-6.8946999999999997E-4</c:v>
                </c:pt>
                <c:pt idx="61763">
                  <c:v>-1.6982799999999999E-3</c:v>
                </c:pt>
                <c:pt idx="61764">
                  <c:v>-8.3894000000000004E-4</c:v>
                </c:pt>
                <c:pt idx="61765" formatCode="0.00E+00">
                  <c:v>-1.02E-6</c:v>
                </c:pt>
                <c:pt idx="61766">
                  <c:v>7.1622999999999999E-4</c:v>
                </c:pt>
                <c:pt idx="61767" formatCode="0.00E+00">
                  <c:v>-1.7819999999999999E-5</c:v>
                </c:pt>
                <c:pt idx="61768">
                  <c:v>-9.2369000000000001E-4</c:v>
                </c:pt>
                <c:pt idx="61769" formatCode="0.00E+00">
                  <c:v>2.332E-5</c:v>
                </c:pt>
                <c:pt idx="61770">
                  <c:v>-3.7337999999999998E-4</c:v>
                </c:pt>
                <c:pt idx="61771">
                  <c:v>1.0995200000000001E-3</c:v>
                </c:pt>
                <c:pt idx="61772">
                  <c:v>1.15661E-3</c:v>
                </c:pt>
                <c:pt idx="61773">
                  <c:v>-5.6716000000000004E-4</c:v>
                </c:pt>
                <c:pt idx="61774">
                  <c:v>1.47971E-3</c:v>
                </c:pt>
                <c:pt idx="61775">
                  <c:v>-5.8031000000000001E-4</c:v>
                </c:pt>
                <c:pt idx="61776">
                  <c:v>-5.6791000000000003E-4</c:v>
                </c:pt>
                <c:pt idx="61777">
                  <c:v>1.44268E-3</c:v>
                </c:pt>
                <c:pt idx="61778">
                  <c:v>6.6726999999999997E-4</c:v>
                </c:pt>
                <c:pt idx="61779">
                  <c:v>1.2726E-3</c:v>
                </c:pt>
                <c:pt idx="61780">
                  <c:v>4.8736E-4</c:v>
                </c:pt>
                <c:pt idx="61781">
                  <c:v>-8.0256999999999995E-4</c:v>
                </c:pt>
                <c:pt idx="61782">
                  <c:v>4.6422999999999999E-4</c:v>
                </c:pt>
                <c:pt idx="61783">
                  <c:v>1.2740399999999999E-3</c:v>
                </c:pt>
                <c:pt idx="61784">
                  <c:v>2.087E-4</c:v>
                </c:pt>
                <c:pt idx="61785" formatCode="0.00E+00">
                  <c:v>2.6310000000000001E-5</c:v>
                </c:pt>
                <c:pt idx="61786">
                  <c:v>-4.0428000000000003E-4</c:v>
                </c:pt>
                <c:pt idx="61787">
                  <c:v>-1.6607499999999999E-3</c:v>
                </c:pt>
                <c:pt idx="61788">
                  <c:v>-3.2717999999999999E-4</c:v>
                </c:pt>
                <c:pt idx="61789">
                  <c:v>1.2833199999999999E-3</c:v>
                </c:pt>
                <c:pt idx="61790">
                  <c:v>1.0019300000000001E-3</c:v>
                </c:pt>
                <c:pt idx="61791" formatCode="0.00E+00">
                  <c:v>-2.508E-5</c:v>
                </c:pt>
                <c:pt idx="61792">
                  <c:v>5.2296999999999999E-4</c:v>
                </c:pt>
                <c:pt idx="61793">
                  <c:v>-3.1276999999999998E-4</c:v>
                </c:pt>
                <c:pt idx="61794">
                  <c:v>-1.44466E-3</c:v>
                </c:pt>
                <c:pt idx="61795">
                  <c:v>-3.2821399999999998E-3</c:v>
                </c:pt>
                <c:pt idx="61796">
                  <c:v>-6.6469999999999995E-4</c:v>
                </c:pt>
                <c:pt idx="61797">
                  <c:v>8.0524000000000004E-4</c:v>
                </c:pt>
                <c:pt idx="61798">
                  <c:v>-5.0714E-4</c:v>
                </c:pt>
                <c:pt idx="61799">
                  <c:v>7.8558000000000002E-4</c:v>
                </c:pt>
                <c:pt idx="61800">
                  <c:v>-6.1910000000000003E-4</c:v>
                </c:pt>
                <c:pt idx="61801">
                  <c:v>-4.0203E-4</c:v>
                </c:pt>
                <c:pt idx="61802" formatCode="0.00E+00">
                  <c:v>1.715E-5</c:v>
                </c:pt>
                <c:pt idx="61803">
                  <c:v>1.31383E-3</c:v>
                </c:pt>
                <c:pt idx="61804">
                  <c:v>2.5536500000000002E-3</c:v>
                </c:pt>
                <c:pt idx="61805" formatCode="0.00E+00">
                  <c:v>-6.9670000000000002E-5</c:v>
                </c:pt>
                <c:pt idx="61806">
                  <c:v>1.3936E-3</c:v>
                </c:pt>
                <c:pt idx="61807">
                  <c:v>2.2012099999999999E-3</c:v>
                </c:pt>
                <c:pt idx="61808">
                  <c:v>-4.5644000000000001E-4</c:v>
                </c:pt>
                <c:pt idx="61809">
                  <c:v>-2.8956000000000001E-4</c:v>
                </c:pt>
                <c:pt idx="61810">
                  <c:v>-1.8721899999999999E-3</c:v>
                </c:pt>
                <c:pt idx="61811">
                  <c:v>-2.0447899999999999E-3</c:v>
                </c:pt>
                <c:pt idx="61812">
                  <c:v>-4.9874000000000001E-4</c:v>
                </c:pt>
                <c:pt idx="61813">
                  <c:v>1.2740799999999999E-3</c:v>
                </c:pt>
                <c:pt idx="61814">
                  <c:v>1.52622E-3</c:v>
                </c:pt>
                <c:pt idx="61815">
                  <c:v>-8.5079000000000003E-4</c:v>
                </c:pt>
                <c:pt idx="61816" formatCode="0.00E+00">
                  <c:v>-3.256E-5</c:v>
                </c:pt>
                <c:pt idx="61817">
                  <c:v>-4.5144E-4</c:v>
                </c:pt>
                <c:pt idx="61818">
                  <c:v>5.4558999999999999E-4</c:v>
                </c:pt>
                <c:pt idx="61819">
                  <c:v>3.5429999999999999E-4</c:v>
                </c:pt>
                <c:pt idx="61820">
                  <c:v>-4.5580000000000002E-4</c:v>
                </c:pt>
                <c:pt idx="61821">
                  <c:v>6.3736999999999995E-4</c:v>
                </c:pt>
                <c:pt idx="61822" formatCode="0.00E+00">
                  <c:v>-9.7999999999999993E-7</c:v>
                </c:pt>
                <c:pt idx="61823">
                  <c:v>5.6391999999999998E-4</c:v>
                </c:pt>
                <c:pt idx="61824">
                  <c:v>8.0349000000000002E-4</c:v>
                </c:pt>
                <c:pt idx="61825">
                  <c:v>2.4850000000000002E-4</c:v>
                </c:pt>
                <c:pt idx="61826">
                  <c:v>2.2496700000000001E-3</c:v>
                </c:pt>
                <c:pt idx="61827">
                  <c:v>2.7226000000000003E-4</c:v>
                </c:pt>
                <c:pt idx="61828">
                  <c:v>-1.0630399999999999E-3</c:v>
                </c:pt>
                <c:pt idx="61829">
                  <c:v>7.6880000000000004E-4</c:v>
                </c:pt>
                <c:pt idx="61830">
                  <c:v>1.1929E-4</c:v>
                </c:pt>
                <c:pt idx="61831" formatCode="0.00E+00">
                  <c:v>7.0729999999999995E-5</c:v>
                </c:pt>
                <c:pt idx="61832">
                  <c:v>3.5149999999999998E-4</c:v>
                </c:pt>
                <c:pt idx="61833">
                  <c:v>1.2250099999999999E-3</c:v>
                </c:pt>
                <c:pt idx="61834">
                  <c:v>7.2376999999999999E-4</c:v>
                </c:pt>
                <c:pt idx="61835">
                  <c:v>-4.6471000000000001E-4</c:v>
                </c:pt>
                <c:pt idx="61836">
                  <c:v>5.2247000000000003E-4</c:v>
                </c:pt>
                <c:pt idx="61837">
                  <c:v>-3.0011000000000003E-4</c:v>
                </c:pt>
                <c:pt idx="61838">
                  <c:v>1.2270899999999999E-3</c:v>
                </c:pt>
                <c:pt idx="61839">
                  <c:v>8.9594999999999996E-4</c:v>
                </c:pt>
                <c:pt idx="61840">
                  <c:v>2.7467000000000002E-4</c:v>
                </c:pt>
                <c:pt idx="61841">
                  <c:v>8.6991E-4</c:v>
                </c:pt>
                <c:pt idx="61842" formatCode="0.00E+00">
                  <c:v>-6.0630000000000001E-5</c:v>
                </c:pt>
                <c:pt idx="61843">
                  <c:v>-1.2380099999999999E-3</c:v>
                </c:pt>
                <c:pt idx="61844">
                  <c:v>-2.9600500000000001E-3</c:v>
                </c:pt>
                <c:pt idx="61845">
                  <c:v>-2.2557599999999999E-3</c:v>
                </c:pt>
                <c:pt idx="61846">
                  <c:v>-1.0244099999999999E-3</c:v>
                </c:pt>
                <c:pt idx="61847">
                  <c:v>-7.9975000000000001E-4</c:v>
                </c:pt>
                <c:pt idx="61848">
                  <c:v>-1.8771E-4</c:v>
                </c:pt>
                <c:pt idx="61849">
                  <c:v>3.5022999999999999E-4</c:v>
                </c:pt>
                <c:pt idx="61850">
                  <c:v>2.68899E-3</c:v>
                </c:pt>
                <c:pt idx="61851">
                  <c:v>3.60342E-3</c:v>
                </c:pt>
                <c:pt idx="61852">
                  <c:v>1.52192E-3</c:v>
                </c:pt>
                <c:pt idx="61853">
                  <c:v>-5.8248999999999996E-4</c:v>
                </c:pt>
                <c:pt idx="61854">
                  <c:v>3.1541000000000002E-4</c:v>
                </c:pt>
                <c:pt idx="61855">
                  <c:v>1.56438E-3</c:v>
                </c:pt>
                <c:pt idx="61856">
                  <c:v>4.2789999999999999E-4</c:v>
                </c:pt>
                <c:pt idx="61857">
                  <c:v>5.8936999999999998E-4</c:v>
                </c:pt>
                <c:pt idx="61858">
                  <c:v>-3.4801999999999999E-4</c:v>
                </c:pt>
                <c:pt idx="61859">
                  <c:v>-1.67585E-3</c:v>
                </c:pt>
                <c:pt idx="61860">
                  <c:v>-3.0915199999999999E-3</c:v>
                </c:pt>
                <c:pt idx="61861">
                  <c:v>-3.7541900000000001E-3</c:v>
                </c:pt>
                <c:pt idx="61862">
                  <c:v>-7.2979000000000002E-4</c:v>
                </c:pt>
                <c:pt idx="61863">
                  <c:v>-3.5462999999999998E-4</c:v>
                </c:pt>
                <c:pt idx="61864">
                  <c:v>5.7430000000000003E-4</c:v>
                </c:pt>
                <c:pt idx="61865">
                  <c:v>3.1148999999999999E-3</c:v>
                </c:pt>
                <c:pt idx="61866">
                  <c:v>2.5236799999999999E-3</c:v>
                </c:pt>
                <c:pt idx="61867">
                  <c:v>2.7196500000000001E-3</c:v>
                </c:pt>
                <c:pt idx="61868">
                  <c:v>2.6857700000000001E-3</c:v>
                </c:pt>
                <c:pt idx="61869">
                  <c:v>6.8729000000000001E-4</c:v>
                </c:pt>
                <c:pt idx="61870">
                  <c:v>6.2816E-4</c:v>
                </c:pt>
                <c:pt idx="61871">
                  <c:v>4.3115999999999999E-4</c:v>
                </c:pt>
                <c:pt idx="61872">
                  <c:v>1.2291699999999999E-3</c:v>
                </c:pt>
                <c:pt idx="61873">
                  <c:v>1.0812199999999999E-3</c:v>
                </c:pt>
                <c:pt idx="61874">
                  <c:v>1.5800199999999999E-3</c:v>
                </c:pt>
                <c:pt idx="61875">
                  <c:v>2.7572E-3</c:v>
                </c:pt>
                <c:pt idx="61876">
                  <c:v>1.11969E-3</c:v>
                </c:pt>
                <c:pt idx="61877">
                  <c:v>6.0508000000000003E-4</c:v>
                </c:pt>
                <c:pt idx="61878">
                  <c:v>1.6526100000000001E-3</c:v>
                </c:pt>
                <c:pt idx="61879">
                  <c:v>-7.4425999999999995E-4</c:v>
                </c:pt>
                <c:pt idx="61880">
                  <c:v>-1.42347E-3</c:v>
                </c:pt>
                <c:pt idx="61881">
                  <c:v>-2.41537E-3</c:v>
                </c:pt>
                <c:pt idx="61882">
                  <c:v>-3.5462699999999998E-3</c:v>
                </c:pt>
                <c:pt idx="61883">
                  <c:v>-1.2926599999999999E-3</c:v>
                </c:pt>
                <c:pt idx="61884">
                  <c:v>-9.8517000000000006E-4</c:v>
                </c:pt>
                <c:pt idx="61885">
                  <c:v>-1.09812E-3</c:v>
                </c:pt>
                <c:pt idx="61886">
                  <c:v>-1.4546100000000001E-3</c:v>
                </c:pt>
                <c:pt idx="61887">
                  <c:v>-1.8704800000000001E-3</c:v>
                </c:pt>
                <c:pt idx="61888">
                  <c:v>-6.4375000000000001E-4</c:v>
                </c:pt>
                <c:pt idx="61889">
                  <c:v>-1.2395799999999999E-3</c:v>
                </c:pt>
                <c:pt idx="61890">
                  <c:v>-2.1194299999999998E-3</c:v>
                </c:pt>
                <c:pt idx="61891">
                  <c:v>-1.4063299999999999E-3</c:v>
                </c:pt>
                <c:pt idx="61892">
                  <c:v>-1.29119E-3</c:v>
                </c:pt>
                <c:pt idx="61893">
                  <c:v>-2.4543E-3</c:v>
                </c:pt>
                <c:pt idx="61894">
                  <c:v>1.26636E-3</c:v>
                </c:pt>
                <c:pt idx="61895">
                  <c:v>4.3981100000000002E-3</c:v>
                </c:pt>
                <c:pt idx="61896">
                  <c:v>1.7535000000000001E-3</c:v>
                </c:pt>
                <c:pt idx="61897">
                  <c:v>1.9617100000000002E-3</c:v>
                </c:pt>
                <c:pt idx="61898">
                  <c:v>1.1492399999999999E-3</c:v>
                </c:pt>
                <c:pt idx="61899">
                  <c:v>-7.2420000000000004E-4</c:v>
                </c:pt>
                <c:pt idx="61900">
                  <c:v>-2.0432900000000001E-3</c:v>
                </c:pt>
                <c:pt idx="61901">
                  <c:v>-3.1851700000000002E-3</c:v>
                </c:pt>
                <c:pt idx="61902">
                  <c:v>-2.3414999999999998E-3</c:v>
                </c:pt>
                <c:pt idx="61903">
                  <c:v>-3.2830200000000002E-3</c:v>
                </c:pt>
                <c:pt idx="61904">
                  <c:v>-1.8611700000000001E-3</c:v>
                </c:pt>
                <c:pt idx="61905">
                  <c:v>2.1098900000000001E-3</c:v>
                </c:pt>
                <c:pt idx="61906">
                  <c:v>3.9311099999999998E-3</c:v>
                </c:pt>
                <c:pt idx="61907">
                  <c:v>3.2756199999999999E-3</c:v>
                </c:pt>
                <c:pt idx="61908">
                  <c:v>2.8075000000000001E-3</c:v>
                </c:pt>
                <c:pt idx="61909">
                  <c:v>1.6023700000000001E-3</c:v>
                </c:pt>
                <c:pt idx="61910">
                  <c:v>1.9940499999999998E-3</c:v>
                </c:pt>
                <c:pt idx="61911">
                  <c:v>2.7279399999999999E-3</c:v>
                </c:pt>
                <c:pt idx="61912">
                  <c:v>1.3193E-3</c:v>
                </c:pt>
                <c:pt idx="61913">
                  <c:v>6.0795000000000001E-4</c:v>
                </c:pt>
                <c:pt idx="61914">
                  <c:v>-1.1294E-4</c:v>
                </c:pt>
                <c:pt idx="61915">
                  <c:v>-2.5491699999999999E-3</c:v>
                </c:pt>
                <c:pt idx="61916">
                  <c:v>-3.1507499999999999E-3</c:v>
                </c:pt>
                <c:pt idx="61917">
                  <c:v>-3.2463000000000001E-3</c:v>
                </c:pt>
                <c:pt idx="61918">
                  <c:v>-3.23953E-3</c:v>
                </c:pt>
                <c:pt idx="61919">
                  <c:v>-1.3454300000000001E-3</c:v>
                </c:pt>
                <c:pt idx="61920">
                  <c:v>6.7124999999999997E-4</c:v>
                </c:pt>
                <c:pt idx="61921">
                  <c:v>2.08012E-3</c:v>
                </c:pt>
                <c:pt idx="61922">
                  <c:v>3.6669900000000002E-3</c:v>
                </c:pt>
                <c:pt idx="61923">
                  <c:v>3.0303499999999998E-3</c:v>
                </c:pt>
                <c:pt idx="61924">
                  <c:v>2.1341899999999998E-3</c:v>
                </c:pt>
                <c:pt idx="61925">
                  <c:v>1.4371900000000001E-3</c:v>
                </c:pt>
                <c:pt idx="61926">
                  <c:v>1.59512E-3</c:v>
                </c:pt>
                <c:pt idx="61927">
                  <c:v>1.3599300000000001E-3</c:v>
                </c:pt>
                <c:pt idx="61928">
                  <c:v>2.2566999999999999E-3</c:v>
                </c:pt>
                <c:pt idx="61929">
                  <c:v>2.8014099999999998E-3</c:v>
                </c:pt>
                <c:pt idx="61930">
                  <c:v>2.08296E-3</c:v>
                </c:pt>
                <c:pt idx="61931">
                  <c:v>2.9868899999999999E-3</c:v>
                </c:pt>
                <c:pt idx="61932">
                  <c:v>2.8038899999999999E-3</c:v>
                </c:pt>
                <c:pt idx="61933">
                  <c:v>2.2265499999999999E-3</c:v>
                </c:pt>
                <c:pt idx="61934">
                  <c:v>1.2840799999999999E-3</c:v>
                </c:pt>
                <c:pt idx="61935">
                  <c:v>-1.8108499999999999E-3</c:v>
                </c:pt>
                <c:pt idx="61936">
                  <c:v>-3.3941800000000001E-3</c:v>
                </c:pt>
                <c:pt idx="61937">
                  <c:v>-4.15571E-3</c:v>
                </c:pt>
                <c:pt idx="61938">
                  <c:v>-4.9402700000000001E-3</c:v>
                </c:pt>
                <c:pt idx="61939">
                  <c:v>-3.82366E-3</c:v>
                </c:pt>
                <c:pt idx="61940">
                  <c:v>-2.9192599999999999E-3</c:v>
                </c:pt>
                <c:pt idx="61941">
                  <c:v>-3.2215E-3</c:v>
                </c:pt>
                <c:pt idx="61942">
                  <c:v>-2.0776800000000002E-3</c:v>
                </c:pt>
                <c:pt idx="61943">
                  <c:v>-1.5269599999999999E-3</c:v>
                </c:pt>
                <c:pt idx="61944">
                  <c:v>-2.7017500000000002E-3</c:v>
                </c:pt>
                <c:pt idx="61945">
                  <c:v>-3.4707700000000002E-3</c:v>
                </c:pt>
                <c:pt idx="61946">
                  <c:v>-3.49666E-3</c:v>
                </c:pt>
                <c:pt idx="61947">
                  <c:v>-2.92764E-3</c:v>
                </c:pt>
                <c:pt idx="61948">
                  <c:v>-1.4259699999999999E-3</c:v>
                </c:pt>
                <c:pt idx="61949">
                  <c:v>-9.5199E-4</c:v>
                </c:pt>
                <c:pt idx="61950">
                  <c:v>1.56011E-3</c:v>
                </c:pt>
                <c:pt idx="61951">
                  <c:v>4.3761E-3</c:v>
                </c:pt>
                <c:pt idx="61952">
                  <c:v>3.1995499999999998E-3</c:v>
                </c:pt>
                <c:pt idx="61953">
                  <c:v>2.9393599999999998E-3</c:v>
                </c:pt>
                <c:pt idx="61954">
                  <c:v>2.3452099999999999E-3</c:v>
                </c:pt>
                <c:pt idx="61955">
                  <c:v>-3.8070999999999998E-4</c:v>
                </c:pt>
                <c:pt idx="61956">
                  <c:v>-3.1528400000000001E-3</c:v>
                </c:pt>
                <c:pt idx="61957">
                  <c:v>-4.0137200000000001E-3</c:v>
                </c:pt>
                <c:pt idx="61958">
                  <c:v>-3.3300000000000001E-3</c:v>
                </c:pt>
                <c:pt idx="61959">
                  <c:v>-2.8572599999999999E-3</c:v>
                </c:pt>
                <c:pt idx="61960">
                  <c:v>-1.4229100000000001E-3</c:v>
                </c:pt>
                <c:pt idx="61961">
                  <c:v>9.2825999999999998E-4</c:v>
                </c:pt>
                <c:pt idx="61962">
                  <c:v>3.6899400000000001E-3</c:v>
                </c:pt>
                <c:pt idx="61963">
                  <c:v>4.9466500000000004E-3</c:v>
                </c:pt>
                <c:pt idx="61964">
                  <c:v>5.0204200000000003E-3</c:v>
                </c:pt>
                <c:pt idx="61965">
                  <c:v>3.9336700000000002E-3</c:v>
                </c:pt>
                <c:pt idx="61966">
                  <c:v>4.0753100000000004E-3</c:v>
                </c:pt>
                <c:pt idx="61967">
                  <c:v>1.90128E-3</c:v>
                </c:pt>
                <c:pt idx="61968">
                  <c:v>1.6962399999999999E-3</c:v>
                </c:pt>
                <c:pt idx="61969">
                  <c:v>3.2615600000000002E-3</c:v>
                </c:pt>
                <c:pt idx="61970">
                  <c:v>2.7180999999999999E-4</c:v>
                </c:pt>
                <c:pt idx="61971">
                  <c:v>-2.3649500000000002E-3</c:v>
                </c:pt>
                <c:pt idx="61972">
                  <c:v>-3.7937000000000001E-3</c:v>
                </c:pt>
                <c:pt idx="61973">
                  <c:v>-3.24201E-3</c:v>
                </c:pt>
                <c:pt idx="61974">
                  <c:v>-2.60268E-3</c:v>
                </c:pt>
                <c:pt idx="61975">
                  <c:v>-2.6657999999999999E-3</c:v>
                </c:pt>
                <c:pt idx="61976">
                  <c:v>1.8054200000000001E-3</c:v>
                </c:pt>
                <c:pt idx="61977">
                  <c:v>3.9136099999999997E-3</c:v>
                </c:pt>
                <c:pt idx="61978">
                  <c:v>5.17849E-3</c:v>
                </c:pt>
                <c:pt idx="61979">
                  <c:v>5.8266200000000002E-3</c:v>
                </c:pt>
                <c:pt idx="61980">
                  <c:v>4.4412799999999997E-3</c:v>
                </c:pt>
                <c:pt idx="61981">
                  <c:v>4.2439799999999996E-3</c:v>
                </c:pt>
                <c:pt idx="61982">
                  <c:v>3.4402199999999999E-3</c:v>
                </c:pt>
                <c:pt idx="61983">
                  <c:v>2.9388299999999999E-3</c:v>
                </c:pt>
                <c:pt idx="61984">
                  <c:v>2.7762500000000001E-3</c:v>
                </c:pt>
                <c:pt idx="61985">
                  <c:v>4.2728000000000002E-3</c:v>
                </c:pt>
                <c:pt idx="61986">
                  <c:v>4.6831900000000003E-3</c:v>
                </c:pt>
                <c:pt idx="61987">
                  <c:v>3.6307100000000001E-3</c:v>
                </c:pt>
                <c:pt idx="61988">
                  <c:v>3.1892600000000002E-3</c:v>
                </c:pt>
                <c:pt idx="61989">
                  <c:v>3.3519299999999999E-3</c:v>
                </c:pt>
                <c:pt idx="61990">
                  <c:v>1.46912E-3</c:v>
                </c:pt>
                <c:pt idx="61991">
                  <c:v>-2.13101E-3</c:v>
                </c:pt>
                <c:pt idx="61992">
                  <c:v>-3.78825E-3</c:v>
                </c:pt>
                <c:pt idx="61993">
                  <c:v>-5.4661600000000003E-3</c:v>
                </c:pt>
                <c:pt idx="61994">
                  <c:v>-4.50315E-3</c:v>
                </c:pt>
                <c:pt idx="61995">
                  <c:v>-5.0284300000000004E-3</c:v>
                </c:pt>
                <c:pt idx="61996">
                  <c:v>-4.4932899999999996E-3</c:v>
                </c:pt>
                <c:pt idx="61997">
                  <c:v>-3.6578700000000001E-3</c:v>
                </c:pt>
                <c:pt idx="61998">
                  <c:v>-4.0703400000000004E-3</c:v>
                </c:pt>
                <c:pt idx="61999">
                  <c:v>-3.1788799999999998E-3</c:v>
                </c:pt>
                <c:pt idx="62000">
                  <c:v>-3.3844600000000002E-3</c:v>
                </c:pt>
                <c:pt idx="62001">
                  <c:v>-4.1325700000000003E-3</c:v>
                </c:pt>
                <c:pt idx="62002">
                  <c:v>-3.76451E-3</c:v>
                </c:pt>
                <c:pt idx="62003">
                  <c:v>-4.2808100000000003E-3</c:v>
                </c:pt>
                <c:pt idx="62004">
                  <c:v>-2.7193999999999999E-3</c:v>
                </c:pt>
                <c:pt idx="62005">
                  <c:v>-1.8233100000000001E-3</c:v>
                </c:pt>
                <c:pt idx="62006" formatCode="0.00E+00">
                  <c:v>-4.1310000000000003E-5</c:v>
                </c:pt>
                <c:pt idx="62007">
                  <c:v>4.1239400000000004E-3</c:v>
                </c:pt>
                <c:pt idx="62008">
                  <c:v>4.6573400000000003E-3</c:v>
                </c:pt>
                <c:pt idx="62009">
                  <c:v>4.0536499999999998E-3</c:v>
                </c:pt>
                <c:pt idx="62010">
                  <c:v>2.2509600000000002E-3</c:v>
                </c:pt>
                <c:pt idx="62011">
                  <c:v>9.3161999999999997E-4</c:v>
                </c:pt>
                <c:pt idx="62012">
                  <c:v>-1.7253500000000001E-3</c:v>
                </c:pt>
                <c:pt idx="62013">
                  <c:v>-4.64512E-3</c:v>
                </c:pt>
                <c:pt idx="62014">
                  <c:v>-4.1438899999999999E-3</c:v>
                </c:pt>
                <c:pt idx="62015">
                  <c:v>-3.6689399999999999E-3</c:v>
                </c:pt>
                <c:pt idx="62016">
                  <c:v>-1.06215E-3</c:v>
                </c:pt>
                <c:pt idx="62017">
                  <c:v>2.1287200000000002E-3</c:v>
                </c:pt>
                <c:pt idx="62018">
                  <c:v>3.7897400000000002E-3</c:v>
                </c:pt>
                <c:pt idx="62019">
                  <c:v>5.7279000000000002E-3</c:v>
                </c:pt>
                <c:pt idx="62020">
                  <c:v>6.3546200000000001E-3</c:v>
                </c:pt>
                <c:pt idx="62021">
                  <c:v>4.2846400000000001E-3</c:v>
                </c:pt>
                <c:pt idx="62022">
                  <c:v>3.7555700000000002E-3</c:v>
                </c:pt>
                <c:pt idx="62023">
                  <c:v>3.2214399999999999E-3</c:v>
                </c:pt>
                <c:pt idx="62024">
                  <c:v>2.18308E-3</c:v>
                </c:pt>
                <c:pt idx="62025">
                  <c:v>2.00717E-3</c:v>
                </c:pt>
                <c:pt idx="62026">
                  <c:v>8.0258E-4</c:v>
                </c:pt>
                <c:pt idx="62027">
                  <c:v>-2.0335100000000001E-3</c:v>
                </c:pt>
                <c:pt idx="62028">
                  <c:v>-5.4456599999999997E-3</c:v>
                </c:pt>
                <c:pt idx="62029">
                  <c:v>-5.5811300000000001E-3</c:v>
                </c:pt>
                <c:pt idx="62030">
                  <c:v>-3.3943599999999999E-3</c:v>
                </c:pt>
                <c:pt idx="62031">
                  <c:v>-1.8704500000000001E-3</c:v>
                </c:pt>
                <c:pt idx="62032">
                  <c:v>1.3038100000000001E-3</c:v>
                </c:pt>
                <c:pt idx="62033">
                  <c:v>3.3074699999999999E-3</c:v>
                </c:pt>
                <c:pt idx="62034">
                  <c:v>5.2536600000000003E-3</c:v>
                </c:pt>
                <c:pt idx="62035">
                  <c:v>5.6442000000000003E-3</c:v>
                </c:pt>
                <c:pt idx="62036">
                  <c:v>5.1172700000000002E-3</c:v>
                </c:pt>
                <c:pt idx="62037">
                  <c:v>4.5726300000000003E-3</c:v>
                </c:pt>
                <c:pt idx="62038">
                  <c:v>4.9243799999999999E-3</c:v>
                </c:pt>
                <c:pt idx="62039">
                  <c:v>5.3149900000000003E-3</c:v>
                </c:pt>
                <c:pt idx="62040">
                  <c:v>4.5160900000000004E-3</c:v>
                </c:pt>
                <c:pt idx="62041">
                  <c:v>4.9106899999999997E-3</c:v>
                </c:pt>
                <c:pt idx="62042">
                  <c:v>3.4897600000000002E-3</c:v>
                </c:pt>
                <c:pt idx="62043">
                  <c:v>2.5090300000000002E-3</c:v>
                </c:pt>
                <c:pt idx="62044">
                  <c:v>3.0100600000000002E-3</c:v>
                </c:pt>
                <c:pt idx="62045">
                  <c:v>3.0209999999999998E-3</c:v>
                </c:pt>
                <c:pt idx="62046">
                  <c:v>1.53411E-3</c:v>
                </c:pt>
                <c:pt idx="62047">
                  <c:v>-1.9180499999999999E-3</c:v>
                </c:pt>
                <c:pt idx="62048">
                  <c:v>-3.9535100000000004E-3</c:v>
                </c:pt>
                <c:pt idx="62049">
                  <c:v>-6.2435800000000003E-3</c:v>
                </c:pt>
                <c:pt idx="62050">
                  <c:v>-6.7003000000000002E-3</c:v>
                </c:pt>
                <c:pt idx="62051">
                  <c:v>-6.0578699999999999E-3</c:v>
                </c:pt>
                <c:pt idx="62052">
                  <c:v>-5.8197300000000004E-3</c:v>
                </c:pt>
                <c:pt idx="62053">
                  <c:v>-4.6058999999999996E-3</c:v>
                </c:pt>
                <c:pt idx="62054">
                  <c:v>-2.9115500000000002E-3</c:v>
                </c:pt>
                <c:pt idx="62055">
                  <c:v>-4.4222200000000001E-3</c:v>
                </c:pt>
                <c:pt idx="62056">
                  <c:v>-5.2501199999999996E-3</c:v>
                </c:pt>
                <c:pt idx="62057">
                  <c:v>-3.4252699999999998E-3</c:v>
                </c:pt>
                <c:pt idx="62058">
                  <c:v>-5.2098800000000001E-3</c:v>
                </c:pt>
                <c:pt idx="62059">
                  <c:v>-5.2788000000000002E-3</c:v>
                </c:pt>
                <c:pt idx="62060">
                  <c:v>-3.7751199999999999E-3</c:v>
                </c:pt>
                <c:pt idx="62061">
                  <c:v>-5.6004899999999996E-3</c:v>
                </c:pt>
                <c:pt idx="62062">
                  <c:v>-4.2203700000000002E-3</c:v>
                </c:pt>
                <c:pt idx="62063">
                  <c:v>-3.8125699999999999E-3</c:v>
                </c:pt>
                <c:pt idx="62064">
                  <c:v>-5.0674300000000004E-3</c:v>
                </c:pt>
                <c:pt idx="62065">
                  <c:v>-3.2107500000000001E-3</c:v>
                </c:pt>
                <c:pt idx="62066">
                  <c:v>-2.8120699999999998E-3</c:v>
                </c:pt>
                <c:pt idx="62067">
                  <c:v>1.2696300000000001E-3</c:v>
                </c:pt>
                <c:pt idx="62068">
                  <c:v>4.0384599999999998E-3</c:v>
                </c:pt>
                <c:pt idx="62069">
                  <c:v>3.3051700000000001E-3</c:v>
                </c:pt>
                <c:pt idx="62070">
                  <c:v>4.8219700000000001E-3</c:v>
                </c:pt>
                <c:pt idx="62071">
                  <c:v>3.2115300000000002E-3</c:v>
                </c:pt>
                <c:pt idx="62072">
                  <c:v>8.4309999999999995E-4</c:v>
                </c:pt>
                <c:pt idx="62073">
                  <c:v>-3.3674400000000002E-3</c:v>
                </c:pt>
                <c:pt idx="62074">
                  <c:v>-4.6222099999999999E-3</c:v>
                </c:pt>
                <c:pt idx="62075">
                  <c:v>-7.3473799999999997E-3</c:v>
                </c:pt>
                <c:pt idx="62076">
                  <c:v>-7.5021000000000003E-3</c:v>
                </c:pt>
                <c:pt idx="62077">
                  <c:v>-4.5788699999999996E-3</c:v>
                </c:pt>
                <c:pt idx="62078">
                  <c:v>-5.7662900000000003E-3</c:v>
                </c:pt>
                <c:pt idx="62079">
                  <c:v>-5.4598199999999998E-3</c:v>
                </c:pt>
                <c:pt idx="62080">
                  <c:v>-5.2077800000000004E-3</c:v>
                </c:pt>
                <c:pt idx="62081">
                  <c:v>-3.3853099999999999E-3</c:v>
                </c:pt>
                <c:pt idx="62082">
                  <c:v>6.2319999999999997E-4</c:v>
                </c:pt>
                <c:pt idx="62083">
                  <c:v>3.0044099999999999E-3</c:v>
                </c:pt>
                <c:pt idx="62084">
                  <c:v>3.2952799999999998E-3</c:v>
                </c:pt>
                <c:pt idx="62085">
                  <c:v>4.5155100000000004E-3</c:v>
                </c:pt>
                <c:pt idx="62086">
                  <c:v>4.6887500000000002E-3</c:v>
                </c:pt>
                <c:pt idx="62087">
                  <c:v>1.9719E-3</c:v>
                </c:pt>
                <c:pt idx="62088">
                  <c:v>-1.24116E-3</c:v>
                </c:pt>
                <c:pt idx="62089">
                  <c:v>-4.8945500000000001E-3</c:v>
                </c:pt>
                <c:pt idx="62090">
                  <c:v>-6.3578799999999998E-3</c:v>
                </c:pt>
                <c:pt idx="62091">
                  <c:v>-7.2793199999999997E-3</c:v>
                </c:pt>
                <c:pt idx="62092">
                  <c:v>-6.3597799999999998E-3</c:v>
                </c:pt>
                <c:pt idx="62093">
                  <c:v>-5.4070799999999999E-3</c:v>
                </c:pt>
                <c:pt idx="62094">
                  <c:v>-5.3008600000000001E-3</c:v>
                </c:pt>
                <c:pt idx="62095">
                  <c:v>-5.88566E-3</c:v>
                </c:pt>
                <c:pt idx="62096">
                  <c:v>-6.9478700000000001E-3</c:v>
                </c:pt>
                <c:pt idx="62097">
                  <c:v>-5.7952400000000001E-3</c:v>
                </c:pt>
                <c:pt idx="62098">
                  <c:v>-6.1471E-3</c:v>
                </c:pt>
                <c:pt idx="62099">
                  <c:v>-5.1490800000000003E-3</c:v>
                </c:pt>
                <c:pt idx="62100">
                  <c:v>-4.1336300000000001E-3</c:v>
                </c:pt>
                <c:pt idx="62101">
                  <c:v>-4.5301500000000001E-3</c:v>
                </c:pt>
                <c:pt idx="62102">
                  <c:v>-1.62502E-3</c:v>
                </c:pt>
                <c:pt idx="62103">
                  <c:v>1.7154399999999999E-3</c:v>
                </c:pt>
                <c:pt idx="62104">
                  <c:v>3.9967199999999996E-3</c:v>
                </c:pt>
                <c:pt idx="62105">
                  <c:v>5.34571E-3</c:v>
                </c:pt>
                <c:pt idx="62106">
                  <c:v>6.5886E-3</c:v>
                </c:pt>
                <c:pt idx="62107">
                  <c:v>5.7560099999999998E-3</c:v>
                </c:pt>
                <c:pt idx="62108">
                  <c:v>6.2725899999999998E-3</c:v>
                </c:pt>
                <c:pt idx="62109">
                  <c:v>6.9085500000000003E-3</c:v>
                </c:pt>
                <c:pt idx="62110">
                  <c:v>5.3756300000000002E-3</c:v>
                </c:pt>
                <c:pt idx="62111">
                  <c:v>6.0472E-3</c:v>
                </c:pt>
                <c:pt idx="62112">
                  <c:v>6.7261500000000002E-3</c:v>
                </c:pt>
                <c:pt idx="62113">
                  <c:v>5.1759400000000004E-3</c:v>
                </c:pt>
                <c:pt idx="62114">
                  <c:v>6.2695099999999998E-3</c:v>
                </c:pt>
                <c:pt idx="62115">
                  <c:v>6.3725500000000003E-3</c:v>
                </c:pt>
                <c:pt idx="62116">
                  <c:v>3.4325900000000001E-3</c:v>
                </c:pt>
                <c:pt idx="62117">
                  <c:v>2.1406300000000001E-3</c:v>
                </c:pt>
                <c:pt idx="62118">
                  <c:v>-1.5517199999999999E-3</c:v>
                </c:pt>
                <c:pt idx="62119">
                  <c:v>-5.01813E-3</c:v>
                </c:pt>
                <c:pt idx="62120">
                  <c:v>-3.2946899999999999E-3</c:v>
                </c:pt>
                <c:pt idx="62121">
                  <c:v>-4.2384199999999997E-3</c:v>
                </c:pt>
                <c:pt idx="62122">
                  <c:v>-2.8711100000000001E-3</c:v>
                </c:pt>
                <c:pt idx="62123">
                  <c:v>1.9508000000000001E-4</c:v>
                </c:pt>
                <c:pt idx="62124">
                  <c:v>1.98693E-3</c:v>
                </c:pt>
                <c:pt idx="62125">
                  <c:v>5.4982700000000004E-3</c:v>
                </c:pt>
                <c:pt idx="62126">
                  <c:v>5.8391399999999996E-3</c:v>
                </c:pt>
                <c:pt idx="62127">
                  <c:v>3.3494000000000002E-3</c:v>
                </c:pt>
                <c:pt idx="62128">
                  <c:v>9.8784000000000003E-4</c:v>
                </c:pt>
                <c:pt idx="62129">
                  <c:v>-2.2810899999999999E-3</c:v>
                </c:pt>
                <c:pt idx="62130">
                  <c:v>-6.6287400000000002E-3</c:v>
                </c:pt>
                <c:pt idx="62131">
                  <c:v>-8.0712700000000002E-3</c:v>
                </c:pt>
                <c:pt idx="62132">
                  <c:v>-7.7620199999999997E-3</c:v>
                </c:pt>
                <c:pt idx="62133">
                  <c:v>-6.5322699999999997E-3</c:v>
                </c:pt>
                <c:pt idx="62134">
                  <c:v>-6.1312299999999997E-3</c:v>
                </c:pt>
                <c:pt idx="62135">
                  <c:v>-6.7067100000000003E-3</c:v>
                </c:pt>
                <c:pt idx="62136">
                  <c:v>-3.5208700000000002E-3</c:v>
                </c:pt>
                <c:pt idx="62137">
                  <c:v>-2.8995700000000002E-3</c:v>
                </c:pt>
                <c:pt idx="62138">
                  <c:v>-4.1429999999999999E-4</c:v>
                </c:pt>
                <c:pt idx="62139">
                  <c:v>3.1305999999999999E-3</c:v>
                </c:pt>
                <c:pt idx="62140">
                  <c:v>4.3389300000000004E-3</c:v>
                </c:pt>
                <c:pt idx="62141">
                  <c:v>5.0594699999999999E-3</c:v>
                </c:pt>
                <c:pt idx="62142">
                  <c:v>3.8553400000000001E-3</c:v>
                </c:pt>
                <c:pt idx="62143">
                  <c:v>2.24055E-3</c:v>
                </c:pt>
                <c:pt idx="62144">
                  <c:v>-1.6972199999999999E-3</c:v>
                </c:pt>
                <c:pt idx="62145">
                  <c:v>-4.0968000000000003E-3</c:v>
                </c:pt>
                <c:pt idx="62146">
                  <c:v>-6.91985E-3</c:v>
                </c:pt>
                <c:pt idx="62147">
                  <c:v>-8.7543800000000008E-3</c:v>
                </c:pt>
                <c:pt idx="62148">
                  <c:v>-6.0516800000000003E-3</c:v>
                </c:pt>
                <c:pt idx="62149">
                  <c:v>-5.3017899999999998E-3</c:v>
                </c:pt>
                <c:pt idx="62150">
                  <c:v>-5.6569899999999998E-3</c:v>
                </c:pt>
                <c:pt idx="62151">
                  <c:v>-6.7594100000000004E-3</c:v>
                </c:pt>
                <c:pt idx="62152">
                  <c:v>-7.4531800000000002E-3</c:v>
                </c:pt>
                <c:pt idx="62153">
                  <c:v>-5.9896899999999998E-3</c:v>
                </c:pt>
                <c:pt idx="62154">
                  <c:v>-5.2571099999999997E-3</c:v>
                </c:pt>
                <c:pt idx="62155">
                  <c:v>-6.1606100000000004E-3</c:v>
                </c:pt>
                <c:pt idx="62156">
                  <c:v>-4.9643700000000001E-3</c:v>
                </c:pt>
                <c:pt idx="62157">
                  <c:v>-3.9931899999999998E-3</c:v>
                </c:pt>
                <c:pt idx="62158">
                  <c:v>-2.5609700000000001E-3</c:v>
                </c:pt>
                <c:pt idx="62159">
                  <c:v>6.3095000000000002E-4</c:v>
                </c:pt>
                <c:pt idx="62160">
                  <c:v>5.4708100000000004E-3</c:v>
                </c:pt>
                <c:pt idx="62161">
                  <c:v>7.5494400000000001E-3</c:v>
                </c:pt>
                <c:pt idx="62162">
                  <c:v>6.8195499999999997E-3</c:v>
                </c:pt>
                <c:pt idx="62163">
                  <c:v>6.9745700000000002E-3</c:v>
                </c:pt>
                <c:pt idx="62164">
                  <c:v>6.8937099999999999E-3</c:v>
                </c:pt>
                <c:pt idx="62165">
                  <c:v>6.4714799999999999E-3</c:v>
                </c:pt>
                <c:pt idx="62166">
                  <c:v>6.4155999999999996E-3</c:v>
                </c:pt>
                <c:pt idx="62167">
                  <c:v>6.4144800000000002E-3</c:v>
                </c:pt>
                <c:pt idx="62168">
                  <c:v>5.5398599999999997E-3</c:v>
                </c:pt>
                <c:pt idx="62169">
                  <c:v>5.4653100000000001E-3</c:v>
                </c:pt>
                <c:pt idx="62170">
                  <c:v>6.5519799999999998E-3</c:v>
                </c:pt>
                <c:pt idx="62171">
                  <c:v>5.4002700000000004E-3</c:v>
                </c:pt>
                <c:pt idx="62172">
                  <c:v>5.5065899999999996E-3</c:v>
                </c:pt>
                <c:pt idx="62173">
                  <c:v>6.4607299999999996E-3</c:v>
                </c:pt>
                <c:pt idx="62174">
                  <c:v>6.4612999999999997E-3</c:v>
                </c:pt>
                <c:pt idx="62175">
                  <c:v>6.3053099999999997E-3</c:v>
                </c:pt>
                <c:pt idx="62176">
                  <c:v>5.9403299999999997E-3</c:v>
                </c:pt>
                <c:pt idx="62177">
                  <c:v>3.4620699999999998E-3</c:v>
                </c:pt>
                <c:pt idx="62178">
                  <c:v>1.9907100000000001E-3</c:v>
                </c:pt>
                <c:pt idx="62179">
                  <c:v>-2.1368099999999998E-3</c:v>
                </c:pt>
                <c:pt idx="62180">
                  <c:v>-4.8114300000000002E-3</c:v>
                </c:pt>
                <c:pt idx="62181">
                  <c:v>-4.7537200000000003E-3</c:v>
                </c:pt>
                <c:pt idx="62182">
                  <c:v>-4.7426100000000004E-3</c:v>
                </c:pt>
                <c:pt idx="62183">
                  <c:v>-2.9697500000000002E-3</c:v>
                </c:pt>
                <c:pt idx="62184">
                  <c:v>-1.6204500000000001E-3</c:v>
                </c:pt>
                <c:pt idx="62185">
                  <c:v>2.8272599999999998E-3</c:v>
                </c:pt>
                <c:pt idx="62186">
                  <c:v>6.0767099999999999E-3</c:v>
                </c:pt>
                <c:pt idx="62187">
                  <c:v>7.3384599999999998E-3</c:v>
                </c:pt>
                <c:pt idx="62188">
                  <c:v>7.7961599999999999E-3</c:v>
                </c:pt>
                <c:pt idx="62189">
                  <c:v>7.9338099999999995E-3</c:v>
                </c:pt>
                <c:pt idx="62190">
                  <c:v>7.3040800000000001E-3</c:v>
                </c:pt>
                <c:pt idx="62191">
                  <c:v>6.3121799999999997E-3</c:v>
                </c:pt>
                <c:pt idx="62192">
                  <c:v>5.3147400000000001E-3</c:v>
                </c:pt>
                <c:pt idx="62193">
                  <c:v>3.1193599999999998E-3</c:v>
                </c:pt>
                <c:pt idx="62194">
                  <c:v>-4.3787999999999997E-4</c:v>
                </c:pt>
                <c:pt idx="62195">
                  <c:v>-4.0940100000000004E-3</c:v>
                </c:pt>
                <c:pt idx="62196">
                  <c:v>-5.4520599999999999E-3</c:v>
                </c:pt>
                <c:pt idx="62197">
                  <c:v>-4.4364699999999996E-3</c:v>
                </c:pt>
                <c:pt idx="62198">
                  <c:v>-4.1100199999999998E-3</c:v>
                </c:pt>
                <c:pt idx="62199">
                  <c:v>-2.2760200000000001E-3</c:v>
                </c:pt>
                <c:pt idx="62200">
                  <c:v>3.37134E-3</c:v>
                </c:pt>
                <c:pt idx="62201">
                  <c:v>4.77889E-3</c:v>
                </c:pt>
                <c:pt idx="62202">
                  <c:v>6.9679700000000004E-3</c:v>
                </c:pt>
                <c:pt idx="62203">
                  <c:v>8.3267199999999993E-3</c:v>
                </c:pt>
                <c:pt idx="62204">
                  <c:v>7.2667599999999997E-3</c:v>
                </c:pt>
                <c:pt idx="62205">
                  <c:v>7.1410099999999997E-3</c:v>
                </c:pt>
                <c:pt idx="62206">
                  <c:v>6.5932999999999999E-3</c:v>
                </c:pt>
                <c:pt idx="62207">
                  <c:v>6.6367300000000004E-3</c:v>
                </c:pt>
                <c:pt idx="62208">
                  <c:v>6.7370700000000004E-3</c:v>
                </c:pt>
                <c:pt idx="62209">
                  <c:v>6.9227999999999998E-3</c:v>
                </c:pt>
                <c:pt idx="62210">
                  <c:v>7.2296799999999996E-3</c:v>
                </c:pt>
                <c:pt idx="62211">
                  <c:v>5.2457600000000004E-3</c:v>
                </c:pt>
                <c:pt idx="62212">
                  <c:v>4.4039200000000004E-3</c:v>
                </c:pt>
                <c:pt idx="62213">
                  <c:v>4.5643599999999999E-3</c:v>
                </c:pt>
                <c:pt idx="62214">
                  <c:v>2.2159100000000002E-3</c:v>
                </c:pt>
                <c:pt idx="62215">
                  <c:v>-2.0568800000000001E-3</c:v>
                </c:pt>
                <c:pt idx="62216">
                  <c:v>-4.7448999999999998E-3</c:v>
                </c:pt>
                <c:pt idx="62217">
                  <c:v>-6.2792999999999998E-3</c:v>
                </c:pt>
                <c:pt idx="62218">
                  <c:v>-8.3010199999999992E-3</c:v>
                </c:pt>
                <c:pt idx="62219">
                  <c:v>-7.6095499999999996E-3</c:v>
                </c:pt>
                <c:pt idx="62220">
                  <c:v>-6.3511599999999998E-3</c:v>
                </c:pt>
                <c:pt idx="62221">
                  <c:v>-7.5790800000000002E-3</c:v>
                </c:pt>
                <c:pt idx="62222">
                  <c:v>-6.6147000000000003E-3</c:v>
                </c:pt>
                <c:pt idx="62223">
                  <c:v>-6.8401699999999996E-3</c:v>
                </c:pt>
                <c:pt idx="62224">
                  <c:v>-7.4039800000000001E-3</c:v>
                </c:pt>
                <c:pt idx="62225">
                  <c:v>-6.6214999999999998E-3</c:v>
                </c:pt>
                <c:pt idx="62226">
                  <c:v>-7.3908100000000003E-3</c:v>
                </c:pt>
                <c:pt idx="62227">
                  <c:v>-7.2169499999999998E-3</c:v>
                </c:pt>
                <c:pt idx="62228">
                  <c:v>-7.3890400000000004E-3</c:v>
                </c:pt>
                <c:pt idx="62229">
                  <c:v>-6.1763299999999998E-3</c:v>
                </c:pt>
                <c:pt idx="62230">
                  <c:v>-5.6360100000000003E-3</c:v>
                </c:pt>
                <c:pt idx="62231">
                  <c:v>-6.5717600000000003E-3</c:v>
                </c:pt>
                <c:pt idx="62232">
                  <c:v>-5.1773399999999999E-3</c:v>
                </c:pt>
                <c:pt idx="62233">
                  <c:v>-4.4312700000000002E-3</c:v>
                </c:pt>
                <c:pt idx="62234">
                  <c:v>-2.2543799999999998E-3</c:v>
                </c:pt>
                <c:pt idx="62235">
                  <c:v>7.8103000000000005E-4</c:v>
                </c:pt>
                <c:pt idx="62236">
                  <c:v>3.39368E-3</c:v>
                </c:pt>
                <c:pt idx="62237">
                  <c:v>5.2418300000000003E-3</c:v>
                </c:pt>
                <c:pt idx="62238">
                  <c:v>5.5558600000000001E-3</c:v>
                </c:pt>
                <c:pt idx="62239">
                  <c:v>3.53229E-3</c:v>
                </c:pt>
                <c:pt idx="62240" formatCode="0.00E+00">
                  <c:v>8.1030000000000002E-5</c:v>
                </c:pt>
                <c:pt idx="62241">
                  <c:v>-2.7519799999999998E-3</c:v>
                </c:pt>
                <c:pt idx="62242">
                  <c:v>-5.2265000000000002E-3</c:v>
                </c:pt>
                <c:pt idx="62243">
                  <c:v>-9.0605700000000004E-3</c:v>
                </c:pt>
                <c:pt idx="62244">
                  <c:v>-9.6593500000000006E-3</c:v>
                </c:pt>
                <c:pt idx="62245">
                  <c:v>-7.7251899999999998E-3</c:v>
                </c:pt>
                <c:pt idx="62246">
                  <c:v>-7.0213599999999999E-3</c:v>
                </c:pt>
                <c:pt idx="62247">
                  <c:v>-6.5289399999999996E-3</c:v>
                </c:pt>
                <c:pt idx="62248">
                  <c:v>-5.2940900000000004E-3</c:v>
                </c:pt>
                <c:pt idx="62249">
                  <c:v>-2.5612600000000001E-3</c:v>
                </c:pt>
                <c:pt idx="62250">
                  <c:v>1.036E-3</c:v>
                </c:pt>
                <c:pt idx="62251">
                  <c:v>2.7667199999999999E-3</c:v>
                </c:pt>
                <c:pt idx="62252">
                  <c:v>5.5477499999999997E-3</c:v>
                </c:pt>
                <c:pt idx="62253">
                  <c:v>5.4503900000000003E-3</c:v>
                </c:pt>
                <c:pt idx="62254">
                  <c:v>2.8889599999999999E-3</c:v>
                </c:pt>
                <c:pt idx="62255">
                  <c:v>3.0132000000000002E-3</c:v>
                </c:pt>
                <c:pt idx="62256">
                  <c:v>-1.2666000000000001E-3</c:v>
                </c:pt>
                <c:pt idx="62257">
                  <c:v>-4.8209100000000003E-3</c:v>
                </c:pt>
                <c:pt idx="62258">
                  <c:v>-6.8252599999999997E-3</c:v>
                </c:pt>
                <c:pt idx="62259">
                  <c:v>-8.4579500000000005E-3</c:v>
                </c:pt>
                <c:pt idx="62260">
                  <c:v>-7.0713199999999999E-3</c:v>
                </c:pt>
                <c:pt idx="62261">
                  <c:v>-7.72444E-3</c:v>
                </c:pt>
                <c:pt idx="62262">
                  <c:v>-7.1067200000000004E-3</c:v>
                </c:pt>
                <c:pt idx="62263">
                  <c:v>-6.7006499999999998E-3</c:v>
                </c:pt>
                <c:pt idx="62264">
                  <c:v>-6.8072200000000001E-3</c:v>
                </c:pt>
                <c:pt idx="62265">
                  <c:v>-7.24101E-3</c:v>
                </c:pt>
                <c:pt idx="62266">
                  <c:v>-6.7144700000000002E-3</c:v>
                </c:pt>
                <c:pt idx="62267">
                  <c:v>-6.2859400000000003E-3</c:v>
                </c:pt>
                <c:pt idx="62268">
                  <c:v>-5.31914E-3</c:v>
                </c:pt>
                <c:pt idx="62269">
                  <c:v>-3.83673E-3</c:v>
                </c:pt>
                <c:pt idx="62270">
                  <c:v>-1.76778E-3</c:v>
                </c:pt>
                <c:pt idx="62271">
                  <c:v>1.1495399999999999E-3</c:v>
                </c:pt>
                <c:pt idx="62272">
                  <c:v>4.0544400000000003E-3</c:v>
                </c:pt>
                <c:pt idx="62273">
                  <c:v>6.5907400000000003E-3</c:v>
                </c:pt>
                <c:pt idx="62274">
                  <c:v>7.2958600000000004E-3</c:v>
                </c:pt>
                <c:pt idx="62275">
                  <c:v>7.8344199999999999E-3</c:v>
                </c:pt>
                <c:pt idx="62276">
                  <c:v>8.8877799999999996E-3</c:v>
                </c:pt>
                <c:pt idx="62277">
                  <c:v>7.6663499999999997E-3</c:v>
                </c:pt>
                <c:pt idx="62278">
                  <c:v>7.6162199999999999E-3</c:v>
                </c:pt>
                <c:pt idx="62279">
                  <c:v>6.9320900000000001E-3</c:v>
                </c:pt>
                <c:pt idx="62280">
                  <c:v>6.19558E-3</c:v>
                </c:pt>
                <c:pt idx="62281">
                  <c:v>6.5483199999999998E-3</c:v>
                </c:pt>
                <c:pt idx="62282">
                  <c:v>6.1381200000000004E-3</c:v>
                </c:pt>
                <c:pt idx="62283">
                  <c:v>7.7559600000000001E-3</c:v>
                </c:pt>
                <c:pt idx="62284">
                  <c:v>6.1932999999999997E-3</c:v>
                </c:pt>
                <c:pt idx="62285">
                  <c:v>7.6306500000000001E-3</c:v>
                </c:pt>
                <c:pt idx="62286">
                  <c:v>8.3571199999999991E-3</c:v>
                </c:pt>
                <c:pt idx="62287">
                  <c:v>6.3347100000000003E-3</c:v>
                </c:pt>
                <c:pt idx="62288">
                  <c:v>6.6710800000000002E-3</c:v>
                </c:pt>
                <c:pt idx="62289">
                  <c:v>3.6985999999999998E-3</c:v>
                </c:pt>
                <c:pt idx="62290">
                  <c:v>2.4139500000000002E-3</c:v>
                </c:pt>
                <c:pt idx="62291">
                  <c:v>-1.6916100000000001E-3</c:v>
                </c:pt>
                <c:pt idx="62292">
                  <c:v>-4.1730200000000004E-3</c:v>
                </c:pt>
                <c:pt idx="62293">
                  <c:v>-4.98424E-3</c:v>
                </c:pt>
                <c:pt idx="62294">
                  <c:v>-5.4756900000000001E-3</c:v>
                </c:pt>
                <c:pt idx="62295">
                  <c:v>-3.23851E-3</c:v>
                </c:pt>
                <c:pt idx="62296">
                  <c:v>-9.6665E-4</c:v>
                </c:pt>
                <c:pt idx="62297">
                  <c:v>2.6806899999999999E-3</c:v>
                </c:pt>
                <c:pt idx="62298">
                  <c:v>4.4579099999999998E-3</c:v>
                </c:pt>
                <c:pt idx="62299">
                  <c:v>6.71099E-3</c:v>
                </c:pt>
                <c:pt idx="62300">
                  <c:v>9.1975200000000007E-3</c:v>
                </c:pt>
                <c:pt idx="62301">
                  <c:v>6.3109300000000002E-3</c:v>
                </c:pt>
                <c:pt idx="62302">
                  <c:v>6.9834500000000004E-3</c:v>
                </c:pt>
                <c:pt idx="62303">
                  <c:v>8.6712100000000004E-3</c:v>
                </c:pt>
                <c:pt idx="62304">
                  <c:v>5.4833800000000004E-3</c:v>
                </c:pt>
                <c:pt idx="62305">
                  <c:v>3.0962099999999998E-3</c:v>
                </c:pt>
                <c:pt idx="62306">
                  <c:v>-6.4561999999999996E-4</c:v>
                </c:pt>
                <c:pt idx="62307">
                  <c:v>-2.9553600000000002E-3</c:v>
                </c:pt>
                <c:pt idx="62308">
                  <c:v>-4.2155700000000001E-3</c:v>
                </c:pt>
                <c:pt idx="62309">
                  <c:v>-5.9886599999999998E-3</c:v>
                </c:pt>
                <c:pt idx="62310">
                  <c:v>-4.1701300000000002E-3</c:v>
                </c:pt>
                <c:pt idx="62311">
                  <c:v>-1.0220800000000001E-3</c:v>
                </c:pt>
                <c:pt idx="62312">
                  <c:v>1.53137E-3</c:v>
                </c:pt>
                <c:pt idx="62313">
                  <c:v>5.3477799999999999E-3</c:v>
                </c:pt>
                <c:pt idx="62314">
                  <c:v>8.4268099999999999E-3</c:v>
                </c:pt>
                <c:pt idx="62315">
                  <c:v>8.4108399999999993E-3</c:v>
                </c:pt>
                <c:pt idx="62316">
                  <c:v>8.0751E-3</c:v>
                </c:pt>
                <c:pt idx="62317">
                  <c:v>6.6960099999999996E-3</c:v>
                </c:pt>
                <c:pt idx="62318">
                  <c:v>7.5929999999999999E-3</c:v>
                </c:pt>
                <c:pt idx="62319">
                  <c:v>6.9860199999999999E-3</c:v>
                </c:pt>
                <c:pt idx="62320">
                  <c:v>6.3869199999999999E-3</c:v>
                </c:pt>
                <c:pt idx="62321">
                  <c:v>8.3392699999999993E-3</c:v>
                </c:pt>
                <c:pt idx="62322">
                  <c:v>7.0844699999999998E-3</c:v>
                </c:pt>
                <c:pt idx="62323">
                  <c:v>7.9476500000000005E-3</c:v>
                </c:pt>
                <c:pt idx="62324">
                  <c:v>7.2799500000000003E-3</c:v>
                </c:pt>
                <c:pt idx="62325">
                  <c:v>3.6494800000000001E-3</c:v>
                </c:pt>
                <c:pt idx="62326">
                  <c:v>1.8735500000000001E-3</c:v>
                </c:pt>
                <c:pt idx="62327">
                  <c:v>-2.4262200000000002E-3</c:v>
                </c:pt>
                <c:pt idx="62328">
                  <c:v>-5.3354199999999996E-3</c:v>
                </c:pt>
                <c:pt idx="62329">
                  <c:v>-5.9882800000000003E-3</c:v>
                </c:pt>
                <c:pt idx="62330">
                  <c:v>-7.2588699999999997E-3</c:v>
                </c:pt>
                <c:pt idx="62331">
                  <c:v>-7.6318599999999999E-3</c:v>
                </c:pt>
                <c:pt idx="62332">
                  <c:v>-7.5368099999999997E-3</c:v>
                </c:pt>
                <c:pt idx="62333">
                  <c:v>-8.1638200000000005E-3</c:v>
                </c:pt>
                <c:pt idx="62334">
                  <c:v>-5.7338700000000003E-3</c:v>
                </c:pt>
                <c:pt idx="62335">
                  <c:v>-5.9483899999999996E-3</c:v>
                </c:pt>
                <c:pt idx="62336">
                  <c:v>-7.5060999999999999E-3</c:v>
                </c:pt>
                <c:pt idx="62337">
                  <c:v>-7.1154599999999997E-3</c:v>
                </c:pt>
                <c:pt idx="62338">
                  <c:v>-7.57269E-3</c:v>
                </c:pt>
                <c:pt idx="62339">
                  <c:v>-6.5478799999999998E-3</c:v>
                </c:pt>
                <c:pt idx="62340">
                  <c:v>-4.92202E-3</c:v>
                </c:pt>
                <c:pt idx="62341">
                  <c:v>-1.9062199999999999E-3</c:v>
                </c:pt>
                <c:pt idx="62342">
                  <c:v>2.2554300000000001E-3</c:v>
                </c:pt>
                <c:pt idx="62343">
                  <c:v>3.81445E-3</c:v>
                </c:pt>
                <c:pt idx="62344">
                  <c:v>3.1250399999999999E-3</c:v>
                </c:pt>
                <c:pt idx="62345">
                  <c:v>4.7162000000000003E-3</c:v>
                </c:pt>
                <c:pt idx="62346">
                  <c:v>3.81001E-3</c:v>
                </c:pt>
                <c:pt idx="62347">
                  <c:v>-7.4795999999999999E-4</c:v>
                </c:pt>
                <c:pt idx="62348">
                  <c:v>-2.5309500000000001E-3</c:v>
                </c:pt>
                <c:pt idx="62349">
                  <c:v>-4.75231E-3</c:v>
                </c:pt>
                <c:pt idx="62350">
                  <c:v>-4.7629899999999999E-3</c:v>
                </c:pt>
                <c:pt idx="62351">
                  <c:v>-2.5388199999999998E-3</c:v>
                </c:pt>
                <c:pt idx="62352">
                  <c:v>-5.8918000000000002E-4</c:v>
                </c:pt>
                <c:pt idx="62353">
                  <c:v>1.9221399999999999E-3</c:v>
                </c:pt>
                <c:pt idx="62354">
                  <c:v>5.4123900000000004E-3</c:v>
                </c:pt>
                <c:pt idx="62355">
                  <c:v>8.1703799999999997E-3</c:v>
                </c:pt>
                <c:pt idx="62356">
                  <c:v>7.67623E-3</c:v>
                </c:pt>
                <c:pt idx="62357">
                  <c:v>6.47104E-3</c:v>
                </c:pt>
                <c:pt idx="62358">
                  <c:v>7.2833500000000001E-3</c:v>
                </c:pt>
                <c:pt idx="62359">
                  <c:v>6.3412199999999998E-3</c:v>
                </c:pt>
                <c:pt idx="62360">
                  <c:v>4.9802800000000001E-3</c:v>
                </c:pt>
                <c:pt idx="62361">
                  <c:v>3.2166E-3</c:v>
                </c:pt>
                <c:pt idx="62362">
                  <c:v>-9.9371000000000008E-4</c:v>
                </c:pt>
                <c:pt idx="62363">
                  <c:v>-4.1076400000000001E-3</c:v>
                </c:pt>
                <c:pt idx="62364">
                  <c:v>-3.88689E-3</c:v>
                </c:pt>
                <c:pt idx="62365">
                  <c:v>-4.6921799999999998E-3</c:v>
                </c:pt>
                <c:pt idx="62366">
                  <c:v>-4.79044E-3</c:v>
                </c:pt>
                <c:pt idx="62367">
                  <c:v>-1.9993900000000002E-3</c:v>
                </c:pt>
                <c:pt idx="62368">
                  <c:v>1.62572E-3</c:v>
                </c:pt>
                <c:pt idx="62369">
                  <c:v>6.0014200000000004E-3</c:v>
                </c:pt>
                <c:pt idx="62370">
                  <c:v>7.2327499999999996E-3</c:v>
                </c:pt>
                <c:pt idx="62371">
                  <c:v>7.6058100000000002E-3</c:v>
                </c:pt>
                <c:pt idx="62372">
                  <c:v>8.0169000000000004E-3</c:v>
                </c:pt>
                <c:pt idx="62373">
                  <c:v>6.9987399999999998E-3</c:v>
                </c:pt>
                <c:pt idx="62374">
                  <c:v>7.6165699999999996E-3</c:v>
                </c:pt>
                <c:pt idx="62375">
                  <c:v>7.0855199999999997E-3</c:v>
                </c:pt>
                <c:pt idx="62376">
                  <c:v>7.0679100000000002E-3</c:v>
                </c:pt>
                <c:pt idx="62377">
                  <c:v>7.01667E-3</c:v>
                </c:pt>
                <c:pt idx="62378">
                  <c:v>7.5267399999999996E-3</c:v>
                </c:pt>
                <c:pt idx="62379">
                  <c:v>6.1085799999999997E-3</c:v>
                </c:pt>
                <c:pt idx="62380">
                  <c:v>5.64395E-3</c:v>
                </c:pt>
                <c:pt idx="62381">
                  <c:v>4.9167600000000001E-3</c:v>
                </c:pt>
                <c:pt idx="62382">
                  <c:v>2.0945400000000002E-3</c:v>
                </c:pt>
                <c:pt idx="62383">
                  <c:v>-8.7834000000000002E-4</c:v>
                </c:pt>
                <c:pt idx="62384">
                  <c:v>-5.8914900000000001E-3</c:v>
                </c:pt>
                <c:pt idx="62385">
                  <c:v>-5.4471199999999997E-3</c:v>
                </c:pt>
                <c:pt idx="62386">
                  <c:v>-5.8147700000000004E-3</c:v>
                </c:pt>
                <c:pt idx="62387">
                  <c:v>-7.6065600000000001E-3</c:v>
                </c:pt>
                <c:pt idx="62388">
                  <c:v>-6.6678800000000002E-3</c:v>
                </c:pt>
                <c:pt idx="62389">
                  <c:v>-6.4498100000000003E-3</c:v>
                </c:pt>
                <c:pt idx="62390">
                  <c:v>-7.1496299999999997E-3</c:v>
                </c:pt>
                <c:pt idx="62391">
                  <c:v>-7.7322199999999997E-3</c:v>
                </c:pt>
                <c:pt idx="62392">
                  <c:v>-6.9999199999999998E-3</c:v>
                </c:pt>
                <c:pt idx="62393">
                  <c:v>-7.9189199999999994E-3</c:v>
                </c:pt>
                <c:pt idx="62394">
                  <c:v>-7.3962799999999999E-3</c:v>
                </c:pt>
                <c:pt idx="62395">
                  <c:v>-6.1752899999999999E-3</c:v>
                </c:pt>
                <c:pt idx="62396">
                  <c:v>-6.9154999999999998E-3</c:v>
                </c:pt>
                <c:pt idx="62397">
                  <c:v>-7.5529400000000002E-3</c:v>
                </c:pt>
                <c:pt idx="62398">
                  <c:v>-6.5787399999999996E-3</c:v>
                </c:pt>
                <c:pt idx="62399">
                  <c:v>-7.5328399999999998E-3</c:v>
                </c:pt>
                <c:pt idx="62400">
                  <c:v>-5.9656199999999996E-3</c:v>
                </c:pt>
                <c:pt idx="62401">
                  <c:v>-3.2392900000000001E-3</c:v>
                </c:pt>
                <c:pt idx="62402">
                  <c:v>-2.3275100000000001E-3</c:v>
                </c:pt>
                <c:pt idx="62403">
                  <c:v>-1.1806E-4</c:v>
                </c:pt>
                <c:pt idx="62404">
                  <c:v>3.34053E-3</c:v>
                </c:pt>
                <c:pt idx="62405">
                  <c:v>4.8668799999999996E-3</c:v>
                </c:pt>
                <c:pt idx="62406">
                  <c:v>4.4909099999999999E-3</c:v>
                </c:pt>
                <c:pt idx="62407">
                  <c:v>2.8240499999999998E-3</c:v>
                </c:pt>
                <c:pt idx="62408">
                  <c:v>5.6408000000000001E-4</c:v>
                </c:pt>
                <c:pt idx="62409">
                  <c:v>-2.32737E-3</c:v>
                </c:pt>
                <c:pt idx="62410">
                  <c:v>-5.6418600000000003E-3</c:v>
                </c:pt>
                <c:pt idx="62411">
                  <c:v>-7.4744399999999997E-3</c:v>
                </c:pt>
                <c:pt idx="62412">
                  <c:v>-8.0366599999999993E-3</c:v>
                </c:pt>
                <c:pt idx="62413">
                  <c:v>-8.3249399999999994E-3</c:v>
                </c:pt>
                <c:pt idx="62414">
                  <c:v>-6.6444700000000004E-3</c:v>
                </c:pt>
                <c:pt idx="62415">
                  <c:v>-6.2746299999999998E-3</c:v>
                </c:pt>
                <c:pt idx="62416">
                  <c:v>-5.1639399999999997E-3</c:v>
                </c:pt>
                <c:pt idx="62417">
                  <c:v>-2.0555E-3</c:v>
                </c:pt>
                <c:pt idx="62418">
                  <c:v>4.4707999999999998E-4</c:v>
                </c:pt>
                <c:pt idx="62419">
                  <c:v>3.5744700000000002E-3</c:v>
                </c:pt>
                <c:pt idx="62420">
                  <c:v>3.7901900000000001E-3</c:v>
                </c:pt>
                <c:pt idx="62421">
                  <c:v>5.0520299999999999E-3</c:v>
                </c:pt>
                <c:pt idx="62422">
                  <c:v>4.0008700000000001E-3</c:v>
                </c:pt>
                <c:pt idx="62423">
                  <c:v>5.2514E-4</c:v>
                </c:pt>
                <c:pt idx="62424">
                  <c:v>-3.6394999999999998E-4</c:v>
                </c:pt>
                <c:pt idx="62425">
                  <c:v>-3.33118E-3</c:v>
                </c:pt>
                <c:pt idx="62426">
                  <c:v>-6.1152899999999998E-3</c:v>
                </c:pt>
                <c:pt idx="62427">
                  <c:v>-7.7205700000000004E-3</c:v>
                </c:pt>
                <c:pt idx="62428">
                  <c:v>-6.6254599999999997E-3</c:v>
                </c:pt>
                <c:pt idx="62429">
                  <c:v>-6.4016300000000002E-3</c:v>
                </c:pt>
                <c:pt idx="62430">
                  <c:v>-7.1136999999999997E-3</c:v>
                </c:pt>
                <c:pt idx="62431">
                  <c:v>-6.3047600000000004E-3</c:v>
                </c:pt>
                <c:pt idx="62432">
                  <c:v>-5.8864199999999998E-3</c:v>
                </c:pt>
                <c:pt idx="62433">
                  <c:v>-6.7797700000000001E-3</c:v>
                </c:pt>
                <c:pt idx="62434">
                  <c:v>-7.5553900000000004E-3</c:v>
                </c:pt>
                <c:pt idx="62435">
                  <c:v>-6.5097499999999999E-3</c:v>
                </c:pt>
                <c:pt idx="62436">
                  <c:v>-5.8730299999999996E-3</c:v>
                </c:pt>
                <c:pt idx="62437">
                  <c:v>-4.4369199999999996E-3</c:v>
                </c:pt>
                <c:pt idx="62438">
                  <c:v>-1.24877E-3</c:v>
                </c:pt>
                <c:pt idx="62439">
                  <c:v>2.1100300000000002E-3</c:v>
                </c:pt>
                <c:pt idx="62440">
                  <c:v>3.4258600000000002E-3</c:v>
                </c:pt>
                <c:pt idx="62441">
                  <c:v>3.6861400000000001E-3</c:v>
                </c:pt>
                <c:pt idx="62442">
                  <c:v>6.6993499999999997E-3</c:v>
                </c:pt>
                <c:pt idx="62443">
                  <c:v>7.1309600000000004E-3</c:v>
                </c:pt>
                <c:pt idx="62444">
                  <c:v>6.4921299999999996E-3</c:v>
                </c:pt>
                <c:pt idx="62445">
                  <c:v>6.3912300000000003E-3</c:v>
                </c:pt>
                <c:pt idx="62446">
                  <c:v>7.27357E-3</c:v>
                </c:pt>
                <c:pt idx="62447">
                  <c:v>8.7363500000000004E-3</c:v>
                </c:pt>
                <c:pt idx="62448">
                  <c:v>6.5942600000000002E-3</c:v>
                </c:pt>
                <c:pt idx="62449">
                  <c:v>5.9483499999999998E-3</c:v>
                </c:pt>
                <c:pt idx="62450">
                  <c:v>7.1454600000000002E-3</c:v>
                </c:pt>
                <c:pt idx="62451">
                  <c:v>4.4359100000000004E-3</c:v>
                </c:pt>
                <c:pt idx="62452">
                  <c:v>4.5509699999999997E-3</c:v>
                </c:pt>
                <c:pt idx="62453">
                  <c:v>2.0097299999999999E-3</c:v>
                </c:pt>
                <c:pt idx="62454">
                  <c:v>-2.11582E-3</c:v>
                </c:pt>
                <c:pt idx="62455">
                  <c:v>-2.3738000000000001E-3</c:v>
                </c:pt>
                <c:pt idx="62456">
                  <c:v>-3.5587499999999998E-3</c:v>
                </c:pt>
                <c:pt idx="62457">
                  <c:v>-3.6803399999999998E-3</c:v>
                </c:pt>
                <c:pt idx="62458">
                  <c:v>-3.0254499999999998E-3</c:v>
                </c:pt>
                <c:pt idx="62459">
                  <c:v>4.7091E-4</c:v>
                </c:pt>
                <c:pt idx="62460">
                  <c:v>3.0428299999999998E-3</c:v>
                </c:pt>
                <c:pt idx="62461">
                  <c:v>3.4488000000000001E-3</c:v>
                </c:pt>
                <c:pt idx="62462">
                  <c:v>4.2293599999999997E-3</c:v>
                </c:pt>
                <c:pt idx="62463">
                  <c:v>3.2424400000000001E-3</c:v>
                </c:pt>
                <c:pt idx="62464">
                  <c:v>1.59071E-3</c:v>
                </c:pt>
                <c:pt idx="62465">
                  <c:v>-1.1164300000000001E-3</c:v>
                </c:pt>
                <c:pt idx="62466">
                  <c:v>-4.3661100000000003E-3</c:v>
                </c:pt>
                <c:pt idx="62467">
                  <c:v>-7.0253099999999999E-3</c:v>
                </c:pt>
                <c:pt idx="62468">
                  <c:v>-7.3785500000000002E-3</c:v>
                </c:pt>
                <c:pt idx="62469">
                  <c:v>-8.5236099999999992E-3</c:v>
                </c:pt>
                <c:pt idx="62470">
                  <c:v>-6.6243400000000003E-3</c:v>
                </c:pt>
                <c:pt idx="62471">
                  <c:v>-6.0161399999999997E-3</c:v>
                </c:pt>
                <c:pt idx="62472">
                  <c:v>-5.4174799999999997E-3</c:v>
                </c:pt>
                <c:pt idx="62473">
                  <c:v>-2.6477499999999999E-3</c:v>
                </c:pt>
                <c:pt idx="62474">
                  <c:v>-2.1074000000000001E-4</c:v>
                </c:pt>
                <c:pt idx="62475">
                  <c:v>2.7475099999999999E-3</c:v>
                </c:pt>
                <c:pt idx="62476">
                  <c:v>2.9255499999999999E-3</c:v>
                </c:pt>
                <c:pt idx="62477">
                  <c:v>3.9294200000000003E-3</c:v>
                </c:pt>
                <c:pt idx="62478">
                  <c:v>3.5496500000000001E-3</c:v>
                </c:pt>
                <c:pt idx="62479">
                  <c:v>1.13867E-3</c:v>
                </c:pt>
                <c:pt idx="62480">
                  <c:v>-1.36897E-3</c:v>
                </c:pt>
                <c:pt idx="62481">
                  <c:v>-3.9920600000000004E-3</c:v>
                </c:pt>
                <c:pt idx="62482">
                  <c:v>-5.0220400000000002E-3</c:v>
                </c:pt>
                <c:pt idx="62483">
                  <c:v>-6.8612600000000001E-3</c:v>
                </c:pt>
                <c:pt idx="62484">
                  <c:v>-6.8818999999999998E-3</c:v>
                </c:pt>
                <c:pt idx="62485">
                  <c:v>-6.9068699999999998E-3</c:v>
                </c:pt>
                <c:pt idx="62486">
                  <c:v>-6.5667199999999998E-3</c:v>
                </c:pt>
                <c:pt idx="62487">
                  <c:v>-6.7070100000000002E-3</c:v>
                </c:pt>
                <c:pt idx="62488">
                  <c:v>-6.4764899999999997E-3</c:v>
                </c:pt>
                <c:pt idx="62489">
                  <c:v>-6.3768899999999996E-3</c:v>
                </c:pt>
                <c:pt idx="62490">
                  <c:v>-7.3615099999999999E-3</c:v>
                </c:pt>
                <c:pt idx="62491">
                  <c:v>-5.76137E-3</c:v>
                </c:pt>
                <c:pt idx="62492">
                  <c:v>-5.0982700000000002E-3</c:v>
                </c:pt>
                <c:pt idx="62493">
                  <c:v>-3.2278099999999998E-3</c:v>
                </c:pt>
                <c:pt idx="62494">
                  <c:v>-3.1472E-4</c:v>
                </c:pt>
                <c:pt idx="62495">
                  <c:v>1.64591E-3</c:v>
                </c:pt>
                <c:pt idx="62496">
                  <c:v>4.0474400000000002E-3</c:v>
                </c:pt>
                <c:pt idx="62497">
                  <c:v>5.4678799999999996E-3</c:v>
                </c:pt>
                <c:pt idx="62498">
                  <c:v>6.0916900000000003E-3</c:v>
                </c:pt>
                <c:pt idx="62499">
                  <c:v>6.1729699999999998E-3</c:v>
                </c:pt>
                <c:pt idx="62500">
                  <c:v>6.3736900000000004E-3</c:v>
                </c:pt>
                <c:pt idx="62501">
                  <c:v>5.2948400000000003E-3</c:v>
                </c:pt>
                <c:pt idx="62502">
                  <c:v>5.6613499999999999E-3</c:v>
                </c:pt>
                <c:pt idx="62503">
                  <c:v>5.9209700000000002E-3</c:v>
                </c:pt>
                <c:pt idx="62504">
                  <c:v>6.3937999999999998E-3</c:v>
                </c:pt>
                <c:pt idx="62505">
                  <c:v>5.2343299999999997E-3</c:v>
                </c:pt>
                <c:pt idx="62506">
                  <c:v>4.7329800000000003E-3</c:v>
                </c:pt>
                <c:pt idx="62507">
                  <c:v>6.3895200000000001E-3</c:v>
                </c:pt>
                <c:pt idx="62508">
                  <c:v>6.4752500000000001E-3</c:v>
                </c:pt>
                <c:pt idx="62509">
                  <c:v>5.9737899999999997E-3</c:v>
                </c:pt>
                <c:pt idx="62510">
                  <c:v>6.15951E-3</c:v>
                </c:pt>
                <c:pt idx="62511">
                  <c:v>5.7540300000000003E-3</c:v>
                </c:pt>
                <c:pt idx="62512">
                  <c:v>6.1020900000000001E-3</c:v>
                </c:pt>
                <c:pt idx="62513">
                  <c:v>4.8420700000000004E-3</c:v>
                </c:pt>
                <c:pt idx="62514">
                  <c:v>1.27608E-3</c:v>
                </c:pt>
                <c:pt idx="62515">
                  <c:v>-1.26709E-3</c:v>
                </c:pt>
                <c:pt idx="62516">
                  <c:v>-2.7451699999999999E-3</c:v>
                </c:pt>
                <c:pt idx="62517">
                  <c:v>-2.6716499999999998E-3</c:v>
                </c:pt>
                <c:pt idx="62518">
                  <c:v>-2.42626E-3</c:v>
                </c:pt>
                <c:pt idx="62519">
                  <c:v>-2.4660300000000001E-3</c:v>
                </c:pt>
                <c:pt idx="62520">
                  <c:v>-2.3289E-4</c:v>
                </c:pt>
                <c:pt idx="62521">
                  <c:v>2.2093999999999998E-3</c:v>
                </c:pt>
                <c:pt idx="62522">
                  <c:v>3.7753600000000002E-3</c:v>
                </c:pt>
                <c:pt idx="62523">
                  <c:v>4.7273999999999997E-3</c:v>
                </c:pt>
                <c:pt idx="62524">
                  <c:v>5.4989699999999997E-3</c:v>
                </c:pt>
                <c:pt idx="62525">
                  <c:v>5.49133E-3</c:v>
                </c:pt>
                <c:pt idx="62526">
                  <c:v>5.0092100000000001E-3</c:v>
                </c:pt>
                <c:pt idx="62527">
                  <c:v>5.0842300000000003E-3</c:v>
                </c:pt>
                <c:pt idx="62528">
                  <c:v>4.5291699999999999E-3</c:v>
                </c:pt>
                <c:pt idx="62529">
                  <c:v>1.524E-3</c:v>
                </c:pt>
                <c:pt idx="62530">
                  <c:v>-6.9185999999999998E-4</c:v>
                </c:pt>
                <c:pt idx="62531">
                  <c:v>-1.3906000000000001E-3</c:v>
                </c:pt>
                <c:pt idx="62532">
                  <c:v>-3.5456699999999999E-3</c:v>
                </c:pt>
                <c:pt idx="62533">
                  <c:v>-4.2876399999999997E-3</c:v>
                </c:pt>
                <c:pt idx="62534">
                  <c:v>-2.4797299999999999E-3</c:v>
                </c:pt>
                <c:pt idx="62535">
                  <c:v>-1.69685E-3</c:v>
                </c:pt>
                <c:pt idx="62536">
                  <c:v>5.0799000000000005E-4</c:v>
                </c:pt>
                <c:pt idx="62537">
                  <c:v>3.1224299999999998E-3</c:v>
                </c:pt>
                <c:pt idx="62538">
                  <c:v>3.71537E-3</c:v>
                </c:pt>
                <c:pt idx="62539">
                  <c:v>5.1905299999999996E-3</c:v>
                </c:pt>
                <c:pt idx="62540">
                  <c:v>5.1345999999999996E-3</c:v>
                </c:pt>
                <c:pt idx="62541">
                  <c:v>4.13248E-3</c:v>
                </c:pt>
                <c:pt idx="62542">
                  <c:v>6.7584200000000002E-3</c:v>
                </c:pt>
                <c:pt idx="62543">
                  <c:v>5.8721499999999996E-3</c:v>
                </c:pt>
                <c:pt idx="62544">
                  <c:v>4.9585300000000001E-3</c:v>
                </c:pt>
                <c:pt idx="62545">
                  <c:v>6.6564800000000002E-3</c:v>
                </c:pt>
                <c:pt idx="62546">
                  <c:v>6.2026199999999998E-3</c:v>
                </c:pt>
                <c:pt idx="62547">
                  <c:v>4.8690000000000001E-3</c:v>
                </c:pt>
                <c:pt idx="62548">
                  <c:v>4.6742099999999998E-3</c:v>
                </c:pt>
                <c:pt idx="62549">
                  <c:v>3.3602599999999999E-3</c:v>
                </c:pt>
                <c:pt idx="62550">
                  <c:v>1.5395599999999999E-3</c:v>
                </c:pt>
                <c:pt idx="62551">
                  <c:v>-5.8695000000000004E-4</c:v>
                </c:pt>
                <c:pt idx="62552">
                  <c:v>-2.7702600000000001E-3</c:v>
                </c:pt>
                <c:pt idx="62553">
                  <c:v>-4.2196999999999998E-3</c:v>
                </c:pt>
                <c:pt idx="62554">
                  <c:v>-6.1189900000000004E-3</c:v>
                </c:pt>
                <c:pt idx="62555">
                  <c:v>-5.0352900000000004E-3</c:v>
                </c:pt>
                <c:pt idx="62556">
                  <c:v>-4.3317E-3</c:v>
                </c:pt>
                <c:pt idx="62557">
                  <c:v>-5.7183199999999998E-3</c:v>
                </c:pt>
                <c:pt idx="62558">
                  <c:v>-4.9676700000000004E-3</c:v>
                </c:pt>
                <c:pt idx="62559">
                  <c:v>-5.5452100000000001E-3</c:v>
                </c:pt>
                <c:pt idx="62560">
                  <c:v>-5.1561200000000001E-3</c:v>
                </c:pt>
                <c:pt idx="62561">
                  <c:v>-4.1416400000000003E-3</c:v>
                </c:pt>
                <c:pt idx="62562">
                  <c:v>-5.34776E-3</c:v>
                </c:pt>
                <c:pt idx="62563">
                  <c:v>-5.7325900000000001E-3</c:v>
                </c:pt>
                <c:pt idx="62564">
                  <c:v>-5.3223400000000001E-3</c:v>
                </c:pt>
                <c:pt idx="62565">
                  <c:v>-5.4518400000000003E-3</c:v>
                </c:pt>
                <c:pt idx="62566">
                  <c:v>-5.1885200000000003E-3</c:v>
                </c:pt>
                <c:pt idx="62567">
                  <c:v>-4.6253800000000001E-3</c:v>
                </c:pt>
                <c:pt idx="62568">
                  <c:v>-4.1155499999999999E-3</c:v>
                </c:pt>
                <c:pt idx="62569">
                  <c:v>-3.50804E-3</c:v>
                </c:pt>
                <c:pt idx="62570">
                  <c:v>-1.0485E-4</c:v>
                </c:pt>
                <c:pt idx="62571">
                  <c:v>4.7710999999999999E-4</c:v>
                </c:pt>
                <c:pt idx="62572">
                  <c:v>1.1013500000000001E-3</c:v>
                </c:pt>
                <c:pt idx="62573">
                  <c:v>4.1649399999999998E-3</c:v>
                </c:pt>
                <c:pt idx="62574">
                  <c:v>2.5359800000000002E-3</c:v>
                </c:pt>
                <c:pt idx="62575">
                  <c:v>1.01216E-3</c:v>
                </c:pt>
                <c:pt idx="62576">
                  <c:v>7.3244E-4</c:v>
                </c:pt>
                <c:pt idx="62577">
                  <c:v>-7.0551999999999995E-4</c:v>
                </c:pt>
                <c:pt idx="62578">
                  <c:v>-1.95261E-3</c:v>
                </c:pt>
                <c:pt idx="62579">
                  <c:v>-3.65526E-3</c:v>
                </c:pt>
                <c:pt idx="62580">
                  <c:v>-5.1450300000000001E-3</c:v>
                </c:pt>
                <c:pt idx="62581">
                  <c:v>-7.0108100000000001E-3</c:v>
                </c:pt>
                <c:pt idx="62582">
                  <c:v>-7.04734E-3</c:v>
                </c:pt>
                <c:pt idx="62583">
                  <c:v>-4.3998800000000001E-3</c:v>
                </c:pt>
                <c:pt idx="62584">
                  <c:v>-2.2775500000000001E-3</c:v>
                </c:pt>
                <c:pt idx="62585">
                  <c:v>-1.4792500000000001E-3</c:v>
                </c:pt>
                <c:pt idx="62586">
                  <c:v>4.1425000000000001E-4</c:v>
                </c:pt>
                <c:pt idx="62587">
                  <c:v>2.38996E-3</c:v>
                </c:pt>
                <c:pt idx="62588">
                  <c:v>2.2320299999999999E-3</c:v>
                </c:pt>
                <c:pt idx="62589">
                  <c:v>2.0720199999999999E-3</c:v>
                </c:pt>
                <c:pt idx="62590">
                  <c:v>2.3282799999999998E-3</c:v>
                </c:pt>
                <c:pt idx="62591">
                  <c:v>4.3644000000000002E-4</c:v>
                </c:pt>
                <c:pt idx="62592">
                  <c:v>-4.9881999999999997E-4</c:v>
                </c:pt>
                <c:pt idx="62593">
                  <c:v>-1.6917200000000001E-3</c:v>
                </c:pt>
                <c:pt idx="62594">
                  <c:v>-3.17205E-3</c:v>
                </c:pt>
                <c:pt idx="62595">
                  <c:v>-4.4845600000000003E-3</c:v>
                </c:pt>
                <c:pt idx="62596">
                  <c:v>-4.7129499999999996E-3</c:v>
                </c:pt>
                <c:pt idx="62597">
                  <c:v>-5.2606900000000002E-3</c:v>
                </c:pt>
                <c:pt idx="62598">
                  <c:v>-4.5898600000000003E-3</c:v>
                </c:pt>
                <c:pt idx="62599">
                  <c:v>-4.6912500000000001E-3</c:v>
                </c:pt>
                <c:pt idx="62600">
                  <c:v>-3.6075299999999999E-3</c:v>
                </c:pt>
                <c:pt idx="62601">
                  <c:v>-4.2549600000000003E-3</c:v>
                </c:pt>
                <c:pt idx="62602">
                  <c:v>-5.6716900000000001E-3</c:v>
                </c:pt>
                <c:pt idx="62603">
                  <c:v>-3.1800499999999998E-3</c:v>
                </c:pt>
                <c:pt idx="62604">
                  <c:v>-3.5971900000000001E-3</c:v>
                </c:pt>
                <c:pt idx="62605">
                  <c:v>-2.85089E-3</c:v>
                </c:pt>
                <c:pt idx="62606">
                  <c:v>-3.0709999999999998E-4</c:v>
                </c:pt>
                <c:pt idx="62607">
                  <c:v>7.7908999999999997E-4</c:v>
                </c:pt>
                <c:pt idx="62608">
                  <c:v>2.1459199999999999E-3</c:v>
                </c:pt>
                <c:pt idx="62609">
                  <c:v>3.3200500000000002E-3</c:v>
                </c:pt>
                <c:pt idx="62610">
                  <c:v>3.4180899999999999E-3</c:v>
                </c:pt>
                <c:pt idx="62611">
                  <c:v>4.08735E-3</c:v>
                </c:pt>
                <c:pt idx="62612">
                  <c:v>5.8383000000000003E-3</c:v>
                </c:pt>
                <c:pt idx="62613">
                  <c:v>4.5184800000000001E-3</c:v>
                </c:pt>
                <c:pt idx="62614">
                  <c:v>4.2807000000000001E-3</c:v>
                </c:pt>
                <c:pt idx="62615">
                  <c:v>4.4828999999999997E-3</c:v>
                </c:pt>
                <c:pt idx="62616">
                  <c:v>4.24801E-3</c:v>
                </c:pt>
                <c:pt idx="62617">
                  <c:v>5.1349100000000003E-3</c:v>
                </c:pt>
                <c:pt idx="62618">
                  <c:v>3.61247E-3</c:v>
                </c:pt>
                <c:pt idx="62619">
                  <c:v>2.6849199999999999E-3</c:v>
                </c:pt>
                <c:pt idx="62620">
                  <c:v>2.7794899999999999E-3</c:v>
                </c:pt>
                <c:pt idx="62621">
                  <c:v>-9.1423000000000003E-4</c:v>
                </c:pt>
                <c:pt idx="62622">
                  <c:v>-1.82176E-3</c:v>
                </c:pt>
                <c:pt idx="62623">
                  <c:v>-6.6748000000000003E-4</c:v>
                </c:pt>
                <c:pt idx="62624">
                  <c:v>-1.4245200000000001E-3</c:v>
                </c:pt>
                <c:pt idx="62625">
                  <c:v>-7.5164000000000003E-4</c:v>
                </c:pt>
                <c:pt idx="62626">
                  <c:v>-1.1647E-4</c:v>
                </c:pt>
                <c:pt idx="62627">
                  <c:v>3.9712999999999999E-4</c:v>
                </c:pt>
                <c:pt idx="62628">
                  <c:v>1.88744E-3</c:v>
                </c:pt>
                <c:pt idx="62629">
                  <c:v>3.4252000000000002E-4</c:v>
                </c:pt>
                <c:pt idx="62630">
                  <c:v>1.25114E-3</c:v>
                </c:pt>
                <c:pt idx="62631">
                  <c:v>2.1559499999999998E-3</c:v>
                </c:pt>
                <c:pt idx="62632">
                  <c:v>-2.5731000000000001E-4</c:v>
                </c:pt>
                <c:pt idx="62633">
                  <c:v>-6.1784999999999997E-4</c:v>
                </c:pt>
                <c:pt idx="62634">
                  <c:v>-1.91041E-3</c:v>
                </c:pt>
                <c:pt idx="62635">
                  <c:v>-3.6410399999999999E-3</c:v>
                </c:pt>
                <c:pt idx="62636">
                  <c:v>-3.2910299999999999E-3</c:v>
                </c:pt>
                <c:pt idx="62637">
                  <c:v>-4.45788E-3</c:v>
                </c:pt>
                <c:pt idx="62638">
                  <c:v>-5.2739099999999997E-3</c:v>
                </c:pt>
                <c:pt idx="62639">
                  <c:v>-3.2024699999999998E-3</c:v>
                </c:pt>
                <c:pt idx="62640">
                  <c:v>-2.7465699999999998E-3</c:v>
                </c:pt>
                <c:pt idx="62641">
                  <c:v>-2.0892699999999998E-3</c:v>
                </c:pt>
                <c:pt idx="62642">
                  <c:v>1.07161E-3</c:v>
                </c:pt>
                <c:pt idx="62643">
                  <c:v>1.48091E-3</c:v>
                </c:pt>
                <c:pt idx="62644">
                  <c:v>1.36443E-3</c:v>
                </c:pt>
                <c:pt idx="62645">
                  <c:v>1.0709000000000001E-3</c:v>
                </c:pt>
                <c:pt idx="62646">
                  <c:v>7.9573999999999997E-4</c:v>
                </c:pt>
                <c:pt idx="62647" formatCode="0.00E+00">
                  <c:v>8.174E-5</c:v>
                </c:pt>
                <c:pt idx="62648">
                  <c:v>-8.7759000000000003E-4</c:v>
                </c:pt>
                <c:pt idx="62649">
                  <c:v>-1.58887E-3</c:v>
                </c:pt>
                <c:pt idx="62650">
                  <c:v>-2.0993499999999998E-3</c:v>
                </c:pt>
                <c:pt idx="62651">
                  <c:v>-2.2270599999999999E-3</c:v>
                </c:pt>
                <c:pt idx="62652">
                  <c:v>-4.0636500000000002E-3</c:v>
                </c:pt>
                <c:pt idx="62653">
                  <c:v>-3.8186499999999998E-3</c:v>
                </c:pt>
                <c:pt idx="62654">
                  <c:v>-2.9179499999999999E-3</c:v>
                </c:pt>
                <c:pt idx="62655">
                  <c:v>-4.6908100000000001E-3</c:v>
                </c:pt>
                <c:pt idx="62656">
                  <c:v>-3.8800599999999998E-3</c:v>
                </c:pt>
                <c:pt idx="62657">
                  <c:v>-3.8081199999999999E-3</c:v>
                </c:pt>
                <c:pt idx="62658">
                  <c:v>-3.4674699999999998E-3</c:v>
                </c:pt>
                <c:pt idx="62659">
                  <c:v>-2.9522400000000001E-3</c:v>
                </c:pt>
                <c:pt idx="62660">
                  <c:v>-1.3866600000000001E-3</c:v>
                </c:pt>
                <c:pt idx="62661">
                  <c:v>-1.6215699999999999E-3</c:v>
                </c:pt>
                <c:pt idx="62662">
                  <c:v>-1.23488E-3</c:v>
                </c:pt>
                <c:pt idx="62663">
                  <c:v>7.7021999999999995E-4</c:v>
                </c:pt>
                <c:pt idx="62664">
                  <c:v>2.0691000000000001E-4</c:v>
                </c:pt>
                <c:pt idx="62665">
                  <c:v>1.71499E-3</c:v>
                </c:pt>
                <c:pt idx="62666">
                  <c:v>3.05851E-3</c:v>
                </c:pt>
                <c:pt idx="62667">
                  <c:v>3.1976499999999998E-3</c:v>
                </c:pt>
                <c:pt idx="62668">
                  <c:v>3.2225800000000001E-3</c:v>
                </c:pt>
                <c:pt idx="62669">
                  <c:v>2.7447499999999998E-3</c:v>
                </c:pt>
                <c:pt idx="62670">
                  <c:v>3.6124299999999998E-3</c:v>
                </c:pt>
                <c:pt idx="62671">
                  <c:v>3.7773300000000002E-3</c:v>
                </c:pt>
                <c:pt idx="62672">
                  <c:v>2.9748299999999999E-3</c:v>
                </c:pt>
                <c:pt idx="62673">
                  <c:v>2.4639000000000002E-3</c:v>
                </c:pt>
                <c:pt idx="62674">
                  <c:v>1.4925100000000001E-3</c:v>
                </c:pt>
                <c:pt idx="62675">
                  <c:v>2.8607699999999999E-3</c:v>
                </c:pt>
                <c:pt idx="62676">
                  <c:v>3.3304599999999999E-3</c:v>
                </c:pt>
                <c:pt idx="62677">
                  <c:v>3.2083099999999998E-3</c:v>
                </c:pt>
                <c:pt idx="62678">
                  <c:v>3.5016399999999999E-3</c:v>
                </c:pt>
                <c:pt idx="62679">
                  <c:v>3.13453E-3</c:v>
                </c:pt>
                <c:pt idx="62680">
                  <c:v>3.5819699999999999E-3</c:v>
                </c:pt>
                <c:pt idx="62681">
                  <c:v>2.03695E-3</c:v>
                </c:pt>
                <c:pt idx="62682">
                  <c:v>1.0509E-4</c:v>
                </c:pt>
                <c:pt idx="62683">
                  <c:v>-1.3542999999999999E-3</c:v>
                </c:pt>
                <c:pt idx="62684">
                  <c:v>-1.3499600000000001E-3</c:v>
                </c:pt>
                <c:pt idx="62685">
                  <c:v>-2.1186400000000002E-3</c:v>
                </c:pt>
                <c:pt idx="62686">
                  <c:v>-5.9876999999999999E-4</c:v>
                </c:pt>
                <c:pt idx="62687">
                  <c:v>-6.0389999999999999E-4</c:v>
                </c:pt>
                <c:pt idx="62688">
                  <c:v>-4.8446999999999997E-4</c:v>
                </c:pt>
                <c:pt idx="62689">
                  <c:v>2.20038E-3</c:v>
                </c:pt>
                <c:pt idx="62690">
                  <c:v>-2.1070999999999999E-4</c:v>
                </c:pt>
                <c:pt idx="62691">
                  <c:v>1.48818E-3</c:v>
                </c:pt>
                <c:pt idx="62692">
                  <c:v>4.6778200000000001E-3</c:v>
                </c:pt>
                <c:pt idx="62693">
                  <c:v>2.15343E-3</c:v>
                </c:pt>
                <c:pt idx="62694">
                  <c:v>3.3354700000000001E-3</c:v>
                </c:pt>
                <c:pt idx="62695">
                  <c:v>3.3685500000000001E-3</c:v>
                </c:pt>
                <c:pt idx="62696">
                  <c:v>1.9076E-3</c:v>
                </c:pt>
                <c:pt idx="62697">
                  <c:v>1.43589E-3</c:v>
                </c:pt>
                <c:pt idx="62698">
                  <c:v>4.6385000000000003E-4</c:v>
                </c:pt>
                <c:pt idx="62699">
                  <c:v>6.4199999999999999E-4</c:v>
                </c:pt>
                <c:pt idx="62700">
                  <c:v>-9.6966000000000001E-4</c:v>
                </c:pt>
                <c:pt idx="62701">
                  <c:v>-2.5650400000000002E-3</c:v>
                </c:pt>
                <c:pt idx="62702">
                  <c:v>-1.80879E-3</c:v>
                </c:pt>
                <c:pt idx="62703">
                  <c:v>2.2889000000000001E-4</c:v>
                </c:pt>
                <c:pt idx="62704">
                  <c:v>6.3487999999999999E-4</c:v>
                </c:pt>
                <c:pt idx="62705">
                  <c:v>5.8706000000000003E-4</c:v>
                </c:pt>
                <c:pt idx="62706">
                  <c:v>2.3657299999999999E-3</c:v>
                </c:pt>
                <c:pt idx="62707">
                  <c:v>2.0104300000000001E-3</c:v>
                </c:pt>
                <c:pt idx="62708">
                  <c:v>2.55296E-3</c:v>
                </c:pt>
                <c:pt idx="62709">
                  <c:v>3.7539399999999999E-3</c:v>
                </c:pt>
                <c:pt idx="62710">
                  <c:v>2.6641400000000002E-3</c:v>
                </c:pt>
                <c:pt idx="62711">
                  <c:v>2.6915799999999998E-3</c:v>
                </c:pt>
                <c:pt idx="62712">
                  <c:v>3.4951800000000001E-3</c:v>
                </c:pt>
                <c:pt idx="62713">
                  <c:v>2.4568699999999999E-3</c:v>
                </c:pt>
                <c:pt idx="62714">
                  <c:v>3.2112899999999999E-3</c:v>
                </c:pt>
                <c:pt idx="62715">
                  <c:v>2.9588499999999998E-3</c:v>
                </c:pt>
                <c:pt idx="62716">
                  <c:v>1.8477299999999999E-3</c:v>
                </c:pt>
                <c:pt idx="62717">
                  <c:v>1.9723499999999999E-3</c:v>
                </c:pt>
                <c:pt idx="62718">
                  <c:v>1.37064E-3</c:v>
                </c:pt>
                <c:pt idx="62719">
                  <c:v>-1.8946999999999999E-4</c:v>
                </c:pt>
                <c:pt idx="62720">
                  <c:v>-7.8288000000000001E-4</c:v>
                </c:pt>
                <c:pt idx="62721">
                  <c:v>-1.2303500000000001E-3</c:v>
                </c:pt>
                <c:pt idx="62722">
                  <c:v>-5.2583000000000003E-4</c:v>
                </c:pt>
                <c:pt idx="62723">
                  <c:v>-1.6336499999999999E-3</c:v>
                </c:pt>
                <c:pt idx="62724">
                  <c:v>-2.51418E-3</c:v>
                </c:pt>
                <c:pt idx="62725">
                  <c:v>-1.1913E-3</c:v>
                </c:pt>
                <c:pt idx="62726">
                  <c:v>-2.5002399999999999E-3</c:v>
                </c:pt>
                <c:pt idx="62727">
                  <c:v>-1.2478700000000001E-3</c:v>
                </c:pt>
                <c:pt idx="62728">
                  <c:v>-2.1512200000000001E-3</c:v>
                </c:pt>
                <c:pt idx="62729">
                  <c:v>-3.9451599999999996E-3</c:v>
                </c:pt>
                <c:pt idx="62730">
                  <c:v>-1.9074700000000001E-3</c:v>
                </c:pt>
                <c:pt idx="62731">
                  <c:v>-2.9267500000000001E-3</c:v>
                </c:pt>
                <c:pt idx="62732">
                  <c:v>-1.94461E-3</c:v>
                </c:pt>
                <c:pt idx="62733">
                  <c:v>-2.5173700000000001E-3</c:v>
                </c:pt>
                <c:pt idx="62734">
                  <c:v>-3.7506800000000002E-3</c:v>
                </c:pt>
                <c:pt idx="62735">
                  <c:v>-1.8881099999999999E-3</c:v>
                </c:pt>
                <c:pt idx="62736">
                  <c:v>-1.5336000000000001E-4</c:v>
                </c:pt>
                <c:pt idx="62737">
                  <c:v>-6.0928999999999996E-4</c:v>
                </c:pt>
                <c:pt idx="62738">
                  <c:v>8.4400999999999996E-4</c:v>
                </c:pt>
                <c:pt idx="62739">
                  <c:v>1.2511899999999999E-3</c:v>
                </c:pt>
                <c:pt idx="62740">
                  <c:v>-7.2453000000000003E-4</c:v>
                </c:pt>
                <c:pt idx="62741">
                  <c:v>-3.8796000000000002E-4</c:v>
                </c:pt>
                <c:pt idx="62742">
                  <c:v>1.0787E-4</c:v>
                </c:pt>
                <c:pt idx="62743">
                  <c:v>-6.8307000000000003E-4</c:v>
                </c:pt>
                <c:pt idx="62744">
                  <c:v>-8.5568000000000005E-4</c:v>
                </c:pt>
                <c:pt idx="62745">
                  <c:v>5.4175999999999996E-4</c:v>
                </c:pt>
                <c:pt idx="62746">
                  <c:v>8.3617000000000001E-4</c:v>
                </c:pt>
                <c:pt idx="62747">
                  <c:v>2.7038000000000002E-4</c:v>
                </c:pt>
                <c:pt idx="62748">
                  <c:v>-6.5193E-4</c:v>
                </c:pt>
                <c:pt idx="62749">
                  <c:v>-1.71591E-3</c:v>
                </c:pt>
                <c:pt idx="62750">
                  <c:v>-2.5503100000000001E-3</c:v>
                </c:pt>
                <c:pt idx="62751">
                  <c:v>-2.6886700000000002E-3</c:v>
                </c:pt>
                <c:pt idx="62752">
                  <c:v>-7.6090999999999995E-4</c:v>
                </c:pt>
                <c:pt idx="62753">
                  <c:v>-5.6353000000000002E-4</c:v>
                </c:pt>
                <c:pt idx="62754">
                  <c:v>3.9068000000000002E-4</c:v>
                </c:pt>
                <c:pt idx="62755">
                  <c:v>5.0153999999999997E-4</c:v>
                </c:pt>
                <c:pt idx="62756">
                  <c:v>-1.8652E-4</c:v>
                </c:pt>
                <c:pt idx="62757" formatCode="0.00E+00">
                  <c:v>-2.2189999999999999E-5</c:v>
                </c:pt>
                <c:pt idx="62758">
                  <c:v>-8.9782999999999996E-4</c:v>
                </c:pt>
                <c:pt idx="62759">
                  <c:v>-1.8561000000000001E-4</c:v>
                </c:pt>
                <c:pt idx="62760">
                  <c:v>3.9410999999999998E-4</c:v>
                </c:pt>
                <c:pt idx="62761">
                  <c:v>-9.4079000000000005E-4</c:v>
                </c:pt>
                <c:pt idx="62762">
                  <c:v>1.4019999999999999E-4</c:v>
                </c:pt>
                <c:pt idx="62763">
                  <c:v>6.4619999999999999E-4</c:v>
                </c:pt>
                <c:pt idx="62764">
                  <c:v>-2.0599799999999999E-3</c:v>
                </c:pt>
                <c:pt idx="62765">
                  <c:v>-1.6951100000000001E-3</c:v>
                </c:pt>
                <c:pt idx="62766">
                  <c:v>-1.2679600000000001E-3</c:v>
                </c:pt>
                <c:pt idx="62767">
                  <c:v>-1.51374E-3</c:v>
                </c:pt>
                <c:pt idx="62768">
                  <c:v>-2.2939100000000001E-3</c:v>
                </c:pt>
                <c:pt idx="62769">
                  <c:v>-2.7583299999999998E-3</c:v>
                </c:pt>
                <c:pt idx="62770">
                  <c:v>-1.0789999999999999E-4</c:v>
                </c:pt>
                <c:pt idx="62771">
                  <c:v>-1.6306E-4</c:v>
                </c:pt>
                <c:pt idx="62772" formatCode="0.00E+00">
                  <c:v>-5.1000000000000003E-6</c:v>
                </c:pt>
                <c:pt idx="62773">
                  <c:v>4.1727000000000002E-4</c:v>
                </c:pt>
                <c:pt idx="62774">
                  <c:v>4.3299000000000001E-4</c:v>
                </c:pt>
                <c:pt idx="62775">
                  <c:v>-4.2575000000000002E-4</c:v>
                </c:pt>
                <c:pt idx="62776">
                  <c:v>-1.4963699999999999E-3</c:v>
                </c:pt>
                <c:pt idx="62777">
                  <c:v>-1.63408E-3</c:v>
                </c:pt>
                <c:pt idx="62778">
                  <c:v>-1.1787600000000001E-3</c:v>
                </c:pt>
                <c:pt idx="62779">
                  <c:v>1.63657E-3</c:v>
                </c:pt>
                <c:pt idx="62780">
                  <c:v>2.3648599999999999E-3</c:v>
                </c:pt>
                <c:pt idx="62781">
                  <c:v>2.2818000000000001E-3</c:v>
                </c:pt>
                <c:pt idx="62782">
                  <c:v>1.4510599999999999E-3</c:v>
                </c:pt>
                <c:pt idx="62783">
                  <c:v>5.8823999999999997E-4</c:v>
                </c:pt>
                <c:pt idx="62784">
                  <c:v>1.3655099999999999E-3</c:v>
                </c:pt>
                <c:pt idx="62785">
                  <c:v>-4.7617999999999998E-4</c:v>
                </c:pt>
                <c:pt idx="62786">
                  <c:v>7.7419000000000001E-4</c:v>
                </c:pt>
                <c:pt idx="62787">
                  <c:v>1.5887399999999999E-3</c:v>
                </c:pt>
                <c:pt idx="62788">
                  <c:v>-6.2124999999999995E-4</c:v>
                </c:pt>
                <c:pt idx="62789">
                  <c:v>-7.3200000000000001E-4</c:v>
                </c:pt>
                <c:pt idx="62790">
                  <c:v>1.1297E-4</c:v>
                </c:pt>
                <c:pt idx="62791">
                  <c:v>2.4198000000000001E-4</c:v>
                </c:pt>
                <c:pt idx="62792">
                  <c:v>7.6537999999999997E-4</c:v>
                </c:pt>
                <c:pt idx="62793">
                  <c:v>5.5007999999999999E-4</c:v>
                </c:pt>
                <c:pt idx="62794">
                  <c:v>1.1677E-4</c:v>
                </c:pt>
                <c:pt idx="62795">
                  <c:v>2.0054E-4</c:v>
                </c:pt>
                <c:pt idx="62796">
                  <c:v>-1.6983999999999999E-4</c:v>
                </c:pt>
                <c:pt idx="62797">
                  <c:v>-1.0641400000000001E-3</c:v>
                </c:pt>
                <c:pt idx="62798">
                  <c:v>-1.25606E-3</c:v>
                </c:pt>
                <c:pt idx="62799">
                  <c:v>-8.6598999999999997E-4</c:v>
                </c:pt>
                <c:pt idx="62800">
                  <c:v>-1.7479999999999999E-4</c:v>
                </c:pt>
                <c:pt idx="62801">
                  <c:v>5.9077000000000001E-4</c:v>
                </c:pt>
                <c:pt idx="62802">
                  <c:v>2.0366799999999999E-3</c:v>
                </c:pt>
                <c:pt idx="62803">
                  <c:v>8.3383999999999997E-4</c:v>
                </c:pt>
                <c:pt idx="62804">
                  <c:v>-7.7503999999999995E-4</c:v>
                </c:pt>
                <c:pt idx="62805" formatCode="0.00E+00">
                  <c:v>-4.299E-5</c:v>
                </c:pt>
                <c:pt idx="62806">
                  <c:v>-8.0524000000000004E-4</c:v>
                </c:pt>
                <c:pt idx="62807">
                  <c:v>-1.26041E-3</c:v>
                </c:pt>
                <c:pt idx="62808">
                  <c:v>8.7940000000000002E-4</c:v>
                </c:pt>
                <c:pt idx="62809">
                  <c:v>1.1357400000000001E-3</c:v>
                </c:pt>
                <c:pt idx="62810">
                  <c:v>4.4152999999999998E-4</c:v>
                </c:pt>
                <c:pt idx="62811">
                  <c:v>2.2706000000000001E-4</c:v>
                </c:pt>
                <c:pt idx="62812">
                  <c:v>-3.9854000000000002E-4</c:v>
                </c:pt>
                <c:pt idx="62813">
                  <c:v>-1.6472399999999999E-3</c:v>
                </c:pt>
                <c:pt idx="62814">
                  <c:v>-1.7620299999999999E-3</c:v>
                </c:pt>
                <c:pt idx="62815">
                  <c:v>-9.9737000000000003E-4</c:v>
                </c:pt>
                <c:pt idx="62816">
                  <c:v>-3.0226999999999999E-4</c:v>
                </c:pt>
                <c:pt idx="62817">
                  <c:v>2.1288600000000002E-3</c:v>
                </c:pt>
                <c:pt idx="62818">
                  <c:v>1.8655099999999999E-3</c:v>
                </c:pt>
                <c:pt idx="62819">
                  <c:v>-1.2221000000000001E-4</c:v>
                </c:pt>
                <c:pt idx="62820">
                  <c:v>2.7045999999999998E-4</c:v>
                </c:pt>
                <c:pt idx="62821">
                  <c:v>-7.1489000000000003E-4</c:v>
                </c:pt>
                <c:pt idx="62822">
                  <c:v>-5.5431999999999996E-4</c:v>
                </c:pt>
                <c:pt idx="62823">
                  <c:v>3.5799999999999997E-4</c:v>
                </c:pt>
                <c:pt idx="62824">
                  <c:v>1.2001E-4</c:v>
                </c:pt>
                <c:pt idx="62825">
                  <c:v>-2.0311999999999999E-4</c:v>
                </c:pt>
                <c:pt idx="62826">
                  <c:v>-5.1886E-4</c:v>
                </c:pt>
                <c:pt idx="62827">
                  <c:v>-4.1745999999999998E-4</c:v>
                </c:pt>
                <c:pt idx="62828">
                  <c:v>-9.6272000000000003E-4</c:v>
                </c:pt>
                <c:pt idx="62829" formatCode="0.00E+00">
                  <c:v>4.4849999999999999E-5</c:v>
                </c:pt>
                <c:pt idx="62830">
                  <c:v>1.45459E-3</c:v>
                </c:pt>
                <c:pt idx="62831">
                  <c:v>2.7676000000000003E-4</c:v>
                </c:pt>
                <c:pt idx="62832">
                  <c:v>-5.1077000000000002E-4</c:v>
                </c:pt>
                <c:pt idx="62833">
                  <c:v>-1.70813E-3</c:v>
                </c:pt>
                <c:pt idx="62834">
                  <c:v>-2.12035E-3</c:v>
                </c:pt>
                <c:pt idx="62835">
                  <c:v>-5.4754000000000001E-4</c:v>
                </c:pt>
                <c:pt idx="62836">
                  <c:v>1.7581000000000001E-4</c:v>
                </c:pt>
                <c:pt idx="62837">
                  <c:v>-5.6313999999999995E-4</c:v>
                </c:pt>
                <c:pt idx="62838" formatCode="0.00E+00">
                  <c:v>-2.6259999999999999E-5</c:v>
                </c:pt>
                <c:pt idx="62839">
                  <c:v>-5.9184999999999999E-4</c:v>
                </c:pt>
                <c:pt idx="62840">
                  <c:v>-5.7065999999999996E-4</c:v>
                </c:pt>
                <c:pt idx="62841">
                  <c:v>-4.9395999999999999E-4</c:v>
                </c:pt>
                <c:pt idx="62842">
                  <c:v>-1.54777E-3</c:v>
                </c:pt>
                <c:pt idx="62843">
                  <c:v>-1.4097599999999999E-3</c:v>
                </c:pt>
                <c:pt idx="62844">
                  <c:v>-1.3048700000000001E-3</c:v>
                </c:pt>
                <c:pt idx="62845">
                  <c:v>-9.0779999999999995E-4</c:v>
                </c:pt>
                <c:pt idx="62846">
                  <c:v>8.1976E-4</c:v>
                </c:pt>
                <c:pt idx="62847">
                  <c:v>1.8954600000000001E-3</c:v>
                </c:pt>
                <c:pt idx="62848">
                  <c:v>2.5273299999999999E-3</c:v>
                </c:pt>
                <c:pt idx="62849">
                  <c:v>1.8856299999999999E-3</c:v>
                </c:pt>
                <c:pt idx="62850">
                  <c:v>1.53031E-3</c:v>
                </c:pt>
                <c:pt idx="62851">
                  <c:v>2.3421999999999999E-4</c:v>
                </c:pt>
                <c:pt idx="62852">
                  <c:v>-1.9039700000000001E-3</c:v>
                </c:pt>
                <c:pt idx="62853">
                  <c:v>-1.71105E-3</c:v>
                </c:pt>
                <c:pt idx="62854">
                  <c:v>-1.9775000000000001E-3</c:v>
                </c:pt>
                <c:pt idx="62855">
                  <c:v>-1.5671000000000001E-3</c:v>
                </c:pt>
                <c:pt idx="62856">
                  <c:v>4.3899999999999999E-4</c:v>
                </c:pt>
                <c:pt idx="62857">
                  <c:v>8.0838999999999998E-4</c:v>
                </c:pt>
                <c:pt idx="62858">
                  <c:v>1.1850000000000001E-3</c:v>
                </c:pt>
                <c:pt idx="62859">
                  <c:v>1.9430000000000001E-3</c:v>
                </c:pt>
                <c:pt idx="62860">
                  <c:v>2.0586599999999999E-3</c:v>
                </c:pt>
                <c:pt idx="62861">
                  <c:v>1.01311E-3</c:v>
                </c:pt>
                <c:pt idx="62862">
                  <c:v>1.2869800000000001E-3</c:v>
                </c:pt>
                <c:pt idx="62863">
                  <c:v>3.1118999999999998E-4</c:v>
                </c:pt>
                <c:pt idx="62864">
                  <c:v>7.6561999999999995E-4</c:v>
                </c:pt>
                <c:pt idx="62865">
                  <c:v>9.6219000000000003E-4</c:v>
                </c:pt>
                <c:pt idx="62866">
                  <c:v>-8.2081000000000005E-4</c:v>
                </c:pt>
                <c:pt idx="62867">
                  <c:v>-1.11655E-3</c:v>
                </c:pt>
                <c:pt idx="62868">
                  <c:v>-2.3619499999999998E-3</c:v>
                </c:pt>
                <c:pt idx="62869">
                  <c:v>-2.5249299999999999E-3</c:v>
                </c:pt>
                <c:pt idx="62870">
                  <c:v>-2.3283900000000001E-3</c:v>
                </c:pt>
                <c:pt idx="62871">
                  <c:v>-1.18673E-3</c:v>
                </c:pt>
                <c:pt idx="62872">
                  <c:v>6.5256999999999999E-4</c:v>
                </c:pt>
                <c:pt idx="62873">
                  <c:v>1.96532E-3</c:v>
                </c:pt>
                <c:pt idx="62874">
                  <c:v>3.5086399999999999E-3</c:v>
                </c:pt>
                <c:pt idx="62875">
                  <c:v>2.2717599999999998E-3</c:v>
                </c:pt>
                <c:pt idx="62876">
                  <c:v>1.7142500000000001E-3</c:v>
                </c:pt>
                <c:pt idx="62877">
                  <c:v>1.7171899999999999E-3</c:v>
                </c:pt>
                <c:pt idx="62878">
                  <c:v>1.2970499999999999E-3</c:v>
                </c:pt>
                <c:pt idx="62879">
                  <c:v>1.8034E-4</c:v>
                </c:pt>
                <c:pt idx="62880">
                  <c:v>9.3440999999999999E-4</c:v>
                </c:pt>
                <c:pt idx="62881">
                  <c:v>1.21312E-3</c:v>
                </c:pt>
                <c:pt idx="62882">
                  <c:v>-1.2489000000000001E-4</c:v>
                </c:pt>
                <c:pt idx="62883">
                  <c:v>1.1332899999999999E-3</c:v>
                </c:pt>
                <c:pt idx="62884">
                  <c:v>1.5296000000000001E-3</c:v>
                </c:pt>
                <c:pt idx="62885">
                  <c:v>1.86206E-3</c:v>
                </c:pt>
                <c:pt idx="62886">
                  <c:v>1.5264E-3</c:v>
                </c:pt>
                <c:pt idx="62887">
                  <c:v>-1.3532100000000001E-3</c:v>
                </c:pt>
                <c:pt idx="62888">
                  <c:v>-2.4469100000000001E-3</c:v>
                </c:pt>
                <c:pt idx="62889">
                  <c:v>-2.6556000000000001E-3</c:v>
                </c:pt>
                <c:pt idx="62890">
                  <c:v>-3.2232099999999998E-3</c:v>
                </c:pt>
                <c:pt idx="62891">
                  <c:v>-2.09188E-3</c:v>
                </c:pt>
                <c:pt idx="62892">
                  <c:v>-9.6579999999999995E-4</c:v>
                </c:pt>
                <c:pt idx="62893">
                  <c:v>-1.3566100000000001E-3</c:v>
                </c:pt>
                <c:pt idx="62894">
                  <c:v>-1.66293E-3</c:v>
                </c:pt>
                <c:pt idx="62895">
                  <c:v>-2.5622399999999999E-3</c:v>
                </c:pt>
                <c:pt idx="62896">
                  <c:v>-1.34845E-3</c:v>
                </c:pt>
                <c:pt idx="62897">
                  <c:v>-1.05594E-3</c:v>
                </c:pt>
                <c:pt idx="62898">
                  <c:v>-2.0745E-3</c:v>
                </c:pt>
                <c:pt idx="62899">
                  <c:v>-1.63927E-3</c:v>
                </c:pt>
                <c:pt idx="62900">
                  <c:v>-1.4195499999999999E-3</c:v>
                </c:pt>
                <c:pt idx="62901">
                  <c:v>-2.56566E-3</c:v>
                </c:pt>
                <c:pt idx="62902">
                  <c:v>-2.4913499999999998E-3</c:v>
                </c:pt>
                <c:pt idx="62903">
                  <c:v>-1.13623E-3</c:v>
                </c:pt>
                <c:pt idx="62904">
                  <c:v>-1.17208E-3</c:v>
                </c:pt>
                <c:pt idx="62905">
                  <c:v>-3.0876200000000001E-3</c:v>
                </c:pt>
                <c:pt idx="62906">
                  <c:v>-1.3227899999999999E-3</c:v>
                </c:pt>
                <c:pt idx="62907">
                  <c:v>1.57369E-3</c:v>
                </c:pt>
                <c:pt idx="62908">
                  <c:v>1.98577E-3</c:v>
                </c:pt>
                <c:pt idx="62909">
                  <c:v>2.3853500000000001E-3</c:v>
                </c:pt>
                <c:pt idx="62910">
                  <c:v>2.3625199999999999E-3</c:v>
                </c:pt>
                <c:pt idx="62911">
                  <c:v>2.0493099999999999E-3</c:v>
                </c:pt>
                <c:pt idx="62912">
                  <c:v>1.67534E-3</c:v>
                </c:pt>
                <c:pt idx="62913">
                  <c:v>-1.30218E-3</c:v>
                </c:pt>
                <c:pt idx="62914">
                  <c:v>-2.89172E-3</c:v>
                </c:pt>
                <c:pt idx="62915">
                  <c:v>-3.3585899999999998E-3</c:v>
                </c:pt>
                <c:pt idx="62916">
                  <c:v>-4.1190899999999997E-3</c:v>
                </c:pt>
                <c:pt idx="62917">
                  <c:v>-2.87842E-3</c:v>
                </c:pt>
                <c:pt idx="62918">
                  <c:v>-2.2967999999999999E-3</c:v>
                </c:pt>
                <c:pt idx="62919">
                  <c:v>-1.90194E-3</c:v>
                </c:pt>
                <c:pt idx="62920">
                  <c:v>-1.28469E-3</c:v>
                </c:pt>
                <c:pt idx="62921">
                  <c:v>-2.2803099999999998E-3</c:v>
                </c:pt>
                <c:pt idx="62922" formatCode="0.00E+00">
                  <c:v>-7.7269999999999997E-5</c:v>
                </c:pt>
                <c:pt idx="62923">
                  <c:v>1.61509E-3</c:v>
                </c:pt>
                <c:pt idx="62924">
                  <c:v>3.2052700000000001E-3</c:v>
                </c:pt>
                <c:pt idx="62925">
                  <c:v>3.4437299999999999E-3</c:v>
                </c:pt>
                <c:pt idx="62926">
                  <c:v>1.4003799999999999E-3</c:v>
                </c:pt>
                <c:pt idx="62927">
                  <c:v>2.5341000000000001E-3</c:v>
                </c:pt>
                <c:pt idx="62928">
                  <c:v>-4.5834000000000001E-4</c:v>
                </c:pt>
                <c:pt idx="62929">
                  <c:v>-4.1627699999999997E-3</c:v>
                </c:pt>
                <c:pt idx="62930">
                  <c:v>-4.81322E-3</c:v>
                </c:pt>
                <c:pt idx="62931">
                  <c:v>-4.6545299999999996E-3</c:v>
                </c:pt>
                <c:pt idx="62932">
                  <c:v>-2.6755899999999998E-3</c:v>
                </c:pt>
                <c:pt idx="62933">
                  <c:v>-2.96488E-3</c:v>
                </c:pt>
                <c:pt idx="62934">
                  <c:v>-2.8456499999999999E-3</c:v>
                </c:pt>
                <c:pt idx="62935">
                  <c:v>-2.9997999999999999E-3</c:v>
                </c:pt>
                <c:pt idx="62936">
                  <c:v>-2.7545999999999998E-3</c:v>
                </c:pt>
                <c:pt idx="62937">
                  <c:v>-2.5111000000000001E-3</c:v>
                </c:pt>
                <c:pt idx="62938">
                  <c:v>-3.9397199999999999E-3</c:v>
                </c:pt>
                <c:pt idx="62939">
                  <c:v>-3.5531E-3</c:v>
                </c:pt>
                <c:pt idx="62940">
                  <c:v>-1.90142E-3</c:v>
                </c:pt>
                <c:pt idx="62941">
                  <c:v>-2.6887500000000002E-3</c:v>
                </c:pt>
                <c:pt idx="62942">
                  <c:v>-1.2071E-4</c:v>
                </c:pt>
                <c:pt idx="62943">
                  <c:v>8.2384000000000005E-4</c:v>
                </c:pt>
                <c:pt idx="62944">
                  <c:v>2.8023700000000002E-3</c:v>
                </c:pt>
                <c:pt idx="62945">
                  <c:v>5.3316199999999996E-3</c:v>
                </c:pt>
                <c:pt idx="62946">
                  <c:v>2.6316899999999999E-3</c:v>
                </c:pt>
                <c:pt idx="62947">
                  <c:v>3.3102499999999998E-3</c:v>
                </c:pt>
                <c:pt idx="62948">
                  <c:v>4.66557E-3</c:v>
                </c:pt>
                <c:pt idx="62949">
                  <c:v>4.0711699999999998E-3</c:v>
                </c:pt>
                <c:pt idx="62950">
                  <c:v>3.2368800000000001E-3</c:v>
                </c:pt>
                <c:pt idx="62951">
                  <c:v>3.67198E-3</c:v>
                </c:pt>
                <c:pt idx="62952">
                  <c:v>3.76954E-3</c:v>
                </c:pt>
                <c:pt idx="62953">
                  <c:v>2.79576E-3</c:v>
                </c:pt>
                <c:pt idx="62954">
                  <c:v>2.7362300000000001E-3</c:v>
                </c:pt>
                <c:pt idx="62955">
                  <c:v>2.1521000000000001E-3</c:v>
                </c:pt>
                <c:pt idx="62956">
                  <c:v>1.7275000000000001E-3</c:v>
                </c:pt>
                <c:pt idx="62957">
                  <c:v>1.09E-3</c:v>
                </c:pt>
                <c:pt idx="62958">
                  <c:v>-1.21174E-3</c:v>
                </c:pt>
                <c:pt idx="62959">
                  <c:v>-3.5472099999999999E-3</c:v>
                </c:pt>
                <c:pt idx="62960">
                  <c:v>-3.2815100000000001E-3</c:v>
                </c:pt>
                <c:pt idx="62961">
                  <c:v>-3.9350100000000001E-3</c:v>
                </c:pt>
                <c:pt idx="62962">
                  <c:v>-2.7325700000000001E-3</c:v>
                </c:pt>
                <c:pt idx="62963" formatCode="0.00E+00">
                  <c:v>2.5060000000000001E-5</c:v>
                </c:pt>
                <c:pt idx="62964">
                  <c:v>2.04675E-3</c:v>
                </c:pt>
                <c:pt idx="62965">
                  <c:v>3.63788E-3</c:v>
                </c:pt>
                <c:pt idx="62966">
                  <c:v>3.7710500000000002E-3</c:v>
                </c:pt>
                <c:pt idx="62967">
                  <c:v>3.0726500000000001E-3</c:v>
                </c:pt>
                <c:pt idx="62968">
                  <c:v>7.2309000000000002E-4</c:v>
                </c:pt>
                <c:pt idx="62969">
                  <c:v>-1.6848900000000001E-3</c:v>
                </c:pt>
                <c:pt idx="62970">
                  <c:v>-3.2507600000000001E-3</c:v>
                </c:pt>
                <c:pt idx="62971">
                  <c:v>-5.5899799999999996E-3</c:v>
                </c:pt>
                <c:pt idx="62972">
                  <c:v>-5.8959900000000003E-3</c:v>
                </c:pt>
                <c:pt idx="62973">
                  <c:v>-3.7531399999999999E-3</c:v>
                </c:pt>
                <c:pt idx="62974">
                  <c:v>-3.5285300000000002E-3</c:v>
                </c:pt>
                <c:pt idx="62975">
                  <c:v>-3.0410200000000002E-3</c:v>
                </c:pt>
                <c:pt idx="62976">
                  <c:v>-2.24091E-3</c:v>
                </c:pt>
                <c:pt idx="62977">
                  <c:v>-2.0659300000000001E-3</c:v>
                </c:pt>
                <c:pt idx="62978">
                  <c:v>8.0778999999999996E-4</c:v>
                </c:pt>
                <c:pt idx="62979">
                  <c:v>2.9604499999999999E-3</c:v>
                </c:pt>
                <c:pt idx="62980">
                  <c:v>4.4793999999999997E-3</c:v>
                </c:pt>
                <c:pt idx="62981">
                  <c:v>3.9195200000000001E-3</c:v>
                </c:pt>
                <c:pt idx="62982">
                  <c:v>3.4114100000000001E-3</c:v>
                </c:pt>
                <c:pt idx="62983">
                  <c:v>1.7335300000000001E-3</c:v>
                </c:pt>
                <c:pt idx="62984">
                  <c:v>-1.76133E-3</c:v>
                </c:pt>
                <c:pt idx="62985">
                  <c:v>-3.32767E-3</c:v>
                </c:pt>
                <c:pt idx="62986">
                  <c:v>-4.5046799999999996E-3</c:v>
                </c:pt>
                <c:pt idx="62987">
                  <c:v>-3.7915599999999998E-3</c:v>
                </c:pt>
                <c:pt idx="62988">
                  <c:v>-3.8209799999999999E-3</c:v>
                </c:pt>
                <c:pt idx="62989">
                  <c:v>-4.4029899999999999E-3</c:v>
                </c:pt>
                <c:pt idx="62990">
                  <c:v>-3.5953399999999998E-3</c:v>
                </c:pt>
                <c:pt idx="62991">
                  <c:v>-3.9772999999999996E-3</c:v>
                </c:pt>
                <c:pt idx="62992">
                  <c:v>-3.19134E-3</c:v>
                </c:pt>
                <c:pt idx="62993">
                  <c:v>-3.1405299999999999E-3</c:v>
                </c:pt>
                <c:pt idx="62994">
                  <c:v>-3.5156699999999998E-3</c:v>
                </c:pt>
                <c:pt idx="62995">
                  <c:v>-4.7779600000000004E-3</c:v>
                </c:pt>
                <c:pt idx="62996">
                  <c:v>-3.9305399999999997E-3</c:v>
                </c:pt>
                <c:pt idx="62997">
                  <c:v>-2.6768299999999998E-3</c:v>
                </c:pt>
                <c:pt idx="62998">
                  <c:v>-2.5707E-3</c:v>
                </c:pt>
                <c:pt idx="62999">
                  <c:v>2.51717E-3</c:v>
                </c:pt>
                <c:pt idx="63000">
                  <c:v>4.1799200000000002E-3</c:v>
                </c:pt>
                <c:pt idx="63001">
                  <c:v>3.3568600000000001E-3</c:v>
                </c:pt>
                <c:pt idx="63002">
                  <c:v>5.8549300000000004E-3</c:v>
                </c:pt>
                <c:pt idx="63003">
                  <c:v>4.2852699999999999E-3</c:v>
                </c:pt>
                <c:pt idx="63004">
                  <c:v>3.42604E-3</c:v>
                </c:pt>
                <c:pt idx="63005">
                  <c:v>5.7436700000000002E-3</c:v>
                </c:pt>
                <c:pt idx="63006">
                  <c:v>4.4935599999999997E-3</c:v>
                </c:pt>
                <c:pt idx="63007">
                  <c:v>2.1371699999999999E-3</c:v>
                </c:pt>
                <c:pt idx="63008">
                  <c:v>2.6929599999999999E-3</c:v>
                </c:pt>
                <c:pt idx="63009">
                  <c:v>4.1209000000000003E-3</c:v>
                </c:pt>
                <c:pt idx="63010">
                  <c:v>4.1041000000000003E-3</c:v>
                </c:pt>
                <c:pt idx="63011">
                  <c:v>2.9862399999999998E-3</c:v>
                </c:pt>
                <c:pt idx="63012">
                  <c:v>4.6573700000000001E-3</c:v>
                </c:pt>
                <c:pt idx="63013">
                  <c:v>3.1151199999999999E-3</c:v>
                </c:pt>
                <c:pt idx="63014">
                  <c:v>3.5080100000000002E-3</c:v>
                </c:pt>
                <c:pt idx="63015">
                  <c:v>4.8066599999999999E-3</c:v>
                </c:pt>
                <c:pt idx="63016">
                  <c:v>3.1535700000000001E-3</c:v>
                </c:pt>
                <c:pt idx="63017">
                  <c:v>2.8209900000000002E-3</c:v>
                </c:pt>
                <c:pt idx="63018">
                  <c:v>7.1376000000000002E-4</c:v>
                </c:pt>
                <c:pt idx="63019">
                  <c:v>-1.11432E-3</c:v>
                </c:pt>
                <c:pt idx="63020">
                  <c:v>-2.7569199999999999E-3</c:v>
                </c:pt>
                <c:pt idx="63021">
                  <c:v>-4.0517299999999999E-3</c:v>
                </c:pt>
                <c:pt idx="63022">
                  <c:v>-4.0140100000000001E-3</c:v>
                </c:pt>
                <c:pt idx="63023">
                  <c:v>-2.6470999999999999E-3</c:v>
                </c:pt>
                <c:pt idx="63024">
                  <c:v>-5.0843999999999998E-4</c:v>
                </c:pt>
                <c:pt idx="63025">
                  <c:v>2.4541200000000002E-3</c:v>
                </c:pt>
                <c:pt idx="63026">
                  <c:v>5.5069699999999999E-3</c:v>
                </c:pt>
                <c:pt idx="63027">
                  <c:v>6.4251999999999998E-3</c:v>
                </c:pt>
                <c:pt idx="63028">
                  <c:v>6.4307599999999998E-3</c:v>
                </c:pt>
                <c:pt idx="63029">
                  <c:v>4.2775299999999999E-3</c:v>
                </c:pt>
                <c:pt idx="63030">
                  <c:v>4.09583E-3</c:v>
                </c:pt>
                <c:pt idx="63031">
                  <c:v>3.7537400000000002E-3</c:v>
                </c:pt>
                <c:pt idx="63032">
                  <c:v>3.3517299999999998E-3</c:v>
                </c:pt>
                <c:pt idx="63033">
                  <c:v>3.4206499999999999E-3</c:v>
                </c:pt>
                <c:pt idx="63034" formatCode="0.00E+00">
                  <c:v>-1.8150000000000001E-5</c:v>
                </c:pt>
                <c:pt idx="63035">
                  <c:v>-3.0561299999999998E-3</c:v>
                </c:pt>
                <c:pt idx="63036">
                  <c:v>-3.8706999999999999E-3</c:v>
                </c:pt>
                <c:pt idx="63037">
                  <c:v>-4.2791299999999999E-3</c:v>
                </c:pt>
                <c:pt idx="63038">
                  <c:v>-3.34081E-3</c:v>
                </c:pt>
                <c:pt idx="63039">
                  <c:v>-2.2649200000000001E-3</c:v>
                </c:pt>
                <c:pt idx="63040">
                  <c:v>3.3399999999999999E-4</c:v>
                </c:pt>
                <c:pt idx="63041">
                  <c:v>4.6180500000000003E-3</c:v>
                </c:pt>
                <c:pt idx="63042">
                  <c:v>5.7125800000000001E-3</c:v>
                </c:pt>
                <c:pt idx="63043">
                  <c:v>6.3391200000000002E-3</c:v>
                </c:pt>
                <c:pt idx="63044">
                  <c:v>5.9195999999999997E-3</c:v>
                </c:pt>
                <c:pt idx="63045">
                  <c:v>4.4493600000000003E-3</c:v>
                </c:pt>
                <c:pt idx="63046">
                  <c:v>5.39728E-3</c:v>
                </c:pt>
                <c:pt idx="63047">
                  <c:v>4.0389400000000004E-3</c:v>
                </c:pt>
                <c:pt idx="63048">
                  <c:v>4.4620099999999998E-3</c:v>
                </c:pt>
                <c:pt idx="63049">
                  <c:v>5.6011300000000002E-3</c:v>
                </c:pt>
                <c:pt idx="63050">
                  <c:v>4.81731E-3</c:v>
                </c:pt>
                <c:pt idx="63051">
                  <c:v>4.5480299999999998E-3</c:v>
                </c:pt>
                <c:pt idx="63052">
                  <c:v>4.16286E-3</c:v>
                </c:pt>
                <c:pt idx="63053">
                  <c:v>4.0045100000000002E-3</c:v>
                </c:pt>
                <c:pt idx="63054">
                  <c:v>9.9763E-4</c:v>
                </c:pt>
                <c:pt idx="63055">
                  <c:v>-1.68677E-3</c:v>
                </c:pt>
                <c:pt idx="63056">
                  <c:v>-3.1418399999999999E-3</c:v>
                </c:pt>
                <c:pt idx="63057">
                  <c:v>-6.0494700000000004E-3</c:v>
                </c:pt>
                <c:pt idx="63058">
                  <c:v>-5.8553099999999999E-3</c:v>
                </c:pt>
                <c:pt idx="63059">
                  <c:v>-4.9304400000000003E-3</c:v>
                </c:pt>
                <c:pt idx="63060">
                  <c:v>-4.0651100000000003E-3</c:v>
                </c:pt>
                <c:pt idx="63061">
                  <c:v>-4.6286399999999998E-3</c:v>
                </c:pt>
                <c:pt idx="63062">
                  <c:v>-4.7259099999999998E-3</c:v>
                </c:pt>
                <c:pt idx="63063">
                  <c:v>-5.0952799999999998E-3</c:v>
                </c:pt>
                <c:pt idx="63064">
                  <c:v>-5.2028899999999999E-3</c:v>
                </c:pt>
                <c:pt idx="63065">
                  <c:v>-3.9661499999999999E-3</c:v>
                </c:pt>
                <c:pt idx="63066">
                  <c:v>-4.22596E-3</c:v>
                </c:pt>
                <c:pt idx="63067">
                  <c:v>-4.2778099999999999E-3</c:v>
                </c:pt>
                <c:pt idx="63068">
                  <c:v>-4.4311899999999998E-3</c:v>
                </c:pt>
                <c:pt idx="63069">
                  <c:v>-6.2847299999999997E-3</c:v>
                </c:pt>
                <c:pt idx="63070">
                  <c:v>-5.4731399999999996E-3</c:v>
                </c:pt>
                <c:pt idx="63071">
                  <c:v>-4.6516500000000002E-3</c:v>
                </c:pt>
                <c:pt idx="63072">
                  <c:v>-3.9047399999999999E-3</c:v>
                </c:pt>
                <c:pt idx="63073">
                  <c:v>-3.4017700000000001E-3</c:v>
                </c:pt>
                <c:pt idx="63074">
                  <c:v>-1.6418800000000001E-3</c:v>
                </c:pt>
                <c:pt idx="63075">
                  <c:v>8.8203000000000001E-4</c:v>
                </c:pt>
                <c:pt idx="63076">
                  <c:v>3.9520299999999996E-3</c:v>
                </c:pt>
                <c:pt idx="63077">
                  <c:v>5.9590299999999997E-3</c:v>
                </c:pt>
                <c:pt idx="63078">
                  <c:v>3.5577500000000001E-3</c:v>
                </c:pt>
                <c:pt idx="63079">
                  <c:v>2.7342400000000002E-3</c:v>
                </c:pt>
                <c:pt idx="63080">
                  <c:v>1.45608E-3</c:v>
                </c:pt>
                <c:pt idx="63081">
                  <c:v>-2.4457200000000002E-3</c:v>
                </c:pt>
                <c:pt idx="63082">
                  <c:v>-5.4309500000000004E-3</c:v>
                </c:pt>
                <c:pt idx="63083">
                  <c:v>-6.9154100000000003E-3</c:v>
                </c:pt>
                <c:pt idx="63084">
                  <c:v>-6.3903800000000002E-3</c:v>
                </c:pt>
                <c:pt idx="63085">
                  <c:v>-6.3336299999999998E-3</c:v>
                </c:pt>
                <c:pt idx="63086">
                  <c:v>-5.34441E-3</c:v>
                </c:pt>
                <c:pt idx="63087">
                  <c:v>-3.8245000000000002E-3</c:v>
                </c:pt>
                <c:pt idx="63088">
                  <c:v>-3.12759E-3</c:v>
                </c:pt>
                <c:pt idx="63089">
                  <c:v>-1.9612100000000001E-3</c:v>
                </c:pt>
                <c:pt idx="63090">
                  <c:v>1.0630500000000001E-3</c:v>
                </c:pt>
                <c:pt idx="63091">
                  <c:v>4.34762E-3</c:v>
                </c:pt>
                <c:pt idx="63092">
                  <c:v>4.9499100000000001E-3</c:v>
                </c:pt>
                <c:pt idx="63093">
                  <c:v>4.6583099999999997E-3</c:v>
                </c:pt>
                <c:pt idx="63094">
                  <c:v>4.4421499999999997E-3</c:v>
                </c:pt>
                <c:pt idx="63095">
                  <c:v>2.7598800000000001E-3</c:v>
                </c:pt>
                <c:pt idx="63096">
                  <c:v>-1.00723E-3</c:v>
                </c:pt>
                <c:pt idx="63097">
                  <c:v>-3.69572E-3</c:v>
                </c:pt>
                <c:pt idx="63098">
                  <c:v>-7.1588600000000004E-3</c:v>
                </c:pt>
                <c:pt idx="63099">
                  <c:v>-8.5841700000000003E-3</c:v>
                </c:pt>
                <c:pt idx="63100">
                  <c:v>-4.7858800000000002E-3</c:v>
                </c:pt>
                <c:pt idx="63101">
                  <c:v>-5.1326599999999998E-3</c:v>
                </c:pt>
                <c:pt idx="63102">
                  <c:v>-5.8014299999999998E-3</c:v>
                </c:pt>
                <c:pt idx="63103">
                  <c:v>-5.68557E-3</c:v>
                </c:pt>
                <c:pt idx="63104">
                  <c:v>-5.5453400000000002E-3</c:v>
                </c:pt>
                <c:pt idx="63105">
                  <c:v>-5.8308800000000001E-3</c:v>
                </c:pt>
                <c:pt idx="63106">
                  <c:v>-5.9060600000000003E-3</c:v>
                </c:pt>
                <c:pt idx="63107">
                  <c:v>-5.2436200000000001E-3</c:v>
                </c:pt>
                <c:pt idx="63108">
                  <c:v>-5.1215599999999998E-3</c:v>
                </c:pt>
                <c:pt idx="63109">
                  <c:v>-4.1079000000000003E-3</c:v>
                </c:pt>
                <c:pt idx="63110">
                  <c:v>-8.1291000000000002E-4</c:v>
                </c:pt>
                <c:pt idx="63111">
                  <c:v>2.59596E-3</c:v>
                </c:pt>
                <c:pt idx="63112">
                  <c:v>4.2958900000000001E-3</c:v>
                </c:pt>
                <c:pt idx="63113">
                  <c:v>6.2753000000000001E-3</c:v>
                </c:pt>
                <c:pt idx="63114">
                  <c:v>7.0385300000000003E-3</c:v>
                </c:pt>
                <c:pt idx="63115">
                  <c:v>6.2182799999999996E-3</c:v>
                </c:pt>
                <c:pt idx="63116">
                  <c:v>6.6294099999999996E-3</c:v>
                </c:pt>
                <c:pt idx="63117">
                  <c:v>7.4116E-3</c:v>
                </c:pt>
                <c:pt idx="63118">
                  <c:v>6.1791800000000003E-3</c:v>
                </c:pt>
                <c:pt idx="63119">
                  <c:v>5.4078199999999998E-3</c:v>
                </c:pt>
                <c:pt idx="63120">
                  <c:v>5.9218500000000002E-3</c:v>
                </c:pt>
                <c:pt idx="63121">
                  <c:v>5.6614899999999999E-3</c:v>
                </c:pt>
                <c:pt idx="63122">
                  <c:v>5.3684300000000004E-3</c:v>
                </c:pt>
                <c:pt idx="63123">
                  <c:v>3.17053E-3</c:v>
                </c:pt>
                <c:pt idx="63124">
                  <c:v>3.1475100000000001E-3</c:v>
                </c:pt>
                <c:pt idx="63125">
                  <c:v>2.59436E-3</c:v>
                </c:pt>
                <c:pt idx="63126">
                  <c:v>-1.3907399999999999E-3</c:v>
                </c:pt>
                <c:pt idx="63127">
                  <c:v>-4.1021399999999998E-3</c:v>
                </c:pt>
                <c:pt idx="63128">
                  <c:v>-4.5040699999999998E-3</c:v>
                </c:pt>
                <c:pt idx="63129">
                  <c:v>-5.8701999999999999E-3</c:v>
                </c:pt>
                <c:pt idx="63130">
                  <c:v>-3.9033000000000002E-3</c:v>
                </c:pt>
                <c:pt idx="63131">
                  <c:v>1.20706E-3</c:v>
                </c:pt>
                <c:pt idx="63132">
                  <c:v>2.6595999999999998E-3</c:v>
                </c:pt>
                <c:pt idx="63133">
                  <c:v>3.5938300000000001E-3</c:v>
                </c:pt>
                <c:pt idx="63134">
                  <c:v>4.9380200000000004E-3</c:v>
                </c:pt>
                <c:pt idx="63135">
                  <c:v>4.1448500000000003E-3</c:v>
                </c:pt>
                <c:pt idx="63136">
                  <c:v>8.4761999999999999E-4</c:v>
                </c:pt>
                <c:pt idx="63137">
                  <c:v>-2.63057E-3</c:v>
                </c:pt>
                <c:pt idx="63138">
                  <c:v>-5.2692299999999997E-3</c:v>
                </c:pt>
                <c:pt idx="63139">
                  <c:v>-9.1871000000000001E-3</c:v>
                </c:pt>
                <c:pt idx="63140">
                  <c:v>-8.3067799999999997E-3</c:v>
                </c:pt>
                <c:pt idx="63141">
                  <c:v>-5.4867800000000001E-3</c:v>
                </c:pt>
                <c:pt idx="63142">
                  <c:v>-5.6411500000000002E-3</c:v>
                </c:pt>
                <c:pt idx="63143">
                  <c:v>-4.9689799999999996E-3</c:v>
                </c:pt>
                <c:pt idx="63144">
                  <c:v>-5.3981799999999998E-3</c:v>
                </c:pt>
                <c:pt idx="63145">
                  <c:v>-3.9051799999999998E-3</c:v>
                </c:pt>
                <c:pt idx="63146">
                  <c:v>1.5498700000000001E-3</c:v>
                </c:pt>
                <c:pt idx="63147">
                  <c:v>3.7913399999999998E-3</c:v>
                </c:pt>
                <c:pt idx="63148">
                  <c:v>4.5150600000000004E-3</c:v>
                </c:pt>
                <c:pt idx="63149">
                  <c:v>4.7370199999999998E-3</c:v>
                </c:pt>
                <c:pt idx="63150">
                  <c:v>3.7833799999999998E-3</c:v>
                </c:pt>
                <c:pt idx="63151">
                  <c:v>2.8654499999999999E-3</c:v>
                </c:pt>
                <c:pt idx="63152">
                  <c:v>-1.26001E-3</c:v>
                </c:pt>
                <c:pt idx="63153">
                  <c:v>-5.9327599999999996E-3</c:v>
                </c:pt>
                <c:pt idx="63154">
                  <c:v>-6.7276699999999998E-3</c:v>
                </c:pt>
                <c:pt idx="63155">
                  <c:v>-7.5756199999999999E-3</c:v>
                </c:pt>
                <c:pt idx="63156">
                  <c:v>-7.4695500000000001E-3</c:v>
                </c:pt>
                <c:pt idx="63157">
                  <c:v>-5.85061E-3</c:v>
                </c:pt>
                <c:pt idx="63158">
                  <c:v>-6.6851699999999998E-3</c:v>
                </c:pt>
                <c:pt idx="63159">
                  <c:v>-6.4368999999999997E-3</c:v>
                </c:pt>
                <c:pt idx="63160">
                  <c:v>-5.4408599999999996E-3</c:v>
                </c:pt>
                <c:pt idx="63161">
                  <c:v>-7.2605300000000003E-3</c:v>
                </c:pt>
                <c:pt idx="63162">
                  <c:v>-6.0832600000000001E-3</c:v>
                </c:pt>
                <c:pt idx="63163">
                  <c:v>-5.5009899999999999E-3</c:v>
                </c:pt>
                <c:pt idx="63164">
                  <c:v>-5.7620600000000003E-3</c:v>
                </c:pt>
                <c:pt idx="63165">
                  <c:v>-4.4993999999999998E-3</c:v>
                </c:pt>
                <c:pt idx="63166">
                  <c:v>-1.8353E-3</c:v>
                </c:pt>
                <c:pt idx="63167">
                  <c:v>2.6701400000000001E-3</c:v>
                </c:pt>
                <c:pt idx="63168">
                  <c:v>4.61386E-3</c:v>
                </c:pt>
                <c:pt idx="63169">
                  <c:v>5.6348099999999996E-3</c:v>
                </c:pt>
                <c:pt idx="63170">
                  <c:v>7.4977999999999998E-3</c:v>
                </c:pt>
                <c:pt idx="63171">
                  <c:v>7.1767999999999997E-3</c:v>
                </c:pt>
                <c:pt idx="63172">
                  <c:v>6.5687999999999996E-3</c:v>
                </c:pt>
                <c:pt idx="63173">
                  <c:v>7.9432200000000008E-3</c:v>
                </c:pt>
                <c:pt idx="63174">
                  <c:v>7.2202400000000002E-3</c:v>
                </c:pt>
                <c:pt idx="63175">
                  <c:v>5.4736000000000003E-3</c:v>
                </c:pt>
                <c:pt idx="63176">
                  <c:v>7.4423099999999997E-3</c:v>
                </c:pt>
                <c:pt idx="63177">
                  <c:v>6.1110000000000001E-3</c:v>
                </c:pt>
                <c:pt idx="63178">
                  <c:v>5.8021899999999996E-3</c:v>
                </c:pt>
                <c:pt idx="63179">
                  <c:v>4.7788099999999997E-3</c:v>
                </c:pt>
                <c:pt idx="63180">
                  <c:v>3.33995E-3</c:v>
                </c:pt>
                <c:pt idx="63181">
                  <c:v>1.5705199999999999E-3</c:v>
                </c:pt>
                <c:pt idx="63182">
                  <c:v>-1.84001E-3</c:v>
                </c:pt>
                <c:pt idx="63183">
                  <c:v>-3.9311499999999996E-3</c:v>
                </c:pt>
                <c:pt idx="63184">
                  <c:v>-5.0192800000000001E-3</c:v>
                </c:pt>
                <c:pt idx="63185">
                  <c:v>-4.76357E-3</c:v>
                </c:pt>
                <c:pt idx="63186">
                  <c:v>-3.30037E-3</c:v>
                </c:pt>
                <c:pt idx="63187">
                  <c:v>6.0703000000000005E-4</c:v>
                </c:pt>
                <c:pt idx="63188">
                  <c:v>2.9560599999999999E-3</c:v>
                </c:pt>
                <c:pt idx="63189">
                  <c:v>4.5474299999999999E-3</c:v>
                </c:pt>
                <c:pt idx="63190">
                  <c:v>4.5863500000000003E-3</c:v>
                </c:pt>
                <c:pt idx="63191">
                  <c:v>3.1370500000000002E-3</c:v>
                </c:pt>
                <c:pt idx="63192">
                  <c:v>1.33785E-3</c:v>
                </c:pt>
                <c:pt idx="63193">
                  <c:v>-2.6204499999999999E-3</c:v>
                </c:pt>
                <c:pt idx="63194">
                  <c:v>-6.2772399999999999E-3</c:v>
                </c:pt>
                <c:pt idx="63195">
                  <c:v>-8.1290200000000007E-3</c:v>
                </c:pt>
                <c:pt idx="63196">
                  <c:v>-7.5686199999999999E-3</c:v>
                </c:pt>
                <c:pt idx="63197">
                  <c:v>-6.9071899999999997E-3</c:v>
                </c:pt>
                <c:pt idx="63198">
                  <c:v>-5.9969000000000003E-3</c:v>
                </c:pt>
                <c:pt idx="63199">
                  <c:v>-5.7783499999999998E-3</c:v>
                </c:pt>
                <c:pt idx="63200">
                  <c:v>-5.4661600000000003E-3</c:v>
                </c:pt>
                <c:pt idx="63201">
                  <c:v>-2.6051999999999998E-3</c:v>
                </c:pt>
                <c:pt idx="63202">
                  <c:v>-3.1397E-4</c:v>
                </c:pt>
                <c:pt idx="63203">
                  <c:v>2.1918799999999998E-3</c:v>
                </c:pt>
                <c:pt idx="63204">
                  <c:v>4.4117000000000002E-3</c:v>
                </c:pt>
                <c:pt idx="63205">
                  <c:v>4.2766499999999999E-3</c:v>
                </c:pt>
                <c:pt idx="63206">
                  <c:v>4.6263199999999997E-3</c:v>
                </c:pt>
                <c:pt idx="63207">
                  <c:v>2.1803299999999999E-3</c:v>
                </c:pt>
                <c:pt idx="63208">
                  <c:v>-1.77151E-3</c:v>
                </c:pt>
                <c:pt idx="63209">
                  <c:v>-3.6424199999999999E-3</c:v>
                </c:pt>
                <c:pt idx="63210">
                  <c:v>-7.3837900000000003E-3</c:v>
                </c:pt>
                <c:pt idx="63211">
                  <c:v>-8.6729400000000005E-3</c:v>
                </c:pt>
                <c:pt idx="63212">
                  <c:v>-7.3210999999999997E-3</c:v>
                </c:pt>
                <c:pt idx="63213">
                  <c:v>-7.8397199999999997E-3</c:v>
                </c:pt>
                <c:pt idx="63214">
                  <c:v>-6.0949899999999998E-3</c:v>
                </c:pt>
                <c:pt idx="63215">
                  <c:v>-5.9951800000000001E-3</c:v>
                </c:pt>
                <c:pt idx="63216">
                  <c:v>-6.91386E-3</c:v>
                </c:pt>
                <c:pt idx="63217">
                  <c:v>-7.0528099999999996E-3</c:v>
                </c:pt>
                <c:pt idx="63218">
                  <c:v>-6.6244900000000002E-3</c:v>
                </c:pt>
                <c:pt idx="63219">
                  <c:v>-7.2265200000000002E-3</c:v>
                </c:pt>
                <c:pt idx="63220">
                  <c:v>-5.2947100000000002E-3</c:v>
                </c:pt>
                <c:pt idx="63221">
                  <c:v>-3.4279900000000001E-3</c:v>
                </c:pt>
                <c:pt idx="63222">
                  <c:v>-1.9547800000000001E-3</c:v>
                </c:pt>
                <c:pt idx="63223">
                  <c:v>2.8013999999999999E-3</c:v>
                </c:pt>
                <c:pt idx="63224">
                  <c:v>4.56596E-3</c:v>
                </c:pt>
                <c:pt idx="63225">
                  <c:v>5.8594700000000003E-3</c:v>
                </c:pt>
                <c:pt idx="63226">
                  <c:v>7.9998599999999993E-3</c:v>
                </c:pt>
                <c:pt idx="63227">
                  <c:v>8.3388500000000001E-3</c:v>
                </c:pt>
                <c:pt idx="63228">
                  <c:v>5.5969699999999997E-3</c:v>
                </c:pt>
                <c:pt idx="63229">
                  <c:v>5.9483799999999996E-3</c:v>
                </c:pt>
                <c:pt idx="63230">
                  <c:v>7.8229000000000007E-3</c:v>
                </c:pt>
                <c:pt idx="63231">
                  <c:v>6.6490100000000003E-3</c:v>
                </c:pt>
                <c:pt idx="63232">
                  <c:v>7.5274799999999996E-3</c:v>
                </c:pt>
                <c:pt idx="63233">
                  <c:v>6.68412E-3</c:v>
                </c:pt>
                <c:pt idx="63234">
                  <c:v>6.1147299999999996E-3</c:v>
                </c:pt>
                <c:pt idx="63235">
                  <c:v>5.1068499999999996E-3</c:v>
                </c:pt>
                <c:pt idx="63236">
                  <c:v>4.1594300000000004E-3</c:v>
                </c:pt>
                <c:pt idx="63237">
                  <c:v>2.1726499999999999E-3</c:v>
                </c:pt>
                <c:pt idx="63238">
                  <c:v>-1.6819999999999999E-3</c:v>
                </c:pt>
                <c:pt idx="63239">
                  <c:v>-5.0095000000000001E-3</c:v>
                </c:pt>
                <c:pt idx="63240">
                  <c:v>-5.7355799999999997E-3</c:v>
                </c:pt>
                <c:pt idx="63241">
                  <c:v>-4.3936799999999996E-3</c:v>
                </c:pt>
                <c:pt idx="63242">
                  <c:v>-2.1944500000000001E-3</c:v>
                </c:pt>
                <c:pt idx="63243">
                  <c:v>1.1381500000000001E-3</c:v>
                </c:pt>
                <c:pt idx="63244">
                  <c:v>2.5588500000000001E-3</c:v>
                </c:pt>
                <c:pt idx="63245">
                  <c:v>4.1917100000000004E-3</c:v>
                </c:pt>
                <c:pt idx="63246">
                  <c:v>6.4677600000000003E-3</c:v>
                </c:pt>
                <c:pt idx="63247">
                  <c:v>3.1942199999999998E-3</c:v>
                </c:pt>
                <c:pt idx="63248">
                  <c:v>5.2145000000000002E-4</c:v>
                </c:pt>
                <c:pt idx="63249">
                  <c:v>-2.4118299999999998E-3</c:v>
                </c:pt>
                <c:pt idx="63250">
                  <c:v>-6.6237199999999996E-3</c:v>
                </c:pt>
                <c:pt idx="63251">
                  <c:v>-7.3286000000000002E-3</c:v>
                </c:pt>
                <c:pt idx="63252">
                  <c:v>-8.6549499999999998E-3</c:v>
                </c:pt>
                <c:pt idx="63253">
                  <c:v>-7.3598800000000001E-3</c:v>
                </c:pt>
                <c:pt idx="63254">
                  <c:v>-7.5471799999999997E-3</c:v>
                </c:pt>
                <c:pt idx="63255">
                  <c:v>-7.9570500000000002E-3</c:v>
                </c:pt>
                <c:pt idx="63256">
                  <c:v>-4.7486999999999998E-3</c:v>
                </c:pt>
                <c:pt idx="63257">
                  <c:v>-3.3225400000000001E-3</c:v>
                </c:pt>
                <c:pt idx="63258">
                  <c:v>5.2196000000000002E-4</c:v>
                </c:pt>
                <c:pt idx="63259">
                  <c:v>3.34556E-3</c:v>
                </c:pt>
                <c:pt idx="63260">
                  <c:v>4.38923E-3</c:v>
                </c:pt>
                <c:pt idx="63261">
                  <c:v>5.6044900000000002E-3</c:v>
                </c:pt>
                <c:pt idx="63262">
                  <c:v>3.45072E-3</c:v>
                </c:pt>
                <c:pt idx="63263">
                  <c:v>1.4940000000000001E-3</c:v>
                </c:pt>
                <c:pt idx="63264">
                  <c:v>-1.76969E-3</c:v>
                </c:pt>
                <c:pt idx="63265">
                  <c:v>-5.2121499999999996E-3</c:v>
                </c:pt>
                <c:pt idx="63266">
                  <c:v>-6.2166799999999996E-3</c:v>
                </c:pt>
                <c:pt idx="63267">
                  <c:v>-7.6259500000000003E-3</c:v>
                </c:pt>
                <c:pt idx="63268">
                  <c:v>-7.3396299999999998E-3</c:v>
                </c:pt>
                <c:pt idx="63269">
                  <c:v>-8.0189900000000001E-3</c:v>
                </c:pt>
                <c:pt idx="63270">
                  <c:v>-7.2075899999999998E-3</c:v>
                </c:pt>
                <c:pt idx="63271">
                  <c:v>-6.0636800000000001E-3</c:v>
                </c:pt>
                <c:pt idx="63272">
                  <c:v>-7.4068900000000002E-3</c:v>
                </c:pt>
                <c:pt idx="63273">
                  <c:v>-8.0011600000000002E-3</c:v>
                </c:pt>
                <c:pt idx="63274">
                  <c:v>-6.9209500000000004E-3</c:v>
                </c:pt>
                <c:pt idx="63275">
                  <c:v>-6.0799599999999997E-3</c:v>
                </c:pt>
                <c:pt idx="63276">
                  <c:v>-5.0383399999999997E-3</c:v>
                </c:pt>
                <c:pt idx="63277">
                  <c:v>-3.54908E-3</c:v>
                </c:pt>
                <c:pt idx="63278">
                  <c:v>-1.2827100000000001E-3</c:v>
                </c:pt>
                <c:pt idx="63279">
                  <c:v>1.5610299999999999E-3</c:v>
                </c:pt>
                <c:pt idx="63280">
                  <c:v>5.5882400000000004E-3</c:v>
                </c:pt>
                <c:pt idx="63281">
                  <c:v>6.8814899999999997E-3</c:v>
                </c:pt>
                <c:pt idx="63282">
                  <c:v>6.6366699999999999E-3</c:v>
                </c:pt>
                <c:pt idx="63283">
                  <c:v>8.2181800000000003E-3</c:v>
                </c:pt>
                <c:pt idx="63284">
                  <c:v>7.5573200000000002E-3</c:v>
                </c:pt>
                <c:pt idx="63285">
                  <c:v>7.4311799999999999E-3</c:v>
                </c:pt>
                <c:pt idx="63286">
                  <c:v>6.6583900000000001E-3</c:v>
                </c:pt>
                <c:pt idx="63287">
                  <c:v>6.4821799999999997E-3</c:v>
                </c:pt>
                <c:pt idx="63288">
                  <c:v>7.7200899999999998E-3</c:v>
                </c:pt>
                <c:pt idx="63289">
                  <c:v>6.2117400000000003E-3</c:v>
                </c:pt>
                <c:pt idx="63290">
                  <c:v>7.1532399999999999E-3</c:v>
                </c:pt>
                <c:pt idx="63291">
                  <c:v>6.0984400000000001E-3</c:v>
                </c:pt>
                <c:pt idx="63292">
                  <c:v>3.53828E-3</c:v>
                </c:pt>
                <c:pt idx="63293">
                  <c:v>1.68535E-3</c:v>
                </c:pt>
                <c:pt idx="63294">
                  <c:v>-1.3873900000000001E-3</c:v>
                </c:pt>
                <c:pt idx="63295">
                  <c:v>-4.24188E-3</c:v>
                </c:pt>
                <c:pt idx="63296">
                  <c:v>-4.3060199999999998E-3</c:v>
                </c:pt>
                <c:pt idx="63297">
                  <c:v>-3.2270100000000002E-3</c:v>
                </c:pt>
                <c:pt idx="63298">
                  <c:v>-2.6594000000000001E-3</c:v>
                </c:pt>
                <c:pt idx="63299">
                  <c:v>1.7144999999999999E-4</c:v>
                </c:pt>
                <c:pt idx="63300">
                  <c:v>3.4065100000000002E-3</c:v>
                </c:pt>
                <c:pt idx="63301">
                  <c:v>4.5484100000000001E-3</c:v>
                </c:pt>
                <c:pt idx="63302">
                  <c:v>4.6891099999999998E-3</c:v>
                </c:pt>
                <c:pt idx="63303">
                  <c:v>3.4647100000000002E-3</c:v>
                </c:pt>
                <c:pt idx="63304">
                  <c:v>1.6157999999999999E-3</c:v>
                </c:pt>
                <c:pt idx="63305">
                  <c:v>-1.70104E-3</c:v>
                </c:pt>
                <c:pt idx="63306">
                  <c:v>-4.6828E-3</c:v>
                </c:pt>
                <c:pt idx="63307">
                  <c:v>-8.1163499999999996E-3</c:v>
                </c:pt>
                <c:pt idx="63308">
                  <c:v>-1.0444200000000001E-2</c:v>
                </c:pt>
                <c:pt idx="63309">
                  <c:v>-7.9122800000000007E-3</c:v>
                </c:pt>
                <c:pt idx="63310">
                  <c:v>-6.9487799999999999E-3</c:v>
                </c:pt>
                <c:pt idx="63311">
                  <c:v>-7.3016599999999997E-3</c:v>
                </c:pt>
                <c:pt idx="63312">
                  <c:v>-5.3237299999999996E-3</c:v>
                </c:pt>
                <c:pt idx="63313">
                  <c:v>-3.3912199999999999E-3</c:v>
                </c:pt>
                <c:pt idx="63314">
                  <c:v>8.5196000000000002E-4</c:v>
                </c:pt>
                <c:pt idx="63315">
                  <c:v>3.7983800000000001E-3</c:v>
                </c:pt>
                <c:pt idx="63316">
                  <c:v>4.5857099999999998E-3</c:v>
                </c:pt>
                <c:pt idx="63317">
                  <c:v>6.1966499999999997E-3</c:v>
                </c:pt>
                <c:pt idx="63318">
                  <c:v>3.9341100000000002E-3</c:v>
                </c:pt>
                <c:pt idx="63319">
                  <c:v>7.4963999999999999E-4</c:v>
                </c:pt>
                <c:pt idx="63320">
                  <c:v>-2.0125000000000001E-4</c:v>
                </c:pt>
                <c:pt idx="63321">
                  <c:v>-3.7153199999999998E-3</c:v>
                </c:pt>
                <c:pt idx="63322">
                  <c:v>-7.8427099999999993E-3</c:v>
                </c:pt>
                <c:pt idx="63323">
                  <c:v>-8.1937699999999995E-3</c:v>
                </c:pt>
                <c:pt idx="63324">
                  <c:v>-7.3058799999999998E-3</c:v>
                </c:pt>
                <c:pt idx="63325">
                  <c:v>-6.85368E-3</c:v>
                </c:pt>
                <c:pt idx="63326">
                  <c:v>-7.03712E-3</c:v>
                </c:pt>
                <c:pt idx="63327">
                  <c:v>-8.0119100000000006E-3</c:v>
                </c:pt>
                <c:pt idx="63328">
                  <c:v>-8.1428999999999998E-3</c:v>
                </c:pt>
                <c:pt idx="63329">
                  <c:v>-7.3603499999999999E-3</c:v>
                </c:pt>
                <c:pt idx="63330">
                  <c:v>-5.8685500000000002E-3</c:v>
                </c:pt>
                <c:pt idx="63331">
                  <c:v>-6.6462099999999996E-3</c:v>
                </c:pt>
                <c:pt idx="63332">
                  <c:v>-6.6774199999999999E-3</c:v>
                </c:pt>
                <c:pt idx="63333">
                  <c:v>-5.0503800000000001E-3</c:v>
                </c:pt>
                <c:pt idx="63334">
                  <c:v>-1.2979199999999999E-3</c:v>
                </c:pt>
                <c:pt idx="63335">
                  <c:v>2.1085800000000001E-3</c:v>
                </c:pt>
                <c:pt idx="63336">
                  <c:v>3.72295E-3</c:v>
                </c:pt>
                <c:pt idx="63337">
                  <c:v>6.6931600000000001E-3</c:v>
                </c:pt>
                <c:pt idx="63338">
                  <c:v>8.4052599999999995E-3</c:v>
                </c:pt>
                <c:pt idx="63339">
                  <c:v>7.5128199999999999E-3</c:v>
                </c:pt>
                <c:pt idx="63340">
                  <c:v>7.1520400000000001E-3</c:v>
                </c:pt>
                <c:pt idx="63341">
                  <c:v>6.9769899999999998E-3</c:v>
                </c:pt>
                <c:pt idx="63342">
                  <c:v>7.1661600000000004E-3</c:v>
                </c:pt>
                <c:pt idx="63343">
                  <c:v>6.8548999999999997E-3</c:v>
                </c:pt>
                <c:pt idx="63344">
                  <c:v>7.6968599999999998E-3</c:v>
                </c:pt>
                <c:pt idx="63345">
                  <c:v>7.3871800000000001E-3</c:v>
                </c:pt>
                <c:pt idx="63346">
                  <c:v>6.9992400000000003E-3</c:v>
                </c:pt>
                <c:pt idx="63347">
                  <c:v>5.4928499999999996E-3</c:v>
                </c:pt>
                <c:pt idx="63348">
                  <c:v>3.6525099999999999E-3</c:v>
                </c:pt>
                <c:pt idx="63349">
                  <c:v>1.2318699999999999E-3</c:v>
                </c:pt>
                <c:pt idx="63350">
                  <c:v>-2.0998100000000001E-3</c:v>
                </c:pt>
                <c:pt idx="63351">
                  <c:v>-3.0211499999999998E-3</c:v>
                </c:pt>
                <c:pt idx="63352">
                  <c:v>-5.8132100000000001E-3</c:v>
                </c:pt>
                <c:pt idx="63353">
                  <c:v>-4.1731800000000003E-3</c:v>
                </c:pt>
                <c:pt idx="63354">
                  <c:v>-1.76326E-3</c:v>
                </c:pt>
                <c:pt idx="63355">
                  <c:v>2.8830000000000001E-4</c:v>
                </c:pt>
                <c:pt idx="63356">
                  <c:v>4.5981700000000004E-3</c:v>
                </c:pt>
                <c:pt idx="63357">
                  <c:v>4.3078500000000002E-3</c:v>
                </c:pt>
                <c:pt idx="63358">
                  <c:v>3.8825600000000002E-3</c:v>
                </c:pt>
                <c:pt idx="63359">
                  <c:v>3.5334699999999999E-3</c:v>
                </c:pt>
                <c:pt idx="63360">
                  <c:v>1.049E-4</c:v>
                </c:pt>
                <c:pt idx="63361">
                  <c:v>-1.7109200000000001E-3</c:v>
                </c:pt>
                <c:pt idx="63362">
                  <c:v>-4.52068E-3</c:v>
                </c:pt>
                <c:pt idx="63363">
                  <c:v>-8.7520800000000006E-3</c:v>
                </c:pt>
                <c:pt idx="63364">
                  <c:v>-7.8493599999999997E-3</c:v>
                </c:pt>
                <c:pt idx="63365">
                  <c:v>-8.4734900000000002E-3</c:v>
                </c:pt>
                <c:pt idx="63366">
                  <c:v>-7.19632E-3</c:v>
                </c:pt>
                <c:pt idx="63367">
                  <c:v>-5.3557600000000002E-3</c:v>
                </c:pt>
                <c:pt idx="63368">
                  <c:v>-6.25283E-3</c:v>
                </c:pt>
                <c:pt idx="63369">
                  <c:v>-2.86966E-3</c:v>
                </c:pt>
                <c:pt idx="63370">
                  <c:v>9.9528000000000008E-4</c:v>
                </c:pt>
                <c:pt idx="63371">
                  <c:v>2.1282800000000002E-3</c:v>
                </c:pt>
                <c:pt idx="63372">
                  <c:v>4.9725500000000001E-3</c:v>
                </c:pt>
                <c:pt idx="63373">
                  <c:v>5.2226699999999996E-3</c:v>
                </c:pt>
                <c:pt idx="63374">
                  <c:v>3.7301299999999999E-3</c:v>
                </c:pt>
                <c:pt idx="63375">
                  <c:v>2.0962400000000001E-3</c:v>
                </c:pt>
                <c:pt idx="63376">
                  <c:v>-2.19388E-3</c:v>
                </c:pt>
                <c:pt idx="63377">
                  <c:v>-6.0812100000000001E-3</c:v>
                </c:pt>
                <c:pt idx="63378">
                  <c:v>-6.6239000000000003E-3</c:v>
                </c:pt>
                <c:pt idx="63379">
                  <c:v>-7.5183799999999999E-3</c:v>
                </c:pt>
                <c:pt idx="63380">
                  <c:v>-8.7924600000000002E-3</c:v>
                </c:pt>
                <c:pt idx="63381">
                  <c:v>-6.77598E-3</c:v>
                </c:pt>
                <c:pt idx="63382">
                  <c:v>-5.6886200000000001E-3</c:v>
                </c:pt>
                <c:pt idx="63383">
                  <c:v>-7.4230199999999998E-3</c:v>
                </c:pt>
                <c:pt idx="63384">
                  <c:v>-8.1117900000000007E-3</c:v>
                </c:pt>
                <c:pt idx="63385">
                  <c:v>-7.5778099999999999E-3</c:v>
                </c:pt>
                <c:pt idx="63386">
                  <c:v>-6.72414E-3</c:v>
                </c:pt>
                <c:pt idx="63387">
                  <c:v>-5.9393400000000004E-3</c:v>
                </c:pt>
                <c:pt idx="63388">
                  <c:v>-5.4870800000000001E-3</c:v>
                </c:pt>
                <c:pt idx="63389">
                  <c:v>-4.0953999999999999E-3</c:v>
                </c:pt>
                <c:pt idx="63390">
                  <c:v>-1.2987599999999999E-3</c:v>
                </c:pt>
                <c:pt idx="63391">
                  <c:v>1.3935499999999999E-3</c:v>
                </c:pt>
                <c:pt idx="63392">
                  <c:v>3.7110400000000001E-3</c:v>
                </c:pt>
                <c:pt idx="63393">
                  <c:v>5.9503799999999999E-3</c:v>
                </c:pt>
                <c:pt idx="63394">
                  <c:v>7.9704700000000003E-3</c:v>
                </c:pt>
                <c:pt idx="63395">
                  <c:v>8.0162299999999992E-3</c:v>
                </c:pt>
                <c:pt idx="63396">
                  <c:v>7.9153899999999996E-3</c:v>
                </c:pt>
                <c:pt idx="63397">
                  <c:v>8.0876100000000003E-3</c:v>
                </c:pt>
                <c:pt idx="63398">
                  <c:v>7.4774400000000001E-3</c:v>
                </c:pt>
                <c:pt idx="63399">
                  <c:v>7.1325700000000004E-3</c:v>
                </c:pt>
                <c:pt idx="63400">
                  <c:v>6.9430799999999999E-3</c:v>
                </c:pt>
                <c:pt idx="63401">
                  <c:v>6.4454100000000004E-3</c:v>
                </c:pt>
                <c:pt idx="63402">
                  <c:v>6.2418600000000001E-3</c:v>
                </c:pt>
                <c:pt idx="63403">
                  <c:v>5.6249400000000001E-3</c:v>
                </c:pt>
                <c:pt idx="63404">
                  <c:v>4.4249299999999997E-3</c:v>
                </c:pt>
                <c:pt idx="63405">
                  <c:v>1.93524E-3</c:v>
                </c:pt>
                <c:pt idx="63406">
                  <c:v>-2.8752999999999998E-4</c:v>
                </c:pt>
                <c:pt idx="63407">
                  <c:v>-3.9742400000000004E-3</c:v>
                </c:pt>
                <c:pt idx="63408">
                  <c:v>-3.7166600000000001E-3</c:v>
                </c:pt>
                <c:pt idx="63409">
                  <c:v>-2.8909500000000002E-3</c:v>
                </c:pt>
                <c:pt idx="63410">
                  <c:v>-2.79517E-3</c:v>
                </c:pt>
                <c:pt idx="63411">
                  <c:v>6.8059000000000001E-4</c:v>
                </c:pt>
                <c:pt idx="63412">
                  <c:v>2.3428300000000002E-3</c:v>
                </c:pt>
                <c:pt idx="63413">
                  <c:v>5.1710000000000002E-3</c:v>
                </c:pt>
                <c:pt idx="63414">
                  <c:v>5.1886700000000003E-3</c:v>
                </c:pt>
                <c:pt idx="63415">
                  <c:v>2.4062799999999998E-3</c:v>
                </c:pt>
                <c:pt idx="63416">
                  <c:v>1.2544699999999999E-3</c:v>
                </c:pt>
                <c:pt idx="63417">
                  <c:v>-1.60516E-3</c:v>
                </c:pt>
                <c:pt idx="63418">
                  <c:v>-5.4586299999999999E-3</c:v>
                </c:pt>
                <c:pt idx="63419">
                  <c:v>-8.3212000000000008E-3</c:v>
                </c:pt>
                <c:pt idx="63420">
                  <c:v>-7.9644899999999994E-3</c:v>
                </c:pt>
                <c:pt idx="63421">
                  <c:v>-7.1154E-3</c:v>
                </c:pt>
                <c:pt idx="63422">
                  <c:v>-6.4381200000000003E-3</c:v>
                </c:pt>
                <c:pt idx="63423">
                  <c:v>-7.7505600000000001E-3</c:v>
                </c:pt>
                <c:pt idx="63424">
                  <c:v>-6.4354700000000004E-3</c:v>
                </c:pt>
                <c:pt idx="63425">
                  <c:v>-1.81719E-3</c:v>
                </c:pt>
                <c:pt idx="63426" formatCode="0.00E+00">
                  <c:v>-3.8510000000000002E-5</c:v>
                </c:pt>
                <c:pt idx="63427">
                  <c:v>1.9458699999999999E-3</c:v>
                </c:pt>
                <c:pt idx="63428">
                  <c:v>4.9070399999999997E-3</c:v>
                </c:pt>
                <c:pt idx="63429">
                  <c:v>5.1400600000000001E-3</c:v>
                </c:pt>
                <c:pt idx="63430">
                  <c:v>3.2045699999999999E-3</c:v>
                </c:pt>
                <c:pt idx="63431">
                  <c:v>1.0424399999999999E-3</c:v>
                </c:pt>
                <c:pt idx="63432">
                  <c:v>-2.1889800000000001E-3</c:v>
                </c:pt>
                <c:pt idx="63433">
                  <c:v>-3.58435E-3</c:v>
                </c:pt>
                <c:pt idx="63434">
                  <c:v>-5.7577000000000001E-3</c:v>
                </c:pt>
                <c:pt idx="63435">
                  <c:v>-7.9757600000000001E-3</c:v>
                </c:pt>
                <c:pt idx="63436">
                  <c:v>-7.1778500000000004E-3</c:v>
                </c:pt>
                <c:pt idx="63437">
                  <c:v>-7.1597900000000001E-3</c:v>
                </c:pt>
                <c:pt idx="63438">
                  <c:v>-5.4155699999999998E-3</c:v>
                </c:pt>
                <c:pt idx="63439">
                  <c:v>-6.5046799999999997E-3</c:v>
                </c:pt>
                <c:pt idx="63440">
                  <c:v>-7.82155E-3</c:v>
                </c:pt>
                <c:pt idx="63441">
                  <c:v>-7.0523299999999999E-3</c:v>
                </c:pt>
                <c:pt idx="63442">
                  <c:v>-6.5930499999999996E-3</c:v>
                </c:pt>
                <c:pt idx="63443">
                  <c:v>-6.4050499999999998E-3</c:v>
                </c:pt>
                <c:pt idx="63444">
                  <c:v>-6.0478900000000002E-3</c:v>
                </c:pt>
                <c:pt idx="63445">
                  <c:v>-3.4654999999999998E-3</c:v>
                </c:pt>
                <c:pt idx="63446">
                  <c:v>-1.61655E-3</c:v>
                </c:pt>
                <c:pt idx="63447">
                  <c:v>2.1335E-3</c:v>
                </c:pt>
                <c:pt idx="63448">
                  <c:v>5.0187399999999998E-3</c:v>
                </c:pt>
                <c:pt idx="63449">
                  <c:v>4.6050300000000004E-3</c:v>
                </c:pt>
                <c:pt idx="63450">
                  <c:v>6.50608E-3</c:v>
                </c:pt>
                <c:pt idx="63451">
                  <c:v>6.5409300000000004E-3</c:v>
                </c:pt>
                <c:pt idx="63452">
                  <c:v>7.0371100000000001E-3</c:v>
                </c:pt>
                <c:pt idx="63453">
                  <c:v>7.3604200000000003E-3</c:v>
                </c:pt>
                <c:pt idx="63454">
                  <c:v>7.9481499999999993E-3</c:v>
                </c:pt>
                <c:pt idx="63455">
                  <c:v>7.5948999999999999E-3</c:v>
                </c:pt>
                <c:pt idx="63456">
                  <c:v>5.6210799999999997E-3</c:v>
                </c:pt>
                <c:pt idx="63457">
                  <c:v>5.7299200000000003E-3</c:v>
                </c:pt>
                <c:pt idx="63458">
                  <c:v>5.8166700000000003E-3</c:v>
                </c:pt>
                <c:pt idx="63459">
                  <c:v>6.4681699999999996E-3</c:v>
                </c:pt>
                <c:pt idx="63460">
                  <c:v>7.0034900000000002E-3</c:v>
                </c:pt>
                <c:pt idx="63461">
                  <c:v>7.1950800000000004E-3</c:v>
                </c:pt>
                <c:pt idx="63462">
                  <c:v>7.2843400000000003E-3</c:v>
                </c:pt>
                <c:pt idx="63463">
                  <c:v>5.8201099999999999E-3</c:v>
                </c:pt>
                <c:pt idx="63464">
                  <c:v>5.6915300000000002E-3</c:v>
                </c:pt>
                <c:pt idx="63465">
                  <c:v>4.6739599999999996E-3</c:v>
                </c:pt>
                <c:pt idx="63466">
                  <c:v>2.2639700000000001E-3</c:v>
                </c:pt>
                <c:pt idx="63467">
                  <c:v>-1.7077999999999999E-4</c:v>
                </c:pt>
                <c:pt idx="63468">
                  <c:v>-2.4104199999999999E-3</c:v>
                </c:pt>
                <c:pt idx="63469">
                  <c:v>-4.8713100000000002E-3</c:v>
                </c:pt>
                <c:pt idx="63470">
                  <c:v>-3.7502600000000001E-3</c:v>
                </c:pt>
                <c:pt idx="63471">
                  <c:v>-2.57858E-3</c:v>
                </c:pt>
                <c:pt idx="63472">
                  <c:v>-1.21036E-3</c:v>
                </c:pt>
                <c:pt idx="63473">
                  <c:v>2.5042599999999999E-3</c:v>
                </c:pt>
                <c:pt idx="63474">
                  <c:v>4.66702E-3</c:v>
                </c:pt>
                <c:pt idx="63475">
                  <c:v>7.5708099999999999E-3</c:v>
                </c:pt>
                <c:pt idx="63476">
                  <c:v>6.7675799999999996E-3</c:v>
                </c:pt>
                <c:pt idx="63477">
                  <c:v>6.8456100000000002E-3</c:v>
                </c:pt>
                <c:pt idx="63478">
                  <c:v>8.2756800000000005E-3</c:v>
                </c:pt>
                <c:pt idx="63479">
                  <c:v>5.7039200000000003E-3</c:v>
                </c:pt>
                <c:pt idx="63480">
                  <c:v>4.6701099999999999E-3</c:v>
                </c:pt>
                <c:pt idx="63481">
                  <c:v>2.6082900000000001E-3</c:v>
                </c:pt>
                <c:pt idx="63482">
                  <c:v>-1.9840000000000001E-3</c:v>
                </c:pt>
                <c:pt idx="63483">
                  <c:v>-4.4537300000000004E-3</c:v>
                </c:pt>
                <c:pt idx="63484">
                  <c:v>-2.97694E-3</c:v>
                </c:pt>
                <c:pt idx="63485">
                  <c:v>-3.7160000000000001E-3</c:v>
                </c:pt>
                <c:pt idx="63486">
                  <c:v>-3.6390300000000001E-3</c:v>
                </c:pt>
                <c:pt idx="63487">
                  <c:v>-1.02173E-3</c:v>
                </c:pt>
                <c:pt idx="63488">
                  <c:v>1.26253E-3</c:v>
                </c:pt>
                <c:pt idx="63489">
                  <c:v>4.5443300000000001E-3</c:v>
                </c:pt>
                <c:pt idx="63490">
                  <c:v>5.8288300000000001E-3</c:v>
                </c:pt>
                <c:pt idx="63491">
                  <c:v>7.3254799999999997E-3</c:v>
                </c:pt>
                <c:pt idx="63492">
                  <c:v>6.5584600000000003E-3</c:v>
                </c:pt>
                <c:pt idx="63493">
                  <c:v>5.1356800000000001E-3</c:v>
                </c:pt>
                <c:pt idx="63494">
                  <c:v>6.5376699999999998E-3</c:v>
                </c:pt>
                <c:pt idx="63495">
                  <c:v>6.1552000000000004E-3</c:v>
                </c:pt>
                <c:pt idx="63496">
                  <c:v>5.9573300000000003E-3</c:v>
                </c:pt>
                <c:pt idx="63497">
                  <c:v>6.8742300000000003E-3</c:v>
                </c:pt>
                <c:pt idx="63498">
                  <c:v>6.2646400000000001E-3</c:v>
                </c:pt>
                <c:pt idx="63499">
                  <c:v>5.7860100000000003E-3</c:v>
                </c:pt>
                <c:pt idx="63500">
                  <c:v>4.9922999999999999E-3</c:v>
                </c:pt>
                <c:pt idx="63501">
                  <c:v>4.6929299999999997E-3</c:v>
                </c:pt>
                <c:pt idx="63502">
                  <c:v>2.3343999999999999E-3</c:v>
                </c:pt>
                <c:pt idx="63503">
                  <c:v>-1.67106E-3</c:v>
                </c:pt>
                <c:pt idx="63504">
                  <c:v>-2.4429400000000002E-3</c:v>
                </c:pt>
                <c:pt idx="63505">
                  <c:v>-5.7035999999999996E-3</c:v>
                </c:pt>
                <c:pt idx="63506">
                  <c:v>-6.79454E-3</c:v>
                </c:pt>
                <c:pt idx="63507">
                  <c:v>-7.5021300000000001E-3</c:v>
                </c:pt>
                <c:pt idx="63508">
                  <c:v>-7.4381100000000004E-3</c:v>
                </c:pt>
                <c:pt idx="63509">
                  <c:v>-5.7012E-3</c:v>
                </c:pt>
                <c:pt idx="63510">
                  <c:v>-4.8801799999999996E-3</c:v>
                </c:pt>
                <c:pt idx="63511">
                  <c:v>-6.3288900000000002E-3</c:v>
                </c:pt>
                <c:pt idx="63512">
                  <c:v>-7.2545099999999996E-3</c:v>
                </c:pt>
                <c:pt idx="63513">
                  <c:v>-6.8461399999999997E-3</c:v>
                </c:pt>
                <c:pt idx="63514">
                  <c:v>-6.1352200000000003E-3</c:v>
                </c:pt>
                <c:pt idx="63515">
                  <c:v>-5.2480799999999996E-3</c:v>
                </c:pt>
                <c:pt idx="63516">
                  <c:v>-4.8152899999999998E-3</c:v>
                </c:pt>
                <c:pt idx="63517">
                  <c:v>-2.2209000000000001E-4</c:v>
                </c:pt>
                <c:pt idx="63518">
                  <c:v>2.4956800000000001E-3</c:v>
                </c:pt>
                <c:pt idx="63519">
                  <c:v>1.27947E-3</c:v>
                </c:pt>
                <c:pt idx="63520">
                  <c:v>3.31474E-3</c:v>
                </c:pt>
                <c:pt idx="63521">
                  <c:v>3.22376E-3</c:v>
                </c:pt>
                <c:pt idx="63522">
                  <c:v>1.00639E-3</c:v>
                </c:pt>
                <c:pt idx="63523">
                  <c:v>-1.0292999999999999E-3</c:v>
                </c:pt>
                <c:pt idx="63524">
                  <c:v>-2.7134699999999999E-3</c:v>
                </c:pt>
                <c:pt idx="63525">
                  <c:v>-3.1822199999999999E-3</c:v>
                </c:pt>
                <c:pt idx="63526">
                  <c:v>-3.05492E-3</c:v>
                </c:pt>
                <c:pt idx="63527">
                  <c:v>-1.86158E-3</c:v>
                </c:pt>
                <c:pt idx="63528" formatCode="0.00E+00">
                  <c:v>-7.0119999999999999E-5</c:v>
                </c:pt>
                <c:pt idx="63529">
                  <c:v>2.8272900000000001E-3</c:v>
                </c:pt>
                <c:pt idx="63530">
                  <c:v>3.4024599999999999E-3</c:v>
                </c:pt>
                <c:pt idx="63531">
                  <c:v>5.1262E-3</c:v>
                </c:pt>
                <c:pt idx="63532">
                  <c:v>7.2004499999999997E-3</c:v>
                </c:pt>
                <c:pt idx="63533">
                  <c:v>5.7886700000000001E-3</c:v>
                </c:pt>
                <c:pt idx="63534">
                  <c:v>5.4324799999999999E-3</c:v>
                </c:pt>
                <c:pt idx="63535">
                  <c:v>4.9734000000000002E-3</c:v>
                </c:pt>
                <c:pt idx="63536">
                  <c:v>4.4019599999999999E-3</c:v>
                </c:pt>
                <c:pt idx="63537">
                  <c:v>2.5376000000000001E-3</c:v>
                </c:pt>
                <c:pt idx="63538">
                  <c:v>-7.2386E-4</c:v>
                </c:pt>
                <c:pt idx="63539">
                  <c:v>-2.71931E-3</c:v>
                </c:pt>
                <c:pt idx="63540">
                  <c:v>-3.68484E-3</c:v>
                </c:pt>
                <c:pt idx="63541">
                  <c:v>-3.4972200000000001E-3</c:v>
                </c:pt>
                <c:pt idx="63542">
                  <c:v>-1.9004600000000001E-3</c:v>
                </c:pt>
                <c:pt idx="63543">
                  <c:v>-1.07251E-3</c:v>
                </c:pt>
                <c:pt idx="63544" formatCode="0.00E+00">
                  <c:v>8.1390000000000005E-5</c:v>
                </c:pt>
                <c:pt idx="63545">
                  <c:v>2.2331500000000002E-3</c:v>
                </c:pt>
                <c:pt idx="63546">
                  <c:v>5.2628600000000003E-3</c:v>
                </c:pt>
                <c:pt idx="63547">
                  <c:v>6.7809899999999998E-3</c:v>
                </c:pt>
                <c:pt idx="63548">
                  <c:v>6.7213400000000001E-3</c:v>
                </c:pt>
                <c:pt idx="63549">
                  <c:v>5.0480999999999998E-3</c:v>
                </c:pt>
                <c:pt idx="63550">
                  <c:v>5.9182000000000002E-3</c:v>
                </c:pt>
                <c:pt idx="63551">
                  <c:v>6.5389599999999999E-3</c:v>
                </c:pt>
                <c:pt idx="63552">
                  <c:v>5.00702E-3</c:v>
                </c:pt>
                <c:pt idx="63553">
                  <c:v>5.5185499999999997E-3</c:v>
                </c:pt>
                <c:pt idx="63554">
                  <c:v>5.72823E-3</c:v>
                </c:pt>
                <c:pt idx="63555">
                  <c:v>4.4716900000000004E-3</c:v>
                </c:pt>
                <c:pt idx="63556">
                  <c:v>4.2935100000000004E-3</c:v>
                </c:pt>
                <c:pt idx="63557">
                  <c:v>3.1418000000000001E-3</c:v>
                </c:pt>
                <c:pt idx="63558">
                  <c:v>9.3499000000000002E-4</c:v>
                </c:pt>
                <c:pt idx="63559">
                  <c:v>-7.5385999999999997E-4</c:v>
                </c:pt>
                <c:pt idx="63560">
                  <c:v>-1.3705900000000001E-3</c:v>
                </c:pt>
                <c:pt idx="63561">
                  <c:v>-4.3016799999999996E-3</c:v>
                </c:pt>
                <c:pt idx="63562">
                  <c:v>-6.06165E-3</c:v>
                </c:pt>
                <c:pt idx="63563">
                  <c:v>-5.8129399999999999E-3</c:v>
                </c:pt>
                <c:pt idx="63564">
                  <c:v>-5.9830899999999999E-3</c:v>
                </c:pt>
                <c:pt idx="63565">
                  <c:v>-5.6226499999999999E-3</c:v>
                </c:pt>
                <c:pt idx="63566">
                  <c:v>-4.8554899999999996E-3</c:v>
                </c:pt>
                <c:pt idx="63567">
                  <c:v>-4.3839999999999999E-3</c:v>
                </c:pt>
                <c:pt idx="63568">
                  <c:v>-6.1719399999999999E-3</c:v>
                </c:pt>
                <c:pt idx="63569">
                  <c:v>-6.2185900000000004E-3</c:v>
                </c:pt>
                <c:pt idx="63570">
                  <c:v>-4.9616499999999997E-3</c:v>
                </c:pt>
                <c:pt idx="63571">
                  <c:v>-4.5638199999999997E-3</c:v>
                </c:pt>
                <c:pt idx="63572">
                  <c:v>-1.8761100000000001E-3</c:v>
                </c:pt>
                <c:pt idx="63573">
                  <c:v>-5.4609999999999999E-4</c:v>
                </c:pt>
                <c:pt idx="63574">
                  <c:v>9.9832999999999996E-4</c:v>
                </c:pt>
                <c:pt idx="63575">
                  <c:v>1.81452E-3</c:v>
                </c:pt>
                <c:pt idx="63576">
                  <c:v>8.1837999999999995E-4</c:v>
                </c:pt>
                <c:pt idx="63577">
                  <c:v>2.0142099999999998E-3</c:v>
                </c:pt>
                <c:pt idx="63578">
                  <c:v>1.5799099999999999E-3</c:v>
                </c:pt>
                <c:pt idx="63579">
                  <c:v>6.2808000000000004E-4</c:v>
                </c:pt>
                <c:pt idx="63580">
                  <c:v>-4.7161000000000002E-4</c:v>
                </c:pt>
                <c:pt idx="63581">
                  <c:v>-1.8979800000000001E-3</c:v>
                </c:pt>
                <c:pt idx="63582">
                  <c:v>-1.6703200000000001E-3</c:v>
                </c:pt>
                <c:pt idx="63583">
                  <c:v>-1.6783799999999999E-3</c:v>
                </c:pt>
                <c:pt idx="63584">
                  <c:v>-3.6567000000000001E-4</c:v>
                </c:pt>
                <c:pt idx="63585">
                  <c:v>1.52863E-3</c:v>
                </c:pt>
                <c:pt idx="63586">
                  <c:v>3.6297399999999998E-3</c:v>
                </c:pt>
                <c:pt idx="63587">
                  <c:v>4.7085E-3</c:v>
                </c:pt>
                <c:pt idx="63588">
                  <c:v>5.3737899999999998E-3</c:v>
                </c:pt>
                <c:pt idx="63589">
                  <c:v>6.0776399999999996E-3</c:v>
                </c:pt>
                <c:pt idx="63590">
                  <c:v>5.8844600000000002E-3</c:v>
                </c:pt>
                <c:pt idx="63591">
                  <c:v>4.9700500000000002E-3</c:v>
                </c:pt>
                <c:pt idx="63592">
                  <c:v>2.0643100000000002E-3</c:v>
                </c:pt>
                <c:pt idx="63593">
                  <c:v>1.03444E-3</c:v>
                </c:pt>
                <c:pt idx="63594">
                  <c:v>-5.8715999999999998E-4</c:v>
                </c:pt>
                <c:pt idx="63595">
                  <c:v>-2.6279699999999999E-3</c:v>
                </c:pt>
                <c:pt idx="63596">
                  <c:v>-2.7043800000000002E-3</c:v>
                </c:pt>
                <c:pt idx="63597">
                  <c:v>-3.5210200000000001E-3</c:v>
                </c:pt>
                <c:pt idx="63598">
                  <c:v>-8.7438999999999995E-4</c:v>
                </c:pt>
                <c:pt idx="63599">
                  <c:v>-4.0712000000000002E-4</c:v>
                </c:pt>
                <c:pt idx="63600">
                  <c:v>3.3723999999999999E-4</c:v>
                </c:pt>
                <c:pt idx="63601">
                  <c:v>3.21595E-3</c:v>
                </c:pt>
                <c:pt idx="63602">
                  <c:v>3.68309E-3</c:v>
                </c:pt>
                <c:pt idx="63603">
                  <c:v>4.58582E-3</c:v>
                </c:pt>
                <c:pt idx="63604">
                  <c:v>5.8967799999999999E-3</c:v>
                </c:pt>
                <c:pt idx="63605">
                  <c:v>6.3801099999999996E-3</c:v>
                </c:pt>
                <c:pt idx="63606">
                  <c:v>4.99155E-3</c:v>
                </c:pt>
                <c:pt idx="63607">
                  <c:v>3.6233400000000001E-3</c:v>
                </c:pt>
                <c:pt idx="63608">
                  <c:v>5.6798300000000003E-3</c:v>
                </c:pt>
                <c:pt idx="63609">
                  <c:v>4.3856299999999997E-3</c:v>
                </c:pt>
                <c:pt idx="63610">
                  <c:v>4.3181699999999996E-3</c:v>
                </c:pt>
                <c:pt idx="63611">
                  <c:v>5.09071E-3</c:v>
                </c:pt>
                <c:pt idx="63612">
                  <c:v>3.4521399999999998E-3</c:v>
                </c:pt>
                <c:pt idx="63613">
                  <c:v>2.3281700000000001E-3</c:v>
                </c:pt>
                <c:pt idx="63614">
                  <c:v>1.1843400000000001E-3</c:v>
                </c:pt>
                <c:pt idx="63615">
                  <c:v>1.4668999999999999E-4</c:v>
                </c:pt>
                <c:pt idx="63616">
                  <c:v>-2.5555399999999998E-3</c:v>
                </c:pt>
                <c:pt idx="63617">
                  <c:v>-3.3894200000000002E-3</c:v>
                </c:pt>
                <c:pt idx="63618">
                  <c:v>-3.0057899999999999E-3</c:v>
                </c:pt>
                <c:pt idx="63619">
                  <c:v>-4.7530599999999999E-3</c:v>
                </c:pt>
                <c:pt idx="63620">
                  <c:v>-4.7295100000000001E-3</c:v>
                </c:pt>
                <c:pt idx="63621">
                  <c:v>-4.8613299999999996E-3</c:v>
                </c:pt>
                <c:pt idx="63622">
                  <c:v>-3.5813899999999998E-3</c:v>
                </c:pt>
                <c:pt idx="63623">
                  <c:v>-4.2624200000000003E-3</c:v>
                </c:pt>
                <c:pt idx="63624">
                  <c:v>-5.5843300000000002E-3</c:v>
                </c:pt>
                <c:pt idx="63625">
                  <c:v>-4.5318600000000004E-3</c:v>
                </c:pt>
                <c:pt idx="63626">
                  <c:v>-3.4835299999999999E-3</c:v>
                </c:pt>
                <c:pt idx="63627">
                  <c:v>-3.37156E-3</c:v>
                </c:pt>
                <c:pt idx="63628">
                  <c:v>-1.93129E-3</c:v>
                </c:pt>
                <c:pt idx="63629">
                  <c:v>-3.5348999999999998E-4</c:v>
                </c:pt>
                <c:pt idx="63630">
                  <c:v>5.4819999999999999E-4</c:v>
                </c:pt>
                <c:pt idx="63631">
                  <c:v>2.0036799999999999E-3</c:v>
                </c:pt>
                <c:pt idx="63632">
                  <c:v>1.2481700000000001E-3</c:v>
                </c:pt>
                <c:pt idx="63633">
                  <c:v>1.5942599999999999E-3</c:v>
                </c:pt>
                <c:pt idx="63634">
                  <c:v>1.3228199999999999E-3</c:v>
                </c:pt>
                <c:pt idx="63635">
                  <c:v>-7.4293999999999998E-4</c:v>
                </c:pt>
                <c:pt idx="63636">
                  <c:v>-1.1817799999999999E-3</c:v>
                </c:pt>
                <c:pt idx="63637">
                  <c:v>-1.7132899999999999E-3</c:v>
                </c:pt>
                <c:pt idx="63638">
                  <c:v>-2.2064E-4</c:v>
                </c:pt>
                <c:pt idx="63639" formatCode="0.00E+00">
                  <c:v>-1.842E-5</c:v>
                </c:pt>
                <c:pt idx="63640">
                  <c:v>-1.2286999999999999E-4</c:v>
                </c:pt>
                <c:pt idx="63641">
                  <c:v>1.94236E-3</c:v>
                </c:pt>
                <c:pt idx="63642">
                  <c:v>2.52571E-3</c:v>
                </c:pt>
                <c:pt idx="63643">
                  <c:v>3.0963900000000001E-3</c:v>
                </c:pt>
                <c:pt idx="63644">
                  <c:v>3.6730899999999999E-3</c:v>
                </c:pt>
                <c:pt idx="63645">
                  <c:v>4.4830800000000004E-3</c:v>
                </c:pt>
                <c:pt idx="63646">
                  <c:v>4.7139399999999998E-3</c:v>
                </c:pt>
                <c:pt idx="63647">
                  <c:v>3.5994400000000002E-3</c:v>
                </c:pt>
                <c:pt idx="63648">
                  <c:v>3.1331699999999998E-3</c:v>
                </c:pt>
                <c:pt idx="63649">
                  <c:v>5.7866000000000005E-4</c:v>
                </c:pt>
                <c:pt idx="63650">
                  <c:v>-2.4316999999999999E-4</c:v>
                </c:pt>
                <c:pt idx="63651">
                  <c:v>-4.6356000000000001E-4</c:v>
                </c:pt>
                <c:pt idx="63652">
                  <c:v>-2.1532600000000002E-3</c:v>
                </c:pt>
                <c:pt idx="63653">
                  <c:v>-1.7594399999999999E-3</c:v>
                </c:pt>
                <c:pt idx="63654">
                  <c:v>-1.7265799999999999E-3</c:v>
                </c:pt>
                <c:pt idx="63655">
                  <c:v>-8.3073999999999995E-4</c:v>
                </c:pt>
                <c:pt idx="63656">
                  <c:v>9.6212999999999995E-4</c:v>
                </c:pt>
                <c:pt idx="63657">
                  <c:v>1.5739E-3</c:v>
                </c:pt>
                <c:pt idx="63658">
                  <c:v>3.16929E-3</c:v>
                </c:pt>
                <c:pt idx="63659">
                  <c:v>3.51798E-3</c:v>
                </c:pt>
                <c:pt idx="63660">
                  <c:v>2.5723299999999998E-3</c:v>
                </c:pt>
                <c:pt idx="63661">
                  <c:v>2.6113E-3</c:v>
                </c:pt>
                <c:pt idx="63662">
                  <c:v>3.4424500000000001E-3</c:v>
                </c:pt>
                <c:pt idx="63663">
                  <c:v>3.3312900000000002E-3</c:v>
                </c:pt>
                <c:pt idx="63664">
                  <c:v>3.3962200000000001E-3</c:v>
                </c:pt>
                <c:pt idx="63665">
                  <c:v>3.8447799999999999E-3</c:v>
                </c:pt>
                <c:pt idx="63666">
                  <c:v>3.9271699999999998E-3</c:v>
                </c:pt>
                <c:pt idx="63667">
                  <c:v>3.0018699999999998E-3</c:v>
                </c:pt>
                <c:pt idx="63668">
                  <c:v>3.3659100000000002E-3</c:v>
                </c:pt>
                <c:pt idx="63669">
                  <c:v>1.88204E-3</c:v>
                </c:pt>
                <c:pt idx="63670">
                  <c:v>-5.3419999999999997E-4</c:v>
                </c:pt>
                <c:pt idx="63671">
                  <c:v>-1.6347600000000001E-3</c:v>
                </c:pt>
                <c:pt idx="63672">
                  <c:v>-1.4907500000000001E-3</c:v>
                </c:pt>
                <c:pt idx="63673">
                  <c:v>-1.6288299999999999E-3</c:v>
                </c:pt>
                <c:pt idx="63674">
                  <c:v>-3.8088699999999998E-3</c:v>
                </c:pt>
                <c:pt idx="63675">
                  <c:v>-3.7030800000000001E-3</c:v>
                </c:pt>
                <c:pt idx="63676">
                  <c:v>-3.5034200000000001E-3</c:v>
                </c:pt>
                <c:pt idx="63677">
                  <c:v>-2.9621000000000001E-3</c:v>
                </c:pt>
                <c:pt idx="63678">
                  <c:v>-3.2994399999999998E-3</c:v>
                </c:pt>
                <c:pt idx="63679">
                  <c:v>-3.9711499999999997E-3</c:v>
                </c:pt>
                <c:pt idx="63680">
                  <c:v>-2.6928099999999999E-3</c:v>
                </c:pt>
                <c:pt idx="63681">
                  <c:v>-3.2360100000000001E-3</c:v>
                </c:pt>
                <c:pt idx="63682">
                  <c:v>-2.0211500000000002E-3</c:v>
                </c:pt>
                <c:pt idx="63683">
                  <c:v>-2.1585799999999998E-3</c:v>
                </c:pt>
                <c:pt idx="63684">
                  <c:v>-1.35625E-3</c:v>
                </c:pt>
                <c:pt idx="63685">
                  <c:v>6.8959000000000002E-4</c:v>
                </c:pt>
                <c:pt idx="63686">
                  <c:v>3.2893000000000001E-4</c:v>
                </c:pt>
                <c:pt idx="63687">
                  <c:v>6.3876000000000004E-4</c:v>
                </c:pt>
                <c:pt idx="63688">
                  <c:v>1.42804E-3</c:v>
                </c:pt>
                <c:pt idx="63689">
                  <c:v>1.4898800000000001E-3</c:v>
                </c:pt>
                <c:pt idx="63690">
                  <c:v>2.1892E-4</c:v>
                </c:pt>
                <c:pt idx="63691">
                  <c:v>-2.2285E-4</c:v>
                </c:pt>
                <c:pt idx="63692">
                  <c:v>1.9082999999999999E-4</c:v>
                </c:pt>
                <c:pt idx="63693" formatCode="0.00E+00">
                  <c:v>1.293E-5</c:v>
                </c:pt>
                <c:pt idx="63694">
                  <c:v>-5.5522999999999998E-4</c:v>
                </c:pt>
                <c:pt idx="63695">
                  <c:v>-1.2784000000000001E-3</c:v>
                </c:pt>
                <c:pt idx="63696">
                  <c:v>6.8033999999999998E-4</c:v>
                </c:pt>
                <c:pt idx="63697">
                  <c:v>6.3181000000000001E-4</c:v>
                </c:pt>
                <c:pt idx="63698">
                  <c:v>5.4905999999999998E-4</c:v>
                </c:pt>
                <c:pt idx="63699">
                  <c:v>6.7533999999999997E-4</c:v>
                </c:pt>
                <c:pt idx="63700">
                  <c:v>1.6005399999999999E-3</c:v>
                </c:pt>
                <c:pt idx="63701">
                  <c:v>1.31058E-3</c:v>
                </c:pt>
                <c:pt idx="63702">
                  <c:v>1.9958300000000001E-3</c:v>
                </c:pt>
                <c:pt idx="63703">
                  <c:v>3.4029300000000002E-3</c:v>
                </c:pt>
                <c:pt idx="63704">
                  <c:v>1.2782E-3</c:v>
                </c:pt>
                <c:pt idx="63705">
                  <c:v>1.3694600000000001E-3</c:v>
                </c:pt>
                <c:pt idx="63706">
                  <c:v>-6.7544999999999997E-4</c:v>
                </c:pt>
                <c:pt idx="63707">
                  <c:v>-5.6420000000000005E-4</c:v>
                </c:pt>
                <c:pt idx="63708">
                  <c:v>4.0261000000000002E-4</c:v>
                </c:pt>
                <c:pt idx="63709">
                  <c:v>-1.2990199999999999E-3</c:v>
                </c:pt>
                <c:pt idx="63710">
                  <c:v>-4.1740000000000001E-4</c:v>
                </c:pt>
                <c:pt idx="63711">
                  <c:v>-7.3773000000000003E-4</c:v>
                </c:pt>
                <c:pt idx="63712">
                  <c:v>-2.2531E-4</c:v>
                </c:pt>
                <c:pt idx="63713">
                  <c:v>9.0850000000000002E-4</c:v>
                </c:pt>
                <c:pt idx="63714">
                  <c:v>8.1369000000000005E-4</c:v>
                </c:pt>
                <c:pt idx="63715">
                  <c:v>6.5961000000000004E-4</c:v>
                </c:pt>
                <c:pt idx="63716">
                  <c:v>1.5369800000000001E-3</c:v>
                </c:pt>
                <c:pt idx="63717">
                  <c:v>2.8651000000000002E-3</c:v>
                </c:pt>
                <c:pt idx="63718">
                  <c:v>3.42085E-3</c:v>
                </c:pt>
                <c:pt idx="63719">
                  <c:v>2.54747E-3</c:v>
                </c:pt>
                <c:pt idx="63720">
                  <c:v>1.41296E-3</c:v>
                </c:pt>
                <c:pt idx="63721">
                  <c:v>1.5590000000000001E-3</c:v>
                </c:pt>
                <c:pt idx="63722">
                  <c:v>2.4276800000000002E-3</c:v>
                </c:pt>
                <c:pt idx="63723">
                  <c:v>2.4332500000000001E-3</c:v>
                </c:pt>
                <c:pt idx="63724">
                  <c:v>1.42442E-3</c:v>
                </c:pt>
                <c:pt idx="63725">
                  <c:v>1.7285E-3</c:v>
                </c:pt>
                <c:pt idx="63726">
                  <c:v>6.8031000000000005E-4</c:v>
                </c:pt>
                <c:pt idx="63727">
                  <c:v>-7.5920999999999996E-4</c:v>
                </c:pt>
                <c:pt idx="63728">
                  <c:v>1.0863699999999999E-3</c:v>
                </c:pt>
                <c:pt idx="63729">
                  <c:v>3.8837000000000002E-4</c:v>
                </c:pt>
                <c:pt idx="63730">
                  <c:v>-8.3452999999999999E-4</c:v>
                </c:pt>
                <c:pt idx="63731">
                  <c:v>-2.2180300000000002E-3</c:v>
                </c:pt>
                <c:pt idx="63732">
                  <c:v>-2.2675500000000001E-3</c:v>
                </c:pt>
                <c:pt idx="63733">
                  <c:v>-9.2142000000000005E-4</c:v>
                </c:pt>
                <c:pt idx="63734">
                  <c:v>-1.6228900000000001E-3</c:v>
                </c:pt>
                <c:pt idx="63735">
                  <c:v>-1.6608700000000001E-3</c:v>
                </c:pt>
                <c:pt idx="63736">
                  <c:v>-1.18903E-3</c:v>
                </c:pt>
                <c:pt idx="63737">
                  <c:v>-1.9964499999999999E-3</c:v>
                </c:pt>
                <c:pt idx="63738">
                  <c:v>-1.8867700000000001E-3</c:v>
                </c:pt>
                <c:pt idx="63739">
                  <c:v>-3.2724299999999998E-3</c:v>
                </c:pt>
                <c:pt idx="63740">
                  <c:v>-3.35623E-3</c:v>
                </c:pt>
                <c:pt idx="63741">
                  <c:v>-3.5513999999999999E-4</c:v>
                </c:pt>
                <c:pt idx="63742">
                  <c:v>-1.22835E-3</c:v>
                </c:pt>
                <c:pt idx="63743">
                  <c:v>-1.78958E-3</c:v>
                </c:pt>
                <c:pt idx="63744">
                  <c:v>1.6594E-4</c:v>
                </c:pt>
                <c:pt idx="63745">
                  <c:v>-6.7946E-4</c:v>
                </c:pt>
                <c:pt idx="63746">
                  <c:v>1.39324E-3</c:v>
                </c:pt>
                <c:pt idx="63747">
                  <c:v>9.8031000000000008E-4</c:v>
                </c:pt>
                <c:pt idx="63748" formatCode="0.00E+00">
                  <c:v>6.6959999999999996E-5</c:v>
                </c:pt>
                <c:pt idx="63749">
                  <c:v>1.13138E-3</c:v>
                </c:pt>
                <c:pt idx="63750">
                  <c:v>-3.7515999999999998E-4</c:v>
                </c:pt>
                <c:pt idx="63751">
                  <c:v>-1.23569E-3</c:v>
                </c:pt>
                <c:pt idx="63752">
                  <c:v>-8.4279999999999999E-4</c:v>
                </c:pt>
                <c:pt idx="63753">
                  <c:v>8.4626999999999999E-4</c:v>
                </c:pt>
                <c:pt idx="63754">
                  <c:v>1.1470899999999999E-3</c:v>
                </c:pt>
                <c:pt idx="63755">
                  <c:v>9.6312999999999998E-4</c:v>
                </c:pt>
                <c:pt idx="63756">
                  <c:v>-6.8395999999999995E-4</c:v>
                </c:pt>
                <c:pt idx="63757">
                  <c:v>-2.11846E-3</c:v>
                </c:pt>
                <c:pt idx="63758">
                  <c:v>-1.5214600000000001E-3</c:v>
                </c:pt>
                <c:pt idx="63759">
                  <c:v>-2.3310000000000002E-3</c:v>
                </c:pt>
                <c:pt idx="63760">
                  <c:v>-2.2850999999999999E-4</c:v>
                </c:pt>
                <c:pt idx="63761">
                  <c:v>3.6258999999999998E-4</c:v>
                </c:pt>
                <c:pt idx="63762">
                  <c:v>2.2128E-4</c:v>
                </c:pt>
                <c:pt idx="63763">
                  <c:v>-1.41102E-3</c:v>
                </c:pt>
                <c:pt idx="63764">
                  <c:v>-2.0442799999999999E-3</c:v>
                </c:pt>
                <c:pt idx="63765">
                  <c:v>2.4501999999999998E-4</c:v>
                </c:pt>
                <c:pt idx="63766">
                  <c:v>-6.2828999999999999E-4</c:v>
                </c:pt>
                <c:pt idx="63767">
                  <c:v>-1.09702E-3</c:v>
                </c:pt>
                <c:pt idx="63768">
                  <c:v>-7.2316000000000004E-4</c:v>
                </c:pt>
                <c:pt idx="63769">
                  <c:v>6.4939999999999996E-4</c:v>
                </c:pt>
                <c:pt idx="63770">
                  <c:v>1.26249E-3</c:v>
                </c:pt>
                <c:pt idx="63771">
                  <c:v>-1.4584E-4</c:v>
                </c:pt>
                <c:pt idx="63772">
                  <c:v>-3.5080000000000002E-4</c:v>
                </c:pt>
                <c:pt idx="63773">
                  <c:v>-1.2237999999999999E-3</c:v>
                </c:pt>
                <c:pt idx="63774">
                  <c:v>-2.1423200000000001E-3</c:v>
                </c:pt>
                <c:pt idx="63775">
                  <c:v>-1.09713E-3</c:v>
                </c:pt>
                <c:pt idx="63776" formatCode="0.00E+00">
                  <c:v>5.872E-5</c:v>
                </c:pt>
                <c:pt idx="63777">
                  <c:v>-1.16482E-3</c:v>
                </c:pt>
                <c:pt idx="63778">
                  <c:v>-1.40065E-3</c:v>
                </c:pt>
                <c:pt idx="63779">
                  <c:v>-1.45867E-3</c:v>
                </c:pt>
                <c:pt idx="63780">
                  <c:v>-3.0549E-4</c:v>
                </c:pt>
                <c:pt idx="63781">
                  <c:v>3.6633E-4</c:v>
                </c:pt>
                <c:pt idx="63782">
                  <c:v>-3.7101000000000001E-4</c:v>
                </c:pt>
                <c:pt idx="63783">
                  <c:v>-2.8286000000000001E-4</c:v>
                </c:pt>
                <c:pt idx="63784">
                  <c:v>-1.3930800000000001E-3</c:v>
                </c:pt>
                <c:pt idx="63785">
                  <c:v>-1.1761199999999999E-3</c:v>
                </c:pt>
                <c:pt idx="63786">
                  <c:v>-9.4932000000000002E-4</c:v>
                </c:pt>
                <c:pt idx="63787">
                  <c:v>-1.2323200000000001E-3</c:v>
                </c:pt>
                <c:pt idx="63788">
                  <c:v>1.0090800000000001E-3</c:v>
                </c:pt>
                <c:pt idx="63789">
                  <c:v>7.1168000000000002E-4</c:v>
                </c:pt>
                <c:pt idx="63790">
                  <c:v>1.3445200000000001E-3</c:v>
                </c:pt>
                <c:pt idx="63791">
                  <c:v>1.7758699999999999E-3</c:v>
                </c:pt>
                <c:pt idx="63792" formatCode="0.00E+00">
                  <c:v>7.9560000000000004E-5</c:v>
                </c:pt>
                <c:pt idx="63793">
                  <c:v>3.9324E-4</c:v>
                </c:pt>
                <c:pt idx="63794">
                  <c:v>4.8952000000000002E-4</c:v>
                </c:pt>
                <c:pt idx="63795">
                  <c:v>5.8940999999999996E-4</c:v>
                </c:pt>
                <c:pt idx="63796">
                  <c:v>-1.059E-4</c:v>
                </c:pt>
                <c:pt idx="63797">
                  <c:v>-8.3118999999999999E-4</c:v>
                </c:pt>
                <c:pt idx="63798">
                  <c:v>3.8046E-4</c:v>
                </c:pt>
                <c:pt idx="63799">
                  <c:v>9.8576000000000002E-4</c:v>
                </c:pt>
                <c:pt idx="63800">
                  <c:v>1.9065999999999999E-4</c:v>
                </c:pt>
                <c:pt idx="63801">
                  <c:v>5.5699999999999999E-4</c:v>
                </c:pt>
                <c:pt idx="63802">
                  <c:v>8.0123E-4</c:v>
                </c:pt>
                <c:pt idx="63803">
                  <c:v>-1.5556999999999999E-3</c:v>
                </c:pt>
                <c:pt idx="63804">
                  <c:v>-8.6793999999999999E-4</c:v>
                </c:pt>
                <c:pt idx="63805">
                  <c:v>-6.5952999999999997E-4</c:v>
                </c:pt>
                <c:pt idx="63806">
                  <c:v>-1.90026E-3</c:v>
                </c:pt>
                <c:pt idx="63807">
                  <c:v>-2.15592E-3</c:v>
                </c:pt>
                <c:pt idx="63808">
                  <c:v>-1.3105E-3</c:v>
                </c:pt>
                <c:pt idx="63809">
                  <c:v>-3.4912000000000002E-4</c:v>
                </c:pt>
                <c:pt idx="63810">
                  <c:v>7.3744000000000001E-4</c:v>
                </c:pt>
                <c:pt idx="63811">
                  <c:v>7.7534000000000001E-4</c:v>
                </c:pt>
                <c:pt idx="63812">
                  <c:v>5.8719999999999996E-4</c:v>
                </c:pt>
                <c:pt idx="63813">
                  <c:v>-8.8356000000000003E-4</c:v>
                </c:pt>
                <c:pt idx="63814">
                  <c:v>-9.5328999999999998E-4</c:v>
                </c:pt>
                <c:pt idx="63815">
                  <c:v>-2.5895999999999997E-4</c:v>
                </c:pt>
                <c:pt idx="63816">
                  <c:v>-9.5629999999999999E-4</c:v>
                </c:pt>
                <c:pt idx="63817">
                  <c:v>7.5438999999999997E-4</c:v>
                </c:pt>
                <c:pt idx="63818">
                  <c:v>1.36732E-3</c:v>
                </c:pt>
                <c:pt idx="63819">
                  <c:v>-6.2834999999999996E-4</c:v>
                </c:pt>
                <c:pt idx="63820">
                  <c:v>-2.1388900000000001E-3</c:v>
                </c:pt>
                <c:pt idx="63821">
                  <c:v>-2.4580100000000001E-3</c:v>
                </c:pt>
                <c:pt idx="63822">
                  <c:v>-1.75027E-3</c:v>
                </c:pt>
                <c:pt idx="63823">
                  <c:v>-4.9164E-4</c:v>
                </c:pt>
                <c:pt idx="63824">
                  <c:v>1.0001400000000001E-3</c:v>
                </c:pt>
                <c:pt idx="63825">
                  <c:v>6.8650999999999998E-4</c:v>
                </c:pt>
                <c:pt idx="63826">
                  <c:v>1.9667399999999998E-3</c:v>
                </c:pt>
                <c:pt idx="63827">
                  <c:v>1.80558E-3</c:v>
                </c:pt>
                <c:pt idx="63828">
                  <c:v>5.4217000000000002E-4</c:v>
                </c:pt>
                <c:pt idx="63829">
                  <c:v>9.8437000000000004E-4</c:v>
                </c:pt>
                <c:pt idx="63830">
                  <c:v>4.9368000000000003E-4</c:v>
                </c:pt>
                <c:pt idx="63831">
                  <c:v>5.5831000000000001E-4</c:v>
                </c:pt>
                <c:pt idx="63832" formatCode="0.00E+00">
                  <c:v>9.6100000000000005E-5</c:v>
                </c:pt>
                <c:pt idx="63833">
                  <c:v>3.9981000000000001E-4</c:v>
                </c:pt>
                <c:pt idx="63834">
                  <c:v>4.6705999999999999E-4</c:v>
                </c:pt>
                <c:pt idx="63835">
                  <c:v>1.6478E-4</c:v>
                </c:pt>
                <c:pt idx="63836">
                  <c:v>5.9383000000000005E-4</c:v>
                </c:pt>
                <c:pt idx="63837">
                  <c:v>7.1329E-4</c:v>
                </c:pt>
                <c:pt idx="63838">
                  <c:v>4.5109000000000002E-4</c:v>
                </c:pt>
                <c:pt idx="63839">
                  <c:v>-5.0235000000000004E-4</c:v>
                </c:pt>
                <c:pt idx="63840">
                  <c:v>-1.84659E-3</c:v>
                </c:pt>
                <c:pt idx="63841">
                  <c:v>-3.2879599999999999E-3</c:v>
                </c:pt>
                <c:pt idx="63842">
                  <c:v>-2.0888E-3</c:v>
                </c:pt>
                <c:pt idx="63843">
                  <c:v>-9.7707000000000002E-4</c:v>
                </c:pt>
                <c:pt idx="63844">
                  <c:v>1.7848000000000001E-4</c:v>
                </c:pt>
                <c:pt idx="63845">
                  <c:v>-5.0098000000000005E-4</c:v>
                </c:pt>
                <c:pt idx="63846">
                  <c:v>-6.4902000000000004E-4</c:v>
                </c:pt>
                <c:pt idx="63847">
                  <c:v>1.4348799999999999E-3</c:v>
                </c:pt>
                <c:pt idx="63848">
                  <c:v>2.3817E-4</c:v>
                </c:pt>
                <c:pt idx="63849">
                  <c:v>-1.79217E-3</c:v>
                </c:pt>
                <c:pt idx="63850">
                  <c:v>-1.1288400000000001E-3</c:v>
                </c:pt>
                <c:pt idx="63851">
                  <c:v>-1.43794E-3</c:v>
                </c:pt>
                <c:pt idx="63852">
                  <c:v>-1.29257E-3</c:v>
                </c:pt>
                <c:pt idx="63853">
                  <c:v>2.8699999999999998E-4</c:v>
                </c:pt>
                <c:pt idx="63854">
                  <c:v>-5.7666E-4</c:v>
                </c:pt>
                <c:pt idx="63855">
                  <c:v>-1.0313900000000001E-3</c:v>
                </c:pt>
                <c:pt idx="63856">
                  <c:v>-7.0498000000000002E-4</c:v>
                </c:pt>
                <c:pt idx="63857">
                  <c:v>-1.0303599999999999E-3</c:v>
                </c:pt>
                <c:pt idx="63858">
                  <c:v>-3.2833999999999999E-4</c:v>
                </c:pt>
                <c:pt idx="63859">
                  <c:v>4.9339999999999996E-4</c:v>
                </c:pt>
                <c:pt idx="63860">
                  <c:v>1.92705E-3</c:v>
                </c:pt>
                <c:pt idx="63861">
                  <c:v>3.1026299999999999E-3</c:v>
                </c:pt>
                <c:pt idx="63862">
                  <c:v>3.1601300000000001E-3</c:v>
                </c:pt>
                <c:pt idx="63863">
                  <c:v>2.4840600000000002E-3</c:v>
                </c:pt>
                <c:pt idx="63864">
                  <c:v>6.2483999999999999E-4</c:v>
                </c:pt>
                <c:pt idx="63865">
                  <c:v>-1.2025499999999999E-3</c:v>
                </c:pt>
                <c:pt idx="63866">
                  <c:v>-2.7369500000000001E-3</c:v>
                </c:pt>
                <c:pt idx="63867">
                  <c:v>-3.88784E-3</c:v>
                </c:pt>
                <c:pt idx="63868">
                  <c:v>-1.4470500000000001E-3</c:v>
                </c:pt>
                <c:pt idx="63869">
                  <c:v>-8.1152000000000004E-4</c:v>
                </c:pt>
                <c:pt idx="63870">
                  <c:v>-1.2181799999999999E-3</c:v>
                </c:pt>
                <c:pt idx="63871">
                  <c:v>-1.5964799999999999E-3</c:v>
                </c:pt>
                <c:pt idx="63872">
                  <c:v>-2.45101E-3</c:v>
                </c:pt>
                <c:pt idx="63873">
                  <c:v>-1.92004E-3</c:v>
                </c:pt>
                <c:pt idx="63874">
                  <c:v>-2.1342E-4</c:v>
                </c:pt>
                <c:pt idx="63875">
                  <c:v>1.9152399999999999E-3</c:v>
                </c:pt>
                <c:pt idx="63876">
                  <c:v>2.7108000000000002E-3</c:v>
                </c:pt>
                <c:pt idx="63877">
                  <c:v>1.6588E-3</c:v>
                </c:pt>
                <c:pt idx="63878">
                  <c:v>2.2777800000000001E-3</c:v>
                </c:pt>
                <c:pt idx="63879">
                  <c:v>1.2012500000000001E-3</c:v>
                </c:pt>
                <c:pt idx="63880">
                  <c:v>-1.4018699999999999E-3</c:v>
                </c:pt>
                <c:pt idx="63881">
                  <c:v>-2.3153800000000001E-3</c:v>
                </c:pt>
                <c:pt idx="63882">
                  <c:v>-2.8728999999999998E-3</c:v>
                </c:pt>
                <c:pt idx="63883">
                  <c:v>-3.5882499999999999E-3</c:v>
                </c:pt>
                <c:pt idx="63884">
                  <c:v>-3.0640799999999998E-3</c:v>
                </c:pt>
                <c:pt idx="63885">
                  <c:v>-4.4864999999999998E-4</c:v>
                </c:pt>
                <c:pt idx="63886">
                  <c:v>-1.2788999999999999E-3</c:v>
                </c:pt>
                <c:pt idx="63887">
                  <c:v>-1.97992E-3</c:v>
                </c:pt>
                <c:pt idx="63888">
                  <c:v>-1.9783600000000002E-3</c:v>
                </c:pt>
                <c:pt idx="63889">
                  <c:v>-2.0230199999999999E-3</c:v>
                </c:pt>
                <c:pt idx="63890">
                  <c:v>-7.4312E-4</c:v>
                </c:pt>
                <c:pt idx="63891">
                  <c:v>-1.9737299999999999E-3</c:v>
                </c:pt>
                <c:pt idx="63892">
                  <c:v>-5.8883999999999998E-4</c:v>
                </c:pt>
                <c:pt idx="63893">
                  <c:v>-3.3115E-4</c:v>
                </c:pt>
                <c:pt idx="63894">
                  <c:v>-1.18213E-3</c:v>
                </c:pt>
                <c:pt idx="63895">
                  <c:v>-1.7280999999999999E-4</c:v>
                </c:pt>
                <c:pt idx="63896">
                  <c:v>2.0756300000000002E-3</c:v>
                </c:pt>
                <c:pt idx="63897">
                  <c:v>3.4127300000000001E-3</c:v>
                </c:pt>
                <c:pt idx="63898">
                  <c:v>2.45474E-3</c:v>
                </c:pt>
                <c:pt idx="63899">
                  <c:v>3.5830300000000001E-3</c:v>
                </c:pt>
                <c:pt idx="63900">
                  <c:v>3.5278000000000002E-3</c:v>
                </c:pt>
                <c:pt idx="63901">
                  <c:v>2.3630499999999998E-3</c:v>
                </c:pt>
                <c:pt idx="63902">
                  <c:v>1.9672399999999999E-3</c:v>
                </c:pt>
                <c:pt idx="63903">
                  <c:v>1.6739000000000001E-3</c:v>
                </c:pt>
                <c:pt idx="63904">
                  <c:v>1.9168200000000001E-3</c:v>
                </c:pt>
                <c:pt idx="63905">
                  <c:v>8.4283999999999997E-4</c:v>
                </c:pt>
                <c:pt idx="63906">
                  <c:v>8.2441000000000003E-4</c:v>
                </c:pt>
                <c:pt idx="63907">
                  <c:v>3.13635E-3</c:v>
                </c:pt>
                <c:pt idx="63908">
                  <c:v>3.1380800000000001E-3</c:v>
                </c:pt>
                <c:pt idx="63909">
                  <c:v>1.0712600000000001E-3</c:v>
                </c:pt>
                <c:pt idx="63910">
                  <c:v>5.3350999999999995E-4</c:v>
                </c:pt>
                <c:pt idx="63911">
                  <c:v>-2.20945E-3</c:v>
                </c:pt>
                <c:pt idx="63912">
                  <c:v>-2.7458999999999999E-3</c:v>
                </c:pt>
                <c:pt idx="63913">
                  <c:v>-1.95057E-3</c:v>
                </c:pt>
                <c:pt idx="63914">
                  <c:v>-1.5236500000000001E-3</c:v>
                </c:pt>
                <c:pt idx="63915" formatCode="0.00E+00">
                  <c:v>-1.4389999999999999E-5</c:v>
                </c:pt>
                <c:pt idx="63916">
                  <c:v>1.9579599999999999E-3</c:v>
                </c:pt>
                <c:pt idx="63917">
                  <c:v>3.2324099999999998E-3</c:v>
                </c:pt>
                <c:pt idx="63918">
                  <c:v>1.74365E-3</c:v>
                </c:pt>
                <c:pt idx="63919">
                  <c:v>1.867E-3</c:v>
                </c:pt>
                <c:pt idx="63920">
                  <c:v>1.27137E-3</c:v>
                </c:pt>
                <c:pt idx="63921">
                  <c:v>-1.7697500000000001E-3</c:v>
                </c:pt>
                <c:pt idx="63922">
                  <c:v>-2.26998E-3</c:v>
                </c:pt>
                <c:pt idx="63923">
                  <c:v>-4.3528200000000003E-3</c:v>
                </c:pt>
                <c:pt idx="63924">
                  <c:v>-5.0681299999999997E-3</c:v>
                </c:pt>
                <c:pt idx="63925">
                  <c:v>-3.34257E-3</c:v>
                </c:pt>
                <c:pt idx="63926">
                  <c:v>-1.49277E-3</c:v>
                </c:pt>
                <c:pt idx="63927">
                  <c:v>-1.70915E-3</c:v>
                </c:pt>
                <c:pt idx="63928">
                  <c:v>-1.2757999999999999E-3</c:v>
                </c:pt>
                <c:pt idx="63929" formatCode="0.00E+00">
                  <c:v>-1.098E-5</c:v>
                </c:pt>
                <c:pt idx="63930">
                  <c:v>-1.13423E-3</c:v>
                </c:pt>
                <c:pt idx="63931">
                  <c:v>1.6313E-3</c:v>
                </c:pt>
                <c:pt idx="63932">
                  <c:v>3.1000699999999999E-3</c:v>
                </c:pt>
                <c:pt idx="63933">
                  <c:v>2.9521899999999999E-3</c:v>
                </c:pt>
                <c:pt idx="63934">
                  <c:v>2.72486E-3</c:v>
                </c:pt>
                <c:pt idx="63935">
                  <c:v>-2.8308000000000001E-4</c:v>
                </c:pt>
                <c:pt idx="63936">
                  <c:v>-1.0221799999999999E-3</c:v>
                </c:pt>
                <c:pt idx="63937">
                  <c:v>-1.6974399999999999E-3</c:v>
                </c:pt>
                <c:pt idx="63938">
                  <c:v>-4.0129700000000003E-3</c:v>
                </c:pt>
                <c:pt idx="63939">
                  <c:v>-4.7048899999999998E-3</c:v>
                </c:pt>
                <c:pt idx="63940">
                  <c:v>-3.0955599999999998E-3</c:v>
                </c:pt>
                <c:pt idx="63941">
                  <c:v>-1.9315000000000001E-3</c:v>
                </c:pt>
                <c:pt idx="63942">
                  <c:v>-2.1624499999999998E-3</c:v>
                </c:pt>
                <c:pt idx="63943">
                  <c:v>-2.4281200000000002E-3</c:v>
                </c:pt>
                <c:pt idx="63944">
                  <c:v>-1.6594800000000001E-3</c:v>
                </c:pt>
                <c:pt idx="63945">
                  <c:v>-2.83891E-3</c:v>
                </c:pt>
                <c:pt idx="63946">
                  <c:v>-1.8696400000000001E-3</c:v>
                </c:pt>
                <c:pt idx="63947">
                  <c:v>-2.5570200000000001E-3</c:v>
                </c:pt>
                <c:pt idx="63948">
                  <c:v>-2.3156800000000001E-3</c:v>
                </c:pt>
                <c:pt idx="63949">
                  <c:v>-2.8828600000000001E-3</c:v>
                </c:pt>
                <c:pt idx="63950">
                  <c:v>-2.8896400000000002E-3</c:v>
                </c:pt>
                <c:pt idx="63951">
                  <c:v>2.5615400000000002E-3</c:v>
                </c:pt>
                <c:pt idx="63952">
                  <c:v>3.9906300000000002E-3</c:v>
                </c:pt>
                <c:pt idx="63953">
                  <c:v>4.61736E-3</c:v>
                </c:pt>
                <c:pt idx="63954">
                  <c:v>4.1876999999999999E-3</c:v>
                </c:pt>
                <c:pt idx="63955">
                  <c:v>3.85499E-3</c:v>
                </c:pt>
                <c:pt idx="63956">
                  <c:v>3.4384400000000001E-3</c:v>
                </c:pt>
                <c:pt idx="63957">
                  <c:v>2.7038299999999999E-3</c:v>
                </c:pt>
                <c:pt idx="63958">
                  <c:v>2.9099999999999998E-3</c:v>
                </c:pt>
                <c:pt idx="63959">
                  <c:v>2.1715200000000001E-3</c:v>
                </c:pt>
                <c:pt idx="63960">
                  <c:v>3.08816E-3</c:v>
                </c:pt>
                <c:pt idx="63961">
                  <c:v>2.3577899999999998E-3</c:v>
                </c:pt>
                <c:pt idx="63962">
                  <c:v>2.5448200000000002E-3</c:v>
                </c:pt>
                <c:pt idx="63963">
                  <c:v>2.6955299999999998E-3</c:v>
                </c:pt>
                <c:pt idx="63964">
                  <c:v>1.90289E-3</c:v>
                </c:pt>
                <c:pt idx="63965">
                  <c:v>1.7107800000000001E-3</c:v>
                </c:pt>
                <c:pt idx="63966">
                  <c:v>-8.2949E-4</c:v>
                </c:pt>
                <c:pt idx="63967">
                  <c:v>-3.17811E-3</c:v>
                </c:pt>
                <c:pt idx="63968">
                  <c:v>-3.1665500000000002E-3</c:v>
                </c:pt>
                <c:pt idx="63969">
                  <c:v>-4.3443800000000001E-3</c:v>
                </c:pt>
                <c:pt idx="63970">
                  <c:v>-1.9712499999999999E-3</c:v>
                </c:pt>
                <c:pt idx="63971">
                  <c:v>5.4608E-4</c:v>
                </c:pt>
                <c:pt idx="63972">
                  <c:v>2.7865799999999999E-3</c:v>
                </c:pt>
                <c:pt idx="63973">
                  <c:v>4.43408E-3</c:v>
                </c:pt>
                <c:pt idx="63974">
                  <c:v>4.1950900000000003E-3</c:v>
                </c:pt>
                <c:pt idx="63975">
                  <c:v>3.79964E-3</c:v>
                </c:pt>
                <c:pt idx="63976">
                  <c:v>-3.1024999999999998E-4</c:v>
                </c:pt>
                <c:pt idx="63977">
                  <c:v>-1.6929600000000001E-3</c:v>
                </c:pt>
                <c:pt idx="63978">
                  <c:v>-3.0635300000000001E-3</c:v>
                </c:pt>
                <c:pt idx="63979">
                  <c:v>-7.2999900000000001E-3</c:v>
                </c:pt>
                <c:pt idx="63980">
                  <c:v>-5.4696399999999996E-3</c:v>
                </c:pt>
                <c:pt idx="63981">
                  <c:v>-4.13102E-3</c:v>
                </c:pt>
                <c:pt idx="63982">
                  <c:v>-3.6687E-3</c:v>
                </c:pt>
                <c:pt idx="63983">
                  <c:v>-2.1343400000000002E-3</c:v>
                </c:pt>
                <c:pt idx="63984">
                  <c:v>-2.19447E-3</c:v>
                </c:pt>
                <c:pt idx="63985">
                  <c:v>-7.9648000000000002E-4</c:v>
                </c:pt>
                <c:pt idx="63986">
                  <c:v>1.8437E-3</c:v>
                </c:pt>
                <c:pt idx="63987">
                  <c:v>2.7886899999999999E-3</c:v>
                </c:pt>
                <c:pt idx="63988">
                  <c:v>2.6296000000000002E-3</c:v>
                </c:pt>
                <c:pt idx="63989">
                  <c:v>3.6997599999999999E-3</c:v>
                </c:pt>
                <c:pt idx="63990">
                  <c:v>3.0561099999999999E-3</c:v>
                </c:pt>
                <c:pt idx="63991">
                  <c:v>5.3996000000000003E-4</c:v>
                </c:pt>
                <c:pt idx="63992">
                  <c:v>-6.9052999999999996E-4</c:v>
                </c:pt>
                <c:pt idx="63993">
                  <c:v>-3.0014099999999999E-3</c:v>
                </c:pt>
                <c:pt idx="63994">
                  <c:v>-4.8825300000000004E-3</c:v>
                </c:pt>
                <c:pt idx="63995">
                  <c:v>-5.2597700000000004E-3</c:v>
                </c:pt>
                <c:pt idx="63996">
                  <c:v>-3.8567699999999998E-3</c:v>
                </c:pt>
                <c:pt idx="63997">
                  <c:v>-3.17103E-3</c:v>
                </c:pt>
                <c:pt idx="63998">
                  <c:v>-3.9598300000000001E-3</c:v>
                </c:pt>
                <c:pt idx="63999">
                  <c:v>-3.0027399999999998E-3</c:v>
                </c:pt>
                <c:pt idx="64000">
                  <c:v>-3.7054100000000001E-3</c:v>
                </c:pt>
                <c:pt idx="64001">
                  <c:v>-4.9444900000000002E-3</c:v>
                </c:pt>
                <c:pt idx="64002">
                  <c:v>-3.9788000000000002E-3</c:v>
                </c:pt>
                <c:pt idx="64003">
                  <c:v>-3.8675300000000001E-3</c:v>
                </c:pt>
                <c:pt idx="64004">
                  <c:v>-2.5079099999999999E-3</c:v>
                </c:pt>
                <c:pt idx="64005">
                  <c:v>-1.9975599999999998E-3</c:v>
                </c:pt>
                <c:pt idx="64006">
                  <c:v>-1.37981E-3</c:v>
                </c:pt>
                <c:pt idx="64007">
                  <c:v>1.65705E-3</c:v>
                </c:pt>
                <c:pt idx="64008">
                  <c:v>3.8754000000000002E-3</c:v>
                </c:pt>
                <c:pt idx="64009">
                  <c:v>5.3572699999999999E-3</c:v>
                </c:pt>
                <c:pt idx="64010">
                  <c:v>5.9279299999999997E-3</c:v>
                </c:pt>
                <c:pt idx="64011">
                  <c:v>4.51367E-3</c:v>
                </c:pt>
                <c:pt idx="64012">
                  <c:v>4.3086299999999999E-3</c:v>
                </c:pt>
                <c:pt idx="64013">
                  <c:v>4.19675E-3</c:v>
                </c:pt>
                <c:pt idx="64014">
                  <c:v>3.9880599999999999E-3</c:v>
                </c:pt>
                <c:pt idx="64015">
                  <c:v>4.90757E-3</c:v>
                </c:pt>
                <c:pt idx="64016">
                  <c:v>4.1805799999999997E-3</c:v>
                </c:pt>
                <c:pt idx="64017">
                  <c:v>3.5375599999999999E-3</c:v>
                </c:pt>
                <c:pt idx="64018">
                  <c:v>4.0167700000000002E-3</c:v>
                </c:pt>
                <c:pt idx="64019">
                  <c:v>2.20872E-3</c:v>
                </c:pt>
                <c:pt idx="64020">
                  <c:v>3.0112200000000002E-3</c:v>
                </c:pt>
                <c:pt idx="64021">
                  <c:v>2.2490600000000002E-3</c:v>
                </c:pt>
                <c:pt idx="64022">
                  <c:v>-1.0987900000000001E-3</c:v>
                </c:pt>
                <c:pt idx="64023">
                  <c:v>-3.6639099999999998E-3</c:v>
                </c:pt>
                <c:pt idx="64024">
                  <c:v>-3.6809E-3</c:v>
                </c:pt>
                <c:pt idx="64025">
                  <c:v>-2.5696500000000001E-3</c:v>
                </c:pt>
                <c:pt idx="64026">
                  <c:v>-2.4766499999999999E-3</c:v>
                </c:pt>
                <c:pt idx="64027" formatCode="0.00E+00">
                  <c:v>3.9700000000000001E-6</c:v>
                </c:pt>
                <c:pt idx="64028">
                  <c:v>1.58965E-3</c:v>
                </c:pt>
                <c:pt idx="64029">
                  <c:v>3.36149E-3</c:v>
                </c:pt>
                <c:pt idx="64030">
                  <c:v>3.7509700000000002E-3</c:v>
                </c:pt>
                <c:pt idx="64031">
                  <c:v>3.9181399999999996E-3</c:v>
                </c:pt>
                <c:pt idx="64032">
                  <c:v>2.8958E-3</c:v>
                </c:pt>
                <c:pt idx="64033">
                  <c:v>-1.0196000000000001E-3</c:v>
                </c:pt>
                <c:pt idx="64034">
                  <c:v>-3.8750299999999998E-3</c:v>
                </c:pt>
                <c:pt idx="64035">
                  <c:v>-6.3012500000000004E-3</c:v>
                </c:pt>
                <c:pt idx="64036">
                  <c:v>-6.1464700000000002E-3</c:v>
                </c:pt>
                <c:pt idx="64037">
                  <c:v>-4.9470299999999998E-3</c:v>
                </c:pt>
                <c:pt idx="64038">
                  <c:v>-4.56275E-3</c:v>
                </c:pt>
                <c:pt idx="64039">
                  <c:v>-4.9390299999999996E-3</c:v>
                </c:pt>
                <c:pt idx="64040">
                  <c:v>-2.13014E-3</c:v>
                </c:pt>
                <c:pt idx="64041">
                  <c:v>-1.7231600000000001E-3</c:v>
                </c:pt>
                <c:pt idx="64042">
                  <c:v>-6.5211999999999996E-4</c:v>
                </c:pt>
                <c:pt idx="64043">
                  <c:v>2.69645E-3</c:v>
                </c:pt>
                <c:pt idx="64044">
                  <c:v>3.69156E-3</c:v>
                </c:pt>
                <c:pt idx="64045">
                  <c:v>4.2227100000000002E-3</c:v>
                </c:pt>
                <c:pt idx="64046">
                  <c:v>3.21573E-3</c:v>
                </c:pt>
                <c:pt idx="64047">
                  <c:v>9.4090000000000005E-4</c:v>
                </c:pt>
                <c:pt idx="64048">
                  <c:v>-1.6988699999999999E-3</c:v>
                </c:pt>
                <c:pt idx="64049">
                  <c:v>-3.8883899999999998E-3</c:v>
                </c:pt>
                <c:pt idx="64050">
                  <c:v>-5.9649300000000002E-3</c:v>
                </c:pt>
                <c:pt idx="64051">
                  <c:v>-5.1497100000000001E-3</c:v>
                </c:pt>
                <c:pt idx="64052">
                  <c:v>-4.6683100000000002E-3</c:v>
                </c:pt>
                <c:pt idx="64053">
                  <c:v>-5.3212600000000004E-3</c:v>
                </c:pt>
                <c:pt idx="64054">
                  <c:v>-3.9964199999999997E-3</c:v>
                </c:pt>
                <c:pt idx="64055">
                  <c:v>-4.6772999999999997E-3</c:v>
                </c:pt>
                <c:pt idx="64056">
                  <c:v>-4.4141299999999996E-3</c:v>
                </c:pt>
                <c:pt idx="64057">
                  <c:v>-4.0710299999999998E-3</c:v>
                </c:pt>
                <c:pt idx="64058">
                  <c:v>-5.6253299999999996E-3</c:v>
                </c:pt>
                <c:pt idx="64059">
                  <c:v>-5.8232700000000002E-3</c:v>
                </c:pt>
                <c:pt idx="64060">
                  <c:v>-3.5232100000000001E-3</c:v>
                </c:pt>
                <c:pt idx="64061">
                  <c:v>-3.7332300000000001E-3</c:v>
                </c:pt>
                <c:pt idx="64062">
                  <c:v>-2.6932599999999998E-3</c:v>
                </c:pt>
                <c:pt idx="64063">
                  <c:v>1.71288E-3</c:v>
                </c:pt>
                <c:pt idx="64064">
                  <c:v>3.43071E-3</c:v>
                </c:pt>
                <c:pt idx="64065">
                  <c:v>5.5956799999999996E-3</c:v>
                </c:pt>
                <c:pt idx="64066">
                  <c:v>5.4835700000000001E-3</c:v>
                </c:pt>
                <c:pt idx="64067">
                  <c:v>4.4944299999999998E-3</c:v>
                </c:pt>
                <c:pt idx="64068">
                  <c:v>4.3785999999999999E-3</c:v>
                </c:pt>
                <c:pt idx="64069">
                  <c:v>4.9215200000000004E-3</c:v>
                </c:pt>
                <c:pt idx="64070">
                  <c:v>6.5826000000000001E-3</c:v>
                </c:pt>
                <c:pt idx="64071">
                  <c:v>3.9883499999999999E-3</c:v>
                </c:pt>
                <c:pt idx="64072">
                  <c:v>4.8019500000000001E-3</c:v>
                </c:pt>
                <c:pt idx="64073">
                  <c:v>5.1298100000000003E-3</c:v>
                </c:pt>
                <c:pt idx="64074">
                  <c:v>4.2699599999999997E-3</c:v>
                </c:pt>
                <c:pt idx="64075">
                  <c:v>3.7799499999999998E-3</c:v>
                </c:pt>
                <c:pt idx="64076">
                  <c:v>3.5097800000000001E-3</c:v>
                </c:pt>
                <c:pt idx="64077">
                  <c:v>1.48628E-3</c:v>
                </c:pt>
                <c:pt idx="64078">
                  <c:v>-2.3530999999999999E-3</c:v>
                </c:pt>
                <c:pt idx="64079">
                  <c:v>-4.2784700000000004E-3</c:v>
                </c:pt>
                <c:pt idx="64080">
                  <c:v>-4.6556699999999998E-3</c:v>
                </c:pt>
                <c:pt idx="64081">
                  <c:v>-4.9332200000000003E-3</c:v>
                </c:pt>
                <c:pt idx="64082">
                  <c:v>-2.1493100000000002E-3</c:v>
                </c:pt>
                <c:pt idx="64083">
                  <c:v>9.7444000000000003E-4</c:v>
                </c:pt>
                <c:pt idx="64084">
                  <c:v>2.9774200000000002E-3</c:v>
                </c:pt>
                <c:pt idx="64085">
                  <c:v>4.1983400000000001E-3</c:v>
                </c:pt>
                <c:pt idx="64086">
                  <c:v>5.0080799999999998E-3</c:v>
                </c:pt>
                <c:pt idx="64087">
                  <c:v>5.1059800000000004E-3</c:v>
                </c:pt>
                <c:pt idx="64088">
                  <c:v>5.8816000000000001E-4</c:v>
                </c:pt>
                <c:pt idx="64089">
                  <c:v>-1.5069199999999999E-3</c:v>
                </c:pt>
                <c:pt idx="64090">
                  <c:v>-5.7319299999999997E-3</c:v>
                </c:pt>
                <c:pt idx="64091">
                  <c:v>-8.8225200000000004E-3</c:v>
                </c:pt>
                <c:pt idx="64092">
                  <c:v>-6.7001500000000002E-3</c:v>
                </c:pt>
                <c:pt idx="64093">
                  <c:v>-5.4405299999999998E-3</c:v>
                </c:pt>
                <c:pt idx="64094">
                  <c:v>-5.4612699999999998E-3</c:v>
                </c:pt>
                <c:pt idx="64095">
                  <c:v>-5.62365E-3</c:v>
                </c:pt>
                <c:pt idx="64096">
                  <c:v>-4.7677300000000004E-3</c:v>
                </c:pt>
                <c:pt idx="64097">
                  <c:v>-2.8999799999999999E-3</c:v>
                </c:pt>
                <c:pt idx="64098">
                  <c:v>5.6523000000000001E-4</c:v>
                </c:pt>
                <c:pt idx="64099">
                  <c:v>2.6568400000000002E-3</c:v>
                </c:pt>
                <c:pt idx="64100">
                  <c:v>4.2619199999999998E-3</c:v>
                </c:pt>
                <c:pt idx="64101">
                  <c:v>5.4417099999999998E-3</c:v>
                </c:pt>
                <c:pt idx="64102">
                  <c:v>4.2978299999999999E-3</c:v>
                </c:pt>
                <c:pt idx="64103">
                  <c:v>1.0006399999999999E-3</c:v>
                </c:pt>
                <c:pt idx="64104">
                  <c:v>-1.3256100000000001E-3</c:v>
                </c:pt>
                <c:pt idx="64105">
                  <c:v>-3.6469900000000001E-3</c:v>
                </c:pt>
                <c:pt idx="64106">
                  <c:v>-6.98147E-3</c:v>
                </c:pt>
                <c:pt idx="64107">
                  <c:v>-7.4348900000000004E-3</c:v>
                </c:pt>
                <c:pt idx="64108">
                  <c:v>-5.93153E-3</c:v>
                </c:pt>
                <c:pt idx="64109">
                  <c:v>-5.6618900000000002E-3</c:v>
                </c:pt>
                <c:pt idx="64110">
                  <c:v>-5.3264499999999999E-3</c:v>
                </c:pt>
                <c:pt idx="64111">
                  <c:v>-5.8955800000000001E-3</c:v>
                </c:pt>
                <c:pt idx="64112">
                  <c:v>-5.0865099999999998E-3</c:v>
                </c:pt>
                <c:pt idx="64113">
                  <c:v>-5.87237E-3</c:v>
                </c:pt>
                <c:pt idx="64114">
                  <c:v>-5.7999499999999999E-3</c:v>
                </c:pt>
                <c:pt idx="64115">
                  <c:v>-4.9580199999999996E-3</c:v>
                </c:pt>
                <c:pt idx="64116">
                  <c:v>-4.43758E-3</c:v>
                </c:pt>
                <c:pt idx="64117">
                  <c:v>-3.3409999999999998E-3</c:v>
                </c:pt>
                <c:pt idx="64118">
                  <c:v>-1.86768E-3</c:v>
                </c:pt>
                <c:pt idx="64119">
                  <c:v>1.8627800000000001E-3</c:v>
                </c:pt>
                <c:pt idx="64120">
                  <c:v>5.9129100000000004E-3</c:v>
                </c:pt>
                <c:pt idx="64121">
                  <c:v>6.8758300000000003E-3</c:v>
                </c:pt>
                <c:pt idx="64122">
                  <c:v>5.7424599999999996E-3</c:v>
                </c:pt>
                <c:pt idx="64123">
                  <c:v>6.1277299999999996E-3</c:v>
                </c:pt>
                <c:pt idx="64124">
                  <c:v>6.5527299999999997E-3</c:v>
                </c:pt>
                <c:pt idx="64125">
                  <c:v>5.5661299999999999E-3</c:v>
                </c:pt>
                <c:pt idx="64126">
                  <c:v>5.5049599999999997E-3</c:v>
                </c:pt>
                <c:pt idx="64127">
                  <c:v>5.25093E-3</c:v>
                </c:pt>
                <c:pt idx="64128">
                  <c:v>4.6905699999999998E-3</c:v>
                </c:pt>
                <c:pt idx="64129">
                  <c:v>5.3734000000000004E-3</c:v>
                </c:pt>
                <c:pt idx="64130">
                  <c:v>5.2260300000000004E-3</c:v>
                </c:pt>
                <c:pt idx="64131">
                  <c:v>5.02719E-3</c:v>
                </c:pt>
                <c:pt idx="64132">
                  <c:v>5.6875800000000002E-3</c:v>
                </c:pt>
                <c:pt idx="64133">
                  <c:v>4.98951E-3</c:v>
                </c:pt>
                <c:pt idx="64134">
                  <c:v>5.5867900000000003E-3</c:v>
                </c:pt>
                <c:pt idx="64135">
                  <c:v>5.25079E-3</c:v>
                </c:pt>
                <c:pt idx="64136">
                  <c:v>4.1445199999999996E-3</c:v>
                </c:pt>
                <c:pt idx="64137">
                  <c:v>3.6719600000000002E-3</c:v>
                </c:pt>
                <c:pt idx="64138">
                  <c:v>1.5832000000000001E-3</c:v>
                </c:pt>
                <c:pt idx="64139">
                  <c:v>-1.63294E-3</c:v>
                </c:pt>
                <c:pt idx="64140">
                  <c:v>-4.2831800000000001E-3</c:v>
                </c:pt>
                <c:pt idx="64141">
                  <c:v>-5.4061200000000004E-3</c:v>
                </c:pt>
                <c:pt idx="64142">
                  <c:v>-4.5355999999999999E-3</c:v>
                </c:pt>
                <c:pt idx="64143">
                  <c:v>-2.2305200000000002E-3</c:v>
                </c:pt>
                <c:pt idx="64144">
                  <c:v>-3.1639E-4</c:v>
                </c:pt>
                <c:pt idx="64145">
                  <c:v>1.4830900000000001E-3</c:v>
                </c:pt>
                <c:pt idx="64146">
                  <c:v>5.3812299999999999E-3</c:v>
                </c:pt>
                <c:pt idx="64147">
                  <c:v>6.89063E-3</c:v>
                </c:pt>
                <c:pt idx="64148">
                  <c:v>6.2446899999999998E-3</c:v>
                </c:pt>
                <c:pt idx="64149">
                  <c:v>6.26919E-3</c:v>
                </c:pt>
                <c:pt idx="64150">
                  <c:v>4.6840299999999996E-3</c:v>
                </c:pt>
                <c:pt idx="64151">
                  <c:v>5.0936200000000001E-3</c:v>
                </c:pt>
                <c:pt idx="64152">
                  <c:v>5.7135600000000003E-3</c:v>
                </c:pt>
                <c:pt idx="64153">
                  <c:v>3.1665999999999999E-3</c:v>
                </c:pt>
                <c:pt idx="64154">
                  <c:v>2.5708000000000003E-4</c:v>
                </c:pt>
                <c:pt idx="64155">
                  <c:v>-3.42538E-3</c:v>
                </c:pt>
                <c:pt idx="64156">
                  <c:v>-4.9107200000000004E-3</c:v>
                </c:pt>
                <c:pt idx="64157">
                  <c:v>-4.8205100000000001E-3</c:v>
                </c:pt>
                <c:pt idx="64158">
                  <c:v>-3.7299299999999998E-3</c:v>
                </c:pt>
                <c:pt idx="64159">
                  <c:v>-2.0824300000000001E-3</c:v>
                </c:pt>
                <c:pt idx="64160">
                  <c:v>1.7169900000000001E-3</c:v>
                </c:pt>
                <c:pt idx="64161">
                  <c:v>4.9404899999999996E-3</c:v>
                </c:pt>
                <c:pt idx="64162">
                  <c:v>6.6153100000000001E-3</c:v>
                </c:pt>
                <c:pt idx="64163">
                  <c:v>7.5097300000000001E-3</c:v>
                </c:pt>
                <c:pt idx="64164">
                  <c:v>5.98264E-3</c:v>
                </c:pt>
                <c:pt idx="64165">
                  <c:v>5.6687100000000004E-3</c:v>
                </c:pt>
                <c:pt idx="64166">
                  <c:v>6.2374600000000002E-3</c:v>
                </c:pt>
                <c:pt idx="64167">
                  <c:v>5.0512700000000001E-3</c:v>
                </c:pt>
                <c:pt idx="64168">
                  <c:v>6.4932899999999997E-3</c:v>
                </c:pt>
                <c:pt idx="64169">
                  <c:v>7.4871299999999998E-3</c:v>
                </c:pt>
                <c:pt idx="64170">
                  <c:v>6.4305600000000001E-3</c:v>
                </c:pt>
                <c:pt idx="64171">
                  <c:v>6.2854399999999998E-3</c:v>
                </c:pt>
                <c:pt idx="64172">
                  <c:v>5.4879899999999999E-3</c:v>
                </c:pt>
                <c:pt idx="64173">
                  <c:v>5.1266599999999999E-3</c:v>
                </c:pt>
                <c:pt idx="64174">
                  <c:v>2.60247E-3</c:v>
                </c:pt>
                <c:pt idx="64175">
                  <c:v>-2.2858599999999998E-3</c:v>
                </c:pt>
                <c:pt idx="64176">
                  <c:v>-5.9081100000000003E-3</c:v>
                </c:pt>
                <c:pt idx="64177">
                  <c:v>-6.8969000000000001E-3</c:v>
                </c:pt>
                <c:pt idx="64178">
                  <c:v>-7.4954399999999999E-3</c:v>
                </c:pt>
                <c:pt idx="64179">
                  <c:v>-7.5554100000000003E-3</c:v>
                </c:pt>
                <c:pt idx="64180">
                  <c:v>-6.3350000000000004E-3</c:v>
                </c:pt>
                <c:pt idx="64181">
                  <c:v>-6.77044E-3</c:v>
                </c:pt>
                <c:pt idx="64182">
                  <c:v>-5.5419900000000001E-3</c:v>
                </c:pt>
                <c:pt idx="64183">
                  <c:v>-6.1791099999999998E-3</c:v>
                </c:pt>
                <c:pt idx="64184">
                  <c:v>-6.1724199999999996E-3</c:v>
                </c:pt>
                <c:pt idx="64185">
                  <c:v>-6.0508300000000001E-3</c:v>
                </c:pt>
                <c:pt idx="64186">
                  <c:v>-6.3168599999999997E-3</c:v>
                </c:pt>
                <c:pt idx="64187">
                  <c:v>-5.6761800000000003E-3</c:v>
                </c:pt>
                <c:pt idx="64188">
                  <c:v>-6.5549199999999997E-3</c:v>
                </c:pt>
                <c:pt idx="64189">
                  <c:v>-6.1052900000000002E-3</c:v>
                </c:pt>
                <c:pt idx="64190">
                  <c:v>-5.6127199999999999E-3</c:v>
                </c:pt>
                <c:pt idx="64191">
                  <c:v>-5.7042300000000002E-3</c:v>
                </c:pt>
                <c:pt idx="64192">
                  <c:v>-5.2355400000000003E-3</c:v>
                </c:pt>
                <c:pt idx="64193">
                  <c:v>-5.46037E-3</c:v>
                </c:pt>
                <c:pt idx="64194">
                  <c:v>-2.6090499999999999E-3</c:v>
                </c:pt>
                <c:pt idx="64195">
                  <c:v>1.5809299999999999E-3</c:v>
                </c:pt>
                <c:pt idx="64196">
                  <c:v>3.0440100000000002E-3</c:v>
                </c:pt>
                <c:pt idx="64197">
                  <c:v>4.7019999999999996E-3</c:v>
                </c:pt>
                <c:pt idx="64198">
                  <c:v>5.9459500000000002E-3</c:v>
                </c:pt>
                <c:pt idx="64199">
                  <c:v>3.8981200000000001E-3</c:v>
                </c:pt>
                <c:pt idx="64200" formatCode="0.00E+00">
                  <c:v>-4.5000000000000001E-6</c:v>
                </c:pt>
                <c:pt idx="64201">
                  <c:v>-3.1864100000000002E-3</c:v>
                </c:pt>
                <c:pt idx="64202">
                  <c:v>-5.19514E-3</c:v>
                </c:pt>
                <c:pt idx="64203">
                  <c:v>-8.0617799999999993E-3</c:v>
                </c:pt>
                <c:pt idx="64204">
                  <c:v>-9.0064099999999994E-3</c:v>
                </c:pt>
                <c:pt idx="64205">
                  <c:v>-8.1481399999999999E-3</c:v>
                </c:pt>
                <c:pt idx="64206">
                  <c:v>-7.6916099999999998E-3</c:v>
                </c:pt>
                <c:pt idx="64207">
                  <c:v>-6.0870899999999999E-3</c:v>
                </c:pt>
                <c:pt idx="64208">
                  <c:v>-5.2424000000000004E-3</c:v>
                </c:pt>
                <c:pt idx="64209">
                  <c:v>-3.0152899999999999E-3</c:v>
                </c:pt>
                <c:pt idx="64210">
                  <c:v>1.5869199999999999E-3</c:v>
                </c:pt>
                <c:pt idx="64211">
                  <c:v>3.5435699999999998E-3</c:v>
                </c:pt>
                <c:pt idx="64212">
                  <c:v>5.6902599999999999E-3</c:v>
                </c:pt>
                <c:pt idx="64213">
                  <c:v>5.70222E-3</c:v>
                </c:pt>
                <c:pt idx="64214">
                  <c:v>4.3916800000000002E-3</c:v>
                </c:pt>
                <c:pt idx="64215">
                  <c:v>2.73149E-3</c:v>
                </c:pt>
                <c:pt idx="64216">
                  <c:v>-1.93305E-3</c:v>
                </c:pt>
                <c:pt idx="64217">
                  <c:v>-5.1235300000000003E-3</c:v>
                </c:pt>
                <c:pt idx="64218">
                  <c:v>-7.3130599999999997E-3</c:v>
                </c:pt>
                <c:pt idx="64219">
                  <c:v>-7.3588799999999999E-3</c:v>
                </c:pt>
                <c:pt idx="64220">
                  <c:v>-7.9336000000000007E-3</c:v>
                </c:pt>
                <c:pt idx="64221">
                  <c:v>-6.3156200000000001E-3</c:v>
                </c:pt>
                <c:pt idx="64222">
                  <c:v>-5.5956900000000004E-3</c:v>
                </c:pt>
                <c:pt idx="64223">
                  <c:v>-8.0161399999999997E-3</c:v>
                </c:pt>
                <c:pt idx="64224">
                  <c:v>-5.7054000000000002E-3</c:v>
                </c:pt>
                <c:pt idx="64225">
                  <c:v>-6.92451E-3</c:v>
                </c:pt>
                <c:pt idx="64226">
                  <c:v>-7.0824599999999996E-3</c:v>
                </c:pt>
                <c:pt idx="64227">
                  <c:v>-5.32585E-3</c:v>
                </c:pt>
                <c:pt idx="64228">
                  <c:v>-4.9893899999999998E-3</c:v>
                </c:pt>
                <c:pt idx="64229">
                  <c:v>-4.5693900000000004E-3</c:v>
                </c:pt>
                <c:pt idx="64230">
                  <c:v>-2.2951E-3</c:v>
                </c:pt>
                <c:pt idx="64231">
                  <c:v>1.4161600000000001E-3</c:v>
                </c:pt>
                <c:pt idx="64232">
                  <c:v>2.9193499999999998E-3</c:v>
                </c:pt>
                <c:pt idx="64233">
                  <c:v>5.7801199999999997E-3</c:v>
                </c:pt>
                <c:pt idx="64234">
                  <c:v>8.36428E-3</c:v>
                </c:pt>
                <c:pt idx="64235">
                  <c:v>6.9883300000000001E-3</c:v>
                </c:pt>
                <c:pt idx="64236">
                  <c:v>7.1332100000000001E-3</c:v>
                </c:pt>
                <c:pt idx="64237">
                  <c:v>7.6978799999999998E-3</c:v>
                </c:pt>
                <c:pt idx="64238">
                  <c:v>8.1308800000000001E-3</c:v>
                </c:pt>
                <c:pt idx="64239">
                  <c:v>6.8997900000000003E-3</c:v>
                </c:pt>
                <c:pt idx="64240">
                  <c:v>5.7945799999999997E-3</c:v>
                </c:pt>
                <c:pt idx="64241">
                  <c:v>7.3016000000000001E-3</c:v>
                </c:pt>
                <c:pt idx="64242">
                  <c:v>5.7012599999999997E-3</c:v>
                </c:pt>
                <c:pt idx="64243">
                  <c:v>4.6897500000000003E-3</c:v>
                </c:pt>
                <c:pt idx="64244">
                  <c:v>4.2342400000000002E-3</c:v>
                </c:pt>
                <c:pt idx="64245">
                  <c:v>4.1009E-4</c:v>
                </c:pt>
                <c:pt idx="64246">
                  <c:v>-2.0324100000000001E-3</c:v>
                </c:pt>
                <c:pt idx="64247">
                  <c:v>-3.9172900000000004E-3</c:v>
                </c:pt>
                <c:pt idx="64248">
                  <c:v>-4.9274499999999999E-3</c:v>
                </c:pt>
                <c:pt idx="64249">
                  <c:v>-4.5580999999999998E-3</c:v>
                </c:pt>
                <c:pt idx="64250">
                  <c:v>-2.8207100000000001E-3</c:v>
                </c:pt>
                <c:pt idx="64251">
                  <c:v>2.0676000000000001E-4</c:v>
                </c:pt>
                <c:pt idx="64252">
                  <c:v>3.5133299999999998E-3</c:v>
                </c:pt>
                <c:pt idx="64253">
                  <c:v>5.5838099999999998E-3</c:v>
                </c:pt>
                <c:pt idx="64254">
                  <c:v>5.8948000000000004E-3</c:v>
                </c:pt>
                <c:pt idx="64255">
                  <c:v>3.9899899999999997E-3</c:v>
                </c:pt>
                <c:pt idx="64256">
                  <c:v>2.4034299999999998E-3</c:v>
                </c:pt>
                <c:pt idx="64257">
                  <c:v>-1.80233E-3</c:v>
                </c:pt>
                <c:pt idx="64258">
                  <c:v>-5.2656999999999999E-3</c:v>
                </c:pt>
                <c:pt idx="64259">
                  <c:v>-7.52128E-3</c:v>
                </c:pt>
                <c:pt idx="64260">
                  <c:v>-9.5157699999999998E-3</c:v>
                </c:pt>
                <c:pt idx="64261">
                  <c:v>-7.46811E-3</c:v>
                </c:pt>
                <c:pt idx="64262">
                  <c:v>-7.96965E-3</c:v>
                </c:pt>
                <c:pt idx="64263">
                  <c:v>-8.0788300000000004E-3</c:v>
                </c:pt>
                <c:pt idx="64264">
                  <c:v>-4.2737399999999998E-3</c:v>
                </c:pt>
                <c:pt idx="64265">
                  <c:v>-2.3944700000000001E-3</c:v>
                </c:pt>
                <c:pt idx="64266">
                  <c:v>-1.6495E-4</c:v>
                </c:pt>
                <c:pt idx="64267">
                  <c:v>2.3064800000000001E-3</c:v>
                </c:pt>
                <c:pt idx="64268">
                  <c:v>4.46796E-3</c:v>
                </c:pt>
                <c:pt idx="64269">
                  <c:v>5.7144300000000004E-3</c:v>
                </c:pt>
                <c:pt idx="64270">
                  <c:v>4.39668E-3</c:v>
                </c:pt>
                <c:pt idx="64271">
                  <c:v>5.0801000000000004E-4</c:v>
                </c:pt>
                <c:pt idx="64272">
                  <c:v>-2.4799599999999998E-3</c:v>
                </c:pt>
                <c:pt idx="64273">
                  <c:v>-4.9964099999999997E-3</c:v>
                </c:pt>
                <c:pt idx="64274">
                  <c:v>-8.1725200000000008E-3</c:v>
                </c:pt>
                <c:pt idx="64275">
                  <c:v>-8.0268800000000001E-3</c:v>
                </c:pt>
                <c:pt idx="64276">
                  <c:v>-8.0700000000000008E-3</c:v>
                </c:pt>
                <c:pt idx="64277">
                  <c:v>-6.7305100000000003E-3</c:v>
                </c:pt>
                <c:pt idx="64278">
                  <c:v>-7.5495199999999997E-3</c:v>
                </c:pt>
                <c:pt idx="64279">
                  <c:v>-7.4967999999999996E-3</c:v>
                </c:pt>
                <c:pt idx="64280">
                  <c:v>-6.2417200000000001E-3</c:v>
                </c:pt>
                <c:pt idx="64281">
                  <c:v>-8.84069E-3</c:v>
                </c:pt>
                <c:pt idx="64282">
                  <c:v>-7.6303899999999999E-3</c:v>
                </c:pt>
                <c:pt idx="64283">
                  <c:v>-6.1045200000000004E-3</c:v>
                </c:pt>
                <c:pt idx="64284">
                  <c:v>-4.8859799999999998E-3</c:v>
                </c:pt>
                <c:pt idx="64285">
                  <c:v>-3.9271100000000001E-3</c:v>
                </c:pt>
                <c:pt idx="64286">
                  <c:v>-2.2443300000000001E-3</c:v>
                </c:pt>
                <c:pt idx="64287">
                  <c:v>2.11348E-3</c:v>
                </c:pt>
                <c:pt idx="64288">
                  <c:v>3.86966E-3</c:v>
                </c:pt>
                <c:pt idx="64289">
                  <c:v>6.3173999999999999E-3</c:v>
                </c:pt>
                <c:pt idx="64290">
                  <c:v>9.0042899999999999E-3</c:v>
                </c:pt>
                <c:pt idx="64291">
                  <c:v>7.1961200000000003E-3</c:v>
                </c:pt>
                <c:pt idx="64292">
                  <c:v>7.7285699999999997E-3</c:v>
                </c:pt>
                <c:pt idx="64293">
                  <c:v>8.10431E-3</c:v>
                </c:pt>
                <c:pt idx="64294">
                  <c:v>6.3753799999999999E-3</c:v>
                </c:pt>
                <c:pt idx="64295">
                  <c:v>7.0600999999999997E-3</c:v>
                </c:pt>
                <c:pt idx="64296">
                  <c:v>8.9811700000000001E-3</c:v>
                </c:pt>
                <c:pt idx="64297">
                  <c:v>7.0843700000000004E-3</c:v>
                </c:pt>
                <c:pt idx="64298">
                  <c:v>6.4987400000000002E-3</c:v>
                </c:pt>
                <c:pt idx="64299">
                  <c:v>5.2751100000000004E-3</c:v>
                </c:pt>
                <c:pt idx="64300">
                  <c:v>2.77218E-3</c:v>
                </c:pt>
                <c:pt idx="64301">
                  <c:v>7.0156999999999999E-4</c:v>
                </c:pt>
                <c:pt idx="64302">
                  <c:v>-2.3146099999999999E-3</c:v>
                </c:pt>
                <c:pt idx="64303">
                  <c:v>-4.7030600000000002E-3</c:v>
                </c:pt>
                <c:pt idx="64304">
                  <c:v>-4.20141E-3</c:v>
                </c:pt>
                <c:pt idx="64305">
                  <c:v>-2.7743799999999999E-3</c:v>
                </c:pt>
                <c:pt idx="64306">
                  <c:v>-3.2927799999999999E-3</c:v>
                </c:pt>
                <c:pt idx="64307">
                  <c:v>-5.3030999999999998E-4</c:v>
                </c:pt>
                <c:pt idx="64308">
                  <c:v>3.4335300000000002E-3</c:v>
                </c:pt>
                <c:pt idx="64309">
                  <c:v>4.4703199999999998E-3</c:v>
                </c:pt>
                <c:pt idx="64310">
                  <c:v>2.7539499999999998E-3</c:v>
                </c:pt>
                <c:pt idx="64311">
                  <c:v>2.4010099999999999E-3</c:v>
                </c:pt>
                <c:pt idx="64312">
                  <c:v>1.5602400000000001E-3</c:v>
                </c:pt>
                <c:pt idx="64313">
                  <c:v>-2.32884E-3</c:v>
                </c:pt>
                <c:pt idx="64314">
                  <c:v>-5.1852399999999998E-3</c:v>
                </c:pt>
                <c:pt idx="64315">
                  <c:v>-7.7020300000000003E-3</c:v>
                </c:pt>
                <c:pt idx="64316">
                  <c:v>-9.2850099999999998E-3</c:v>
                </c:pt>
                <c:pt idx="64317">
                  <c:v>-7.9449099999999995E-3</c:v>
                </c:pt>
                <c:pt idx="64318">
                  <c:v>-7.4216999999999998E-3</c:v>
                </c:pt>
                <c:pt idx="64319">
                  <c:v>-7.9783500000000004E-3</c:v>
                </c:pt>
                <c:pt idx="64320">
                  <c:v>-3.8069200000000001E-3</c:v>
                </c:pt>
                <c:pt idx="64321">
                  <c:v>-2.3469400000000001E-3</c:v>
                </c:pt>
                <c:pt idx="64322">
                  <c:v>-5.7987000000000002E-4</c:v>
                </c:pt>
                <c:pt idx="64323">
                  <c:v>4.1504999999999997E-3</c:v>
                </c:pt>
                <c:pt idx="64324">
                  <c:v>6.0265300000000004E-3</c:v>
                </c:pt>
                <c:pt idx="64325">
                  <c:v>4.9503100000000003E-3</c:v>
                </c:pt>
                <c:pt idx="64326">
                  <c:v>3.8294399999999999E-3</c:v>
                </c:pt>
                <c:pt idx="64327">
                  <c:v>2.4261700000000001E-3</c:v>
                </c:pt>
                <c:pt idx="64328">
                  <c:v>-1.78229E-3</c:v>
                </c:pt>
                <c:pt idx="64329">
                  <c:v>-4.3719400000000004E-3</c:v>
                </c:pt>
                <c:pt idx="64330">
                  <c:v>-8.267E-3</c:v>
                </c:pt>
                <c:pt idx="64331">
                  <c:v>-8.6880399999999993E-3</c:v>
                </c:pt>
                <c:pt idx="64332">
                  <c:v>-6.0890500000000004E-3</c:v>
                </c:pt>
                <c:pt idx="64333">
                  <c:v>-7.5321199999999998E-3</c:v>
                </c:pt>
                <c:pt idx="64334">
                  <c:v>-7.3538800000000001E-3</c:v>
                </c:pt>
                <c:pt idx="64335">
                  <c:v>-7.4534800000000002E-3</c:v>
                </c:pt>
                <c:pt idx="64336">
                  <c:v>-6.2731599999999998E-3</c:v>
                </c:pt>
                <c:pt idx="64337">
                  <c:v>-6.5776599999999999E-3</c:v>
                </c:pt>
                <c:pt idx="64338">
                  <c:v>-7.79644E-3</c:v>
                </c:pt>
                <c:pt idx="64339">
                  <c:v>-6.8919999999999997E-3</c:v>
                </c:pt>
                <c:pt idx="64340">
                  <c:v>-4.98761E-3</c:v>
                </c:pt>
                <c:pt idx="64341">
                  <c:v>-3.8755E-3</c:v>
                </c:pt>
                <c:pt idx="64342">
                  <c:v>-2.89149E-3</c:v>
                </c:pt>
                <c:pt idx="64343">
                  <c:v>3.8515000000000001E-4</c:v>
                </c:pt>
                <c:pt idx="64344">
                  <c:v>5.6665800000000001E-3</c:v>
                </c:pt>
                <c:pt idx="64345">
                  <c:v>8.0974099999999993E-3</c:v>
                </c:pt>
                <c:pt idx="64346">
                  <c:v>8.27723E-3</c:v>
                </c:pt>
                <c:pt idx="64347">
                  <c:v>7.0485499999999998E-3</c:v>
                </c:pt>
                <c:pt idx="64348">
                  <c:v>7.0708699999999999E-3</c:v>
                </c:pt>
                <c:pt idx="64349">
                  <c:v>7.5292400000000004E-3</c:v>
                </c:pt>
                <c:pt idx="64350">
                  <c:v>6.6937899999999998E-3</c:v>
                </c:pt>
                <c:pt idx="64351">
                  <c:v>6.9487100000000003E-3</c:v>
                </c:pt>
                <c:pt idx="64352">
                  <c:v>6.3851100000000003E-3</c:v>
                </c:pt>
                <c:pt idx="64353">
                  <c:v>7.0346799999999998E-3</c:v>
                </c:pt>
                <c:pt idx="64354">
                  <c:v>7.0353200000000003E-3</c:v>
                </c:pt>
                <c:pt idx="64355">
                  <c:v>7.4486600000000002E-3</c:v>
                </c:pt>
                <c:pt idx="64356">
                  <c:v>7.3167700000000002E-3</c:v>
                </c:pt>
                <c:pt idx="64357">
                  <c:v>6.5622700000000003E-3</c:v>
                </c:pt>
                <c:pt idx="64358">
                  <c:v>8.0457700000000007E-3</c:v>
                </c:pt>
                <c:pt idx="64359">
                  <c:v>7.5227000000000002E-3</c:v>
                </c:pt>
                <c:pt idx="64360">
                  <c:v>6.3332800000000002E-3</c:v>
                </c:pt>
                <c:pt idx="64361">
                  <c:v>5.4187300000000001E-3</c:v>
                </c:pt>
                <c:pt idx="64362">
                  <c:v>1.2898899999999999E-3</c:v>
                </c:pt>
                <c:pt idx="64363">
                  <c:v>-2.8432399999999999E-3</c:v>
                </c:pt>
                <c:pt idx="64364">
                  <c:v>-4.61211E-3</c:v>
                </c:pt>
                <c:pt idx="64365">
                  <c:v>-5.7444699999999998E-3</c:v>
                </c:pt>
                <c:pt idx="64366">
                  <c:v>-3.8705800000000002E-3</c:v>
                </c:pt>
                <c:pt idx="64367">
                  <c:v>-2.63628E-3</c:v>
                </c:pt>
                <c:pt idx="64368">
                  <c:v>-4.4811999999999999E-4</c:v>
                </c:pt>
                <c:pt idx="64369">
                  <c:v>1.70542E-3</c:v>
                </c:pt>
                <c:pt idx="64370">
                  <c:v>5.0273000000000002E-3</c:v>
                </c:pt>
                <c:pt idx="64371">
                  <c:v>9.2694500000000003E-3</c:v>
                </c:pt>
                <c:pt idx="64372">
                  <c:v>8.6280200000000001E-3</c:v>
                </c:pt>
                <c:pt idx="64373">
                  <c:v>7.4108500000000001E-3</c:v>
                </c:pt>
                <c:pt idx="64374">
                  <c:v>8.1301199999999994E-3</c:v>
                </c:pt>
                <c:pt idx="64375">
                  <c:v>6.3767199999999998E-3</c:v>
                </c:pt>
                <c:pt idx="64376">
                  <c:v>5.0961299999999999E-3</c:v>
                </c:pt>
                <c:pt idx="64377">
                  <c:v>2.4090700000000001E-3</c:v>
                </c:pt>
                <c:pt idx="64378">
                  <c:v>-5.1499E-4</c:v>
                </c:pt>
                <c:pt idx="64379">
                  <c:v>-1.3787700000000001E-3</c:v>
                </c:pt>
                <c:pt idx="64380">
                  <c:v>-3.6283399999999999E-3</c:v>
                </c:pt>
                <c:pt idx="64381">
                  <c:v>-4.0224600000000003E-3</c:v>
                </c:pt>
                <c:pt idx="64382">
                  <c:v>-3.7189900000000001E-3</c:v>
                </c:pt>
                <c:pt idx="64383">
                  <c:v>-2.0728600000000002E-3</c:v>
                </c:pt>
                <c:pt idx="64384">
                  <c:v>1.33205E-3</c:v>
                </c:pt>
                <c:pt idx="64385">
                  <c:v>3.8800800000000002E-3</c:v>
                </c:pt>
                <c:pt idx="64386">
                  <c:v>6.6293899999999998E-3</c:v>
                </c:pt>
                <c:pt idx="64387">
                  <c:v>8.4055799999999993E-3</c:v>
                </c:pt>
                <c:pt idx="64388">
                  <c:v>7.0334100000000004E-3</c:v>
                </c:pt>
                <c:pt idx="64389">
                  <c:v>7.1086400000000003E-3</c:v>
                </c:pt>
                <c:pt idx="64390">
                  <c:v>7.9206299999999997E-3</c:v>
                </c:pt>
                <c:pt idx="64391">
                  <c:v>6.5873199999999998E-3</c:v>
                </c:pt>
                <c:pt idx="64392">
                  <c:v>6.2895E-3</c:v>
                </c:pt>
                <c:pt idx="64393">
                  <c:v>5.2211799999999997E-3</c:v>
                </c:pt>
                <c:pt idx="64394">
                  <c:v>7.6023100000000001E-3</c:v>
                </c:pt>
                <c:pt idx="64395">
                  <c:v>7.0467100000000003E-3</c:v>
                </c:pt>
                <c:pt idx="64396">
                  <c:v>5.5393700000000001E-3</c:v>
                </c:pt>
                <c:pt idx="64397">
                  <c:v>5.1298000000000003E-3</c:v>
                </c:pt>
                <c:pt idx="64398">
                  <c:v>1.0672500000000001E-3</c:v>
                </c:pt>
                <c:pt idx="64399">
                  <c:v>-3.9360000000000003E-4</c:v>
                </c:pt>
                <c:pt idx="64400">
                  <c:v>-3.0032599999999998E-3</c:v>
                </c:pt>
                <c:pt idx="64401">
                  <c:v>-5.7986599999999998E-3</c:v>
                </c:pt>
                <c:pt idx="64402">
                  <c:v>-7.7546400000000001E-3</c:v>
                </c:pt>
                <c:pt idx="64403">
                  <c:v>-7.26291E-3</c:v>
                </c:pt>
                <c:pt idx="64404">
                  <c:v>-6.9383099999999996E-3</c:v>
                </c:pt>
                <c:pt idx="64405">
                  <c:v>-8.6611299999999995E-3</c:v>
                </c:pt>
                <c:pt idx="64406">
                  <c:v>-5.6959699999999999E-3</c:v>
                </c:pt>
                <c:pt idx="64407">
                  <c:v>-6.8318099999999998E-3</c:v>
                </c:pt>
                <c:pt idx="64408">
                  <c:v>-7.0944700000000003E-3</c:v>
                </c:pt>
                <c:pt idx="64409">
                  <c:v>-5.4462199999999999E-3</c:v>
                </c:pt>
                <c:pt idx="64410">
                  <c:v>-7.1561999999999997E-3</c:v>
                </c:pt>
                <c:pt idx="64411">
                  <c:v>-7.6291800000000002E-3</c:v>
                </c:pt>
                <c:pt idx="64412">
                  <c:v>-8.6751799999999994E-3</c:v>
                </c:pt>
                <c:pt idx="64413">
                  <c:v>-7.8049900000000004E-3</c:v>
                </c:pt>
                <c:pt idx="64414">
                  <c:v>-5.6513300000000004E-3</c:v>
                </c:pt>
                <c:pt idx="64415">
                  <c:v>-7.1047699999999998E-3</c:v>
                </c:pt>
                <c:pt idx="64416">
                  <c:v>-6.4435899999999999E-3</c:v>
                </c:pt>
                <c:pt idx="64417">
                  <c:v>-4.8109399999999997E-3</c:v>
                </c:pt>
                <c:pt idx="64418">
                  <c:v>-1.60574E-3</c:v>
                </c:pt>
                <c:pt idx="64419">
                  <c:v>1.1808700000000001E-3</c:v>
                </c:pt>
                <c:pt idx="64420">
                  <c:v>3.8349999999999999E-3</c:v>
                </c:pt>
                <c:pt idx="64421">
                  <c:v>3.0233199999999999E-3</c:v>
                </c:pt>
                <c:pt idx="64422">
                  <c:v>2.52681E-3</c:v>
                </c:pt>
                <c:pt idx="64423">
                  <c:v>3.4979E-3</c:v>
                </c:pt>
                <c:pt idx="64424">
                  <c:v>-6.9793000000000003E-4</c:v>
                </c:pt>
                <c:pt idx="64425">
                  <c:v>-2.19893E-3</c:v>
                </c:pt>
                <c:pt idx="64426">
                  <c:v>-4.7334899999999999E-3</c:v>
                </c:pt>
                <c:pt idx="64427">
                  <c:v>-7.0589499999999996E-3</c:v>
                </c:pt>
                <c:pt idx="64428">
                  <c:v>-6.41145E-3</c:v>
                </c:pt>
                <c:pt idx="64429">
                  <c:v>-8.1755300000000003E-3</c:v>
                </c:pt>
                <c:pt idx="64430">
                  <c:v>-7.8506600000000006E-3</c:v>
                </c:pt>
                <c:pt idx="64431">
                  <c:v>-5.3264599999999999E-3</c:v>
                </c:pt>
                <c:pt idx="64432">
                  <c:v>-4.8216500000000002E-3</c:v>
                </c:pt>
                <c:pt idx="64433">
                  <c:v>-2.6283299999999999E-3</c:v>
                </c:pt>
                <c:pt idx="64434">
                  <c:v>9.3953999999999999E-4</c:v>
                </c:pt>
                <c:pt idx="64435">
                  <c:v>4.3409299999999998E-3</c:v>
                </c:pt>
                <c:pt idx="64436">
                  <c:v>5.0528500000000002E-3</c:v>
                </c:pt>
                <c:pt idx="64437">
                  <c:v>2.6123100000000001E-3</c:v>
                </c:pt>
                <c:pt idx="64438">
                  <c:v>2.46167E-3</c:v>
                </c:pt>
                <c:pt idx="64439">
                  <c:v>2.72697E-3</c:v>
                </c:pt>
                <c:pt idx="64440">
                  <c:v>-3.5995999999999999E-4</c:v>
                </c:pt>
                <c:pt idx="64441">
                  <c:v>-4.3048399999999999E-3</c:v>
                </c:pt>
                <c:pt idx="64442">
                  <c:v>-4.6623400000000001E-3</c:v>
                </c:pt>
                <c:pt idx="64443">
                  <c:v>-7.4172099999999996E-3</c:v>
                </c:pt>
                <c:pt idx="64444">
                  <c:v>-7.0919800000000003E-3</c:v>
                </c:pt>
                <c:pt idx="64445">
                  <c:v>-6.45073E-3</c:v>
                </c:pt>
                <c:pt idx="64446">
                  <c:v>-8.1732899999999997E-3</c:v>
                </c:pt>
                <c:pt idx="64447">
                  <c:v>-6.5863900000000001E-3</c:v>
                </c:pt>
                <c:pt idx="64448">
                  <c:v>-5.8985599999999997E-3</c:v>
                </c:pt>
                <c:pt idx="64449">
                  <c:v>-7.1953900000000003E-3</c:v>
                </c:pt>
                <c:pt idx="64450">
                  <c:v>-6.8766399999999998E-3</c:v>
                </c:pt>
                <c:pt idx="64451">
                  <c:v>-6.2083499999999996E-3</c:v>
                </c:pt>
                <c:pt idx="64452">
                  <c:v>-4.5572900000000003E-3</c:v>
                </c:pt>
                <c:pt idx="64453">
                  <c:v>-3.1374599999999999E-3</c:v>
                </c:pt>
                <c:pt idx="64454">
                  <c:v>-1.1251799999999999E-3</c:v>
                </c:pt>
                <c:pt idx="64455">
                  <c:v>2.6801699999999999E-3</c:v>
                </c:pt>
                <c:pt idx="64456">
                  <c:v>2.1767399999999999E-3</c:v>
                </c:pt>
                <c:pt idx="64457">
                  <c:v>4.4056499999999997E-3</c:v>
                </c:pt>
                <c:pt idx="64458">
                  <c:v>7.07466E-3</c:v>
                </c:pt>
                <c:pt idx="64459">
                  <c:v>5.40209E-3</c:v>
                </c:pt>
                <c:pt idx="64460">
                  <c:v>6.9877799999999999E-3</c:v>
                </c:pt>
                <c:pt idx="64461">
                  <c:v>6.3102699999999998E-3</c:v>
                </c:pt>
                <c:pt idx="64462">
                  <c:v>6.1116299999999998E-3</c:v>
                </c:pt>
                <c:pt idx="64463">
                  <c:v>6.8564000000000003E-3</c:v>
                </c:pt>
                <c:pt idx="64464">
                  <c:v>5.4681599999999997E-3</c:v>
                </c:pt>
                <c:pt idx="64465">
                  <c:v>6.9579400000000001E-3</c:v>
                </c:pt>
                <c:pt idx="64466">
                  <c:v>6.8881000000000003E-3</c:v>
                </c:pt>
                <c:pt idx="64467">
                  <c:v>5.3318699999999998E-3</c:v>
                </c:pt>
                <c:pt idx="64468">
                  <c:v>5.0675700000000004E-3</c:v>
                </c:pt>
                <c:pt idx="64469">
                  <c:v>1.20867E-3</c:v>
                </c:pt>
                <c:pt idx="64470">
                  <c:v>-1.6671699999999999E-3</c:v>
                </c:pt>
                <c:pt idx="64471">
                  <c:v>-2.3567800000000002E-3</c:v>
                </c:pt>
                <c:pt idx="64472">
                  <c:v>-4.3485299999999998E-3</c:v>
                </c:pt>
                <c:pt idx="64473">
                  <c:v>-2.4744900000000002E-3</c:v>
                </c:pt>
                <c:pt idx="64474">
                  <c:v>-1.34351E-3</c:v>
                </c:pt>
                <c:pt idx="64475">
                  <c:v>-6.6971999999999995E-4</c:v>
                </c:pt>
                <c:pt idx="64476">
                  <c:v>2.51132E-3</c:v>
                </c:pt>
                <c:pt idx="64477">
                  <c:v>3.2761600000000002E-3</c:v>
                </c:pt>
                <c:pt idx="64478">
                  <c:v>5.13482E-3</c:v>
                </c:pt>
                <c:pt idx="64479">
                  <c:v>3.8270499999999998E-3</c:v>
                </c:pt>
                <c:pt idx="64480">
                  <c:v>4.4234999999999999E-4</c:v>
                </c:pt>
                <c:pt idx="64481">
                  <c:v>-2.2694400000000002E-3</c:v>
                </c:pt>
                <c:pt idx="64482">
                  <c:v>-4.93897E-3</c:v>
                </c:pt>
                <c:pt idx="64483">
                  <c:v>-6.9709200000000002E-3</c:v>
                </c:pt>
                <c:pt idx="64484">
                  <c:v>-7.8773200000000002E-3</c:v>
                </c:pt>
                <c:pt idx="64485">
                  <c:v>-7.8431300000000002E-3</c:v>
                </c:pt>
                <c:pt idx="64486">
                  <c:v>-7.0676599999999999E-3</c:v>
                </c:pt>
                <c:pt idx="64487">
                  <c:v>-6.0272900000000003E-3</c:v>
                </c:pt>
                <c:pt idx="64488">
                  <c:v>-4.2657600000000004E-3</c:v>
                </c:pt>
                <c:pt idx="64489">
                  <c:v>-1.73716E-3</c:v>
                </c:pt>
                <c:pt idx="64490">
                  <c:v>5.7030000000000004E-4</c:v>
                </c:pt>
                <c:pt idx="64491">
                  <c:v>2.9088600000000001E-3</c:v>
                </c:pt>
                <c:pt idx="64492">
                  <c:v>4.2441299999999996E-3</c:v>
                </c:pt>
                <c:pt idx="64493">
                  <c:v>4.4108100000000003E-3</c:v>
                </c:pt>
                <c:pt idx="64494">
                  <c:v>2.86162E-3</c:v>
                </c:pt>
                <c:pt idx="64495">
                  <c:v>-6.1244000000000001E-4</c:v>
                </c:pt>
                <c:pt idx="64496">
                  <c:v>-1.01234E-3</c:v>
                </c:pt>
                <c:pt idx="64497">
                  <c:v>-3.45109E-3</c:v>
                </c:pt>
                <c:pt idx="64498">
                  <c:v>-6.5454600000000003E-3</c:v>
                </c:pt>
                <c:pt idx="64499">
                  <c:v>-6.63928E-3</c:v>
                </c:pt>
                <c:pt idx="64500">
                  <c:v>-6.2946199999999999E-3</c:v>
                </c:pt>
                <c:pt idx="64501">
                  <c:v>-5.3150000000000003E-3</c:v>
                </c:pt>
                <c:pt idx="64502">
                  <c:v>-6.4402599999999997E-3</c:v>
                </c:pt>
                <c:pt idx="64503">
                  <c:v>-6.5837200000000004E-3</c:v>
                </c:pt>
                <c:pt idx="64504">
                  <c:v>-5.3355099999999999E-3</c:v>
                </c:pt>
                <c:pt idx="64505">
                  <c:v>-7.3624299999999997E-3</c:v>
                </c:pt>
                <c:pt idx="64506">
                  <c:v>-6.3717899999999996E-3</c:v>
                </c:pt>
                <c:pt idx="64507">
                  <c:v>-3.9915300000000001E-3</c:v>
                </c:pt>
                <c:pt idx="64508">
                  <c:v>-3.4879400000000001E-3</c:v>
                </c:pt>
                <c:pt idx="64509">
                  <c:v>-3.1923699999999999E-3</c:v>
                </c:pt>
                <c:pt idx="64510">
                  <c:v>-1.1210199999999999E-3</c:v>
                </c:pt>
                <c:pt idx="64511">
                  <c:v>1.8793900000000001E-3</c:v>
                </c:pt>
                <c:pt idx="64512">
                  <c:v>4.0232999999999996E-3</c:v>
                </c:pt>
                <c:pt idx="64513">
                  <c:v>5.2920099999999998E-3</c:v>
                </c:pt>
                <c:pt idx="64514">
                  <c:v>5.4362400000000002E-3</c:v>
                </c:pt>
                <c:pt idx="64515">
                  <c:v>6.7345399999999998E-3</c:v>
                </c:pt>
                <c:pt idx="64516">
                  <c:v>6.4497599999999997E-3</c:v>
                </c:pt>
                <c:pt idx="64517">
                  <c:v>6.8250200000000002E-3</c:v>
                </c:pt>
                <c:pt idx="64518">
                  <c:v>7.0623999999999999E-3</c:v>
                </c:pt>
                <c:pt idx="64519">
                  <c:v>5.6389700000000001E-3</c:v>
                </c:pt>
                <c:pt idx="64520">
                  <c:v>5.5603199999999997E-3</c:v>
                </c:pt>
                <c:pt idx="64521">
                  <c:v>6.2521699999999996E-3</c:v>
                </c:pt>
                <c:pt idx="64522">
                  <c:v>6.4891799999999998E-3</c:v>
                </c:pt>
                <c:pt idx="64523">
                  <c:v>4.1842700000000004E-3</c:v>
                </c:pt>
                <c:pt idx="64524">
                  <c:v>3.5358199999999998E-3</c:v>
                </c:pt>
                <c:pt idx="64525">
                  <c:v>1.33234E-3</c:v>
                </c:pt>
                <c:pt idx="64526">
                  <c:v>-3.4896999999999999E-4</c:v>
                </c:pt>
                <c:pt idx="64527">
                  <c:v>-2.0867799999999999E-3</c:v>
                </c:pt>
                <c:pt idx="64528">
                  <c:v>-4.2555400000000004E-3</c:v>
                </c:pt>
                <c:pt idx="64529">
                  <c:v>-2.6915699999999999E-3</c:v>
                </c:pt>
                <c:pt idx="64530">
                  <c:v>-9.3229000000000001E-4</c:v>
                </c:pt>
                <c:pt idx="64531">
                  <c:v>1.3373000000000001E-4</c:v>
                </c:pt>
                <c:pt idx="64532">
                  <c:v>1.51519E-3</c:v>
                </c:pt>
                <c:pt idx="64533">
                  <c:v>2.6422199999999998E-3</c:v>
                </c:pt>
                <c:pt idx="64534">
                  <c:v>2.44619E-3</c:v>
                </c:pt>
                <c:pt idx="64535">
                  <c:v>1.8193899999999999E-3</c:v>
                </c:pt>
                <c:pt idx="64536" formatCode="0.00E+00">
                  <c:v>5.57E-6</c:v>
                </c:pt>
                <c:pt idx="64537">
                  <c:v>-1.51805E-3</c:v>
                </c:pt>
                <c:pt idx="64538">
                  <c:v>-2.47044E-3</c:v>
                </c:pt>
                <c:pt idx="64539">
                  <c:v>-6.2123100000000004E-3</c:v>
                </c:pt>
                <c:pt idx="64540">
                  <c:v>-6.13162E-3</c:v>
                </c:pt>
                <c:pt idx="64541">
                  <c:v>-5.5894400000000002E-3</c:v>
                </c:pt>
                <c:pt idx="64542">
                  <c:v>-5.6701099999999999E-3</c:v>
                </c:pt>
                <c:pt idx="64543">
                  <c:v>-4.8307699999999999E-3</c:v>
                </c:pt>
                <c:pt idx="64544">
                  <c:v>-4.5862200000000002E-3</c:v>
                </c:pt>
                <c:pt idx="64545">
                  <c:v>-1.3362999999999999E-3</c:v>
                </c:pt>
                <c:pt idx="64546">
                  <c:v>4.9761E-4</c:v>
                </c:pt>
                <c:pt idx="64547">
                  <c:v>2.5940099999999999E-3</c:v>
                </c:pt>
                <c:pt idx="64548">
                  <c:v>3.2977200000000001E-3</c:v>
                </c:pt>
                <c:pt idx="64549">
                  <c:v>2.5780899999999999E-3</c:v>
                </c:pt>
                <c:pt idx="64550">
                  <c:v>2.9238699999999999E-3</c:v>
                </c:pt>
                <c:pt idx="64551">
                  <c:v>1.1011899999999999E-3</c:v>
                </c:pt>
                <c:pt idx="64552">
                  <c:v>-4.4894999999999999E-4</c:v>
                </c:pt>
                <c:pt idx="64553">
                  <c:v>-3.4903400000000002E-3</c:v>
                </c:pt>
                <c:pt idx="64554">
                  <c:v>-5.0752499999999999E-3</c:v>
                </c:pt>
                <c:pt idx="64555">
                  <c:v>-4.7854100000000004E-3</c:v>
                </c:pt>
                <c:pt idx="64556">
                  <c:v>-4.8976999999999996E-3</c:v>
                </c:pt>
                <c:pt idx="64557">
                  <c:v>-5.51295E-3</c:v>
                </c:pt>
                <c:pt idx="64558">
                  <c:v>-5.0115899999999998E-3</c:v>
                </c:pt>
                <c:pt idx="64559">
                  <c:v>-6.3990799999999997E-3</c:v>
                </c:pt>
                <c:pt idx="64560">
                  <c:v>-5.4623299999999996E-3</c:v>
                </c:pt>
                <c:pt idx="64561">
                  <c:v>-3.9641900000000002E-3</c:v>
                </c:pt>
                <c:pt idx="64562">
                  <c:v>-4.8487499999999998E-3</c:v>
                </c:pt>
                <c:pt idx="64563">
                  <c:v>-5.3946799999999998E-3</c:v>
                </c:pt>
                <c:pt idx="64564">
                  <c:v>-5.95548E-3</c:v>
                </c:pt>
                <c:pt idx="64565">
                  <c:v>-2.9594199999999999E-3</c:v>
                </c:pt>
                <c:pt idx="64566">
                  <c:v>2.0216E-4</c:v>
                </c:pt>
                <c:pt idx="64567">
                  <c:v>4.7621000000000002E-4</c:v>
                </c:pt>
                <c:pt idx="64568">
                  <c:v>1.8751200000000001E-3</c:v>
                </c:pt>
                <c:pt idx="64569">
                  <c:v>3.1978000000000002E-3</c:v>
                </c:pt>
                <c:pt idx="64570">
                  <c:v>6.1124300000000003E-3</c:v>
                </c:pt>
                <c:pt idx="64571">
                  <c:v>6.7443199999999998E-3</c:v>
                </c:pt>
                <c:pt idx="64572">
                  <c:v>5.2186699999999999E-3</c:v>
                </c:pt>
                <c:pt idx="64573">
                  <c:v>6.2768900000000002E-3</c:v>
                </c:pt>
                <c:pt idx="64574">
                  <c:v>5.5677799999999996E-3</c:v>
                </c:pt>
                <c:pt idx="64575">
                  <c:v>5.1420199999999998E-3</c:v>
                </c:pt>
                <c:pt idx="64576">
                  <c:v>5.4369800000000001E-3</c:v>
                </c:pt>
                <c:pt idx="64577">
                  <c:v>4.2393400000000003E-3</c:v>
                </c:pt>
                <c:pt idx="64578">
                  <c:v>5.0960600000000003E-3</c:v>
                </c:pt>
                <c:pt idx="64579">
                  <c:v>4.4814E-3</c:v>
                </c:pt>
                <c:pt idx="64580">
                  <c:v>1.6837499999999999E-3</c:v>
                </c:pt>
                <c:pt idx="64581">
                  <c:v>7.9688999999999997E-4</c:v>
                </c:pt>
                <c:pt idx="64582">
                  <c:v>7.5146999999999996E-4</c:v>
                </c:pt>
                <c:pt idx="64583">
                  <c:v>-7.9358E-4</c:v>
                </c:pt>
                <c:pt idx="64584">
                  <c:v>-2.6055100000000001E-3</c:v>
                </c:pt>
                <c:pt idx="64585">
                  <c:v>-3.18016E-3</c:v>
                </c:pt>
                <c:pt idx="64586">
                  <c:v>-8.9517999999999998E-4</c:v>
                </c:pt>
                <c:pt idx="64587">
                  <c:v>2.9431999999999999E-4</c:v>
                </c:pt>
                <c:pt idx="64588">
                  <c:v>8.4515999999999997E-4</c:v>
                </c:pt>
                <c:pt idx="64589">
                  <c:v>1.95177E-3</c:v>
                </c:pt>
                <c:pt idx="64590">
                  <c:v>1.71171E-3</c:v>
                </c:pt>
                <c:pt idx="64591">
                  <c:v>1.6100699999999999E-3</c:v>
                </c:pt>
                <c:pt idx="64592">
                  <c:v>-2.6819000000000002E-4</c:v>
                </c:pt>
                <c:pt idx="64593">
                  <c:v>-1.71729E-3</c:v>
                </c:pt>
                <c:pt idx="64594">
                  <c:v>-2.9633699999999999E-3</c:v>
                </c:pt>
                <c:pt idx="64595">
                  <c:v>-4.0582099999999996E-3</c:v>
                </c:pt>
                <c:pt idx="64596">
                  <c:v>-3.58611E-3</c:v>
                </c:pt>
                <c:pt idx="64597">
                  <c:v>-6.5423399999999998E-3</c:v>
                </c:pt>
                <c:pt idx="64598">
                  <c:v>-6.5184400000000003E-3</c:v>
                </c:pt>
                <c:pt idx="64599">
                  <c:v>-4.54931E-3</c:v>
                </c:pt>
                <c:pt idx="64600">
                  <c:v>-2.4869200000000001E-3</c:v>
                </c:pt>
                <c:pt idx="64601">
                  <c:v>-1.29195E-3</c:v>
                </c:pt>
                <c:pt idx="64602">
                  <c:v>-1.19458E-3</c:v>
                </c:pt>
                <c:pt idx="64603">
                  <c:v>1.13547E-3</c:v>
                </c:pt>
                <c:pt idx="64604">
                  <c:v>2.1628400000000001E-3</c:v>
                </c:pt>
                <c:pt idx="64605">
                  <c:v>1.50713E-3</c:v>
                </c:pt>
                <c:pt idx="64606">
                  <c:v>1.21671E-3</c:v>
                </c:pt>
                <c:pt idx="64607">
                  <c:v>3.9996999999999998E-4</c:v>
                </c:pt>
                <c:pt idx="64608">
                  <c:v>-7.9595000000000002E-4</c:v>
                </c:pt>
                <c:pt idx="64609">
                  <c:v>-1.8047499999999999E-3</c:v>
                </c:pt>
                <c:pt idx="64610">
                  <c:v>-3.5703200000000001E-3</c:v>
                </c:pt>
                <c:pt idx="64611">
                  <c:v>-4.2994399999999999E-3</c:v>
                </c:pt>
                <c:pt idx="64612">
                  <c:v>-4.03506E-3</c:v>
                </c:pt>
                <c:pt idx="64613">
                  <c:v>-5.1354699999999996E-3</c:v>
                </c:pt>
                <c:pt idx="64614">
                  <c:v>-5.2482099999999997E-3</c:v>
                </c:pt>
                <c:pt idx="64615">
                  <c:v>-5.5524900000000002E-3</c:v>
                </c:pt>
                <c:pt idx="64616">
                  <c:v>-5.6587699999999996E-3</c:v>
                </c:pt>
                <c:pt idx="64617">
                  <c:v>-3.9017399999999999E-3</c:v>
                </c:pt>
                <c:pt idx="64618">
                  <c:v>-4.3278099999999996E-3</c:v>
                </c:pt>
                <c:pt idx="64619">
                  <c:v>-4.9533900000000002E-3</c:v>
                </c:pt>
                <c:pt idx="64620">
                  <c:v>-3.74545E-3</c:v>
                </c:pt>
                <c:pt idx="64621">
                  <c:v>-2.5116700000000001E-3</c:v>
                </c:pt>
                <c:pt idx="64622">
                  <c:v>-4.3341000000000001E-4</c:v>
                </c:pt>
                <c:pt idx="64623">
                  <c:v>7.2513999999999999E-4</c:v>
                </c:pt>
                <c:pt idx="64624">
                  <c:v>1.22864E-3</c:v>
                </c:pt>
                <c:pt idx="64625">
                  <c:v>1.1902900000000001E-3</c:v>
                </c:pt>
                <c:pt idx="64626">
                  <c:v>3.5511900000000001E-3</c:v>
                </c:pt>
                <c:pt idx="64627">
                  <c:v>5.33607E-3</c:v>
                </c:pt>
                <c:pt idx="64628">
                  <c:v>4.4375500000000002E-3</c:v>
                </c:pt>
                <c:pt idx="64629">
                  <c:v>3.8789499999999999E-3</c:v>
                </c:pt>
                <c:pt idx="64630">
                  <c:v>4.33798E-3</c:v>
                </c:pt>
                <c:pt idx="64631">
                  <c:v>4.0477899999999999E-3</c:v>
                </c:pt>
                <c:pt idx="64632">
                  <c:v>4.0219699999999997E-3</c:v>
                </c:pt>
                <c:pt idx="64633">
                  <c:v>3.1411199999999998E-3</c:v>
                </c:pt>
                <c:pt idx="64634">
                  <c:v>3.9243400000000001E-3</c:v>
                </c:pt>
                <c:pt idx="64635">
                  <c:v>5.8196699999999999E-3</c:v>
                </c:pt>
                <c:pt idx="64636">
                  <c:v>5.5730500000000004E-3</c:v>
                </c:pt>
                <c:pt idx="64637">
                  <c:v>3.0304300000000002E-3</c:v>
                </c:pt>
                <c:pt idx="64638">
                  <c:v>4.0242400000000001E-3</c:v>
                </c:pt>
                <c:pt idx="64639">
                  <c:v>4.3477200000000002E-3</c:v>
                </c:pt>
                <c:pt idx="64640">
                  <c:v>2.54719E-3</c:v>
                </c:pt>
                <c:pt idx="64641">
                  <c:v>2.66994E-3</c:v>
                </c:pt>
                <c:pt idx="64642">
                  <c:v>1.7844E-3</c:v>
                </c:pt>
                <c:pt idx="64643">
                  <c:v>-6.1302000000000004E-4</c:v>
                </c:pt>
                <c:pt idx="64644">
                  <c:v>-2.37345E-3</c:v>
                </c:pt>
                <c:pt idx="64645">
                  <c:v>-1.22437E-3</c:v>
                </c:pt>
                <c:pt idx="64646">
                  <c:v>-7.4509999999999995E-4</c:v>
                </c:pt>
                <c:pt idx="64647">
                  <c:v>-9.6546999999999996E-4</c:v>
                </c:pt>
                <c:pt idx="64648">
                  <c:v>-4.1639999999999998E-4</c:v>
                </c:pt>
                <c:pt idx="64649">
                  <c:v>8.4548000000000002E-4</c:v>
                </c:pt>
                <c:pt idx="64650">
                  <c:v>2.5117400000000002E-3</c:v>
                </c:pt>
                <c:pt idx="64651">
                  <c:v>2.49299E-3</c:v>
                </c:pt>
                <c:pt idx="64652">
                  <c:v>3.0889200000000002E-3</c:v>
                </c:pt>
                <c:pt idx="64653">
                  <c:v>3.1321000000000001E-3</c:v>
                </c:pt>
                <c:pt idx="64654">
                  <c:v>2.4353500000000002E-3</c:v>
                </c:pt>
                <c:pt idx="64655">
                  <c:v>3.4454500000000001E-3</c:v>
                </c:pt>
                <c:pt idx="64656">
                  <c:v>2.2161799999999999E-3</c:v>
                </c:pt>
                <c:pt idx="64657" formatCode="0.00E+00">
                  <c:v>-2.0089999999999999E-5</c:v>
                </c:pt>
                <c:pt idx="64658">
                  <c:v>1.1416099999999999E-3</c:v>
                </c:pt>
                <c:pt idx="64659">
                  <c:v>-1.4133699999999999E-3</c:v>
                </c:pt>
                <c:pt idx="64660">
                  <c:v>-2.4771900000000002E-3</c:v>
                </c:pt>
                <c:pt idx="64661">
                  <c:v>-2.3507599999999999E-3</c:v>
                </c:pt>
                <c:pt idx="64662">
                  <c:v>-1.8610199999999999E-3</c:v>
                </c:pt>
                <c:pt idx="64663">
                  <c:v>3.7337999999999998E-4</c:v>
                </c:pt>
                <c:pt idx="64664">
                  <c:v>9.1253999999999999E-4</c:v>
                </c:pt>
                <c:pt idx="64665">
                  <c:v>4.3586999999999999E-4</c:v>
                </c:pt>
                <c:pt idx="64666">
                  <c:v>1.6659800000000001E-3</c:v>
                </c:pt>
                <c:pt idx="64667">
                  <c:v>2.86747E-3</c:v>
                </c:pt>
                <c:pt idx="64668">
                  <c:v>2.7646900000000002E-3</c:v>
                </c:pt>
                <c:pt idx="64669">
                  <c:v>4.1563199999999998E-3</c:v>
                </c:pt>
                <c:pt idx="64670">
                  <c:v>3.0448900000000002E-3</c:v>
                </c:pt>
                <c:pt idx="64671">
                  <c:v>4.1080400000000003E-3</c:v>
                </c:pt>
                <c:pt idx="64672">
                  <c:v>4.2941300000000002E-3</c:v>
                </c:pt>
                <c:pt idx="64673">
                  <c:v>3.8419999999999999E-3</c:v>
                </c:pt>
                <c:pt idx="64674">
                  <c:v>4.6804699999999999E-3</c:v>
                </c:pt>
                <c:pt idx="64675">
                  <c:v>2.6569900000000001E-3</c:v>
                </c:pt>
                <c:pt idx="64676">
                  <c:v>3.1319199999999998E-3</c:v>
                </c:pt>
                <c:pt idx="64677">
                  <c:v>9.3148999999999999E-4</c:v>
                </c:pt>
                <c:pt idx="64678">
                  <c:v>-9.7565E-4</c:v>
                </c:pt>
                <c:pt idx="64679" formatCode="0.00E+00">
                  <c:v>5.0599999999999998E-6</c:v>
                </c:pt>
                <c:pt idx="64680">
                  <c:v>-1.75717E-3</c:v>
                </c:pt>
                <c:pt idx="64681">
                  <c:v>-2.8376600000000001E-3</c:v>
                </c:pt>
                <c:pt idx="64682">
                  <c:v>-3.0890900000000001E-3</c:v>
                </c:pt>
                <c:pt idx="64683">
                  <c:v>-3.3442400000000001E-3</c:v>
                </c:pt>
                <c:pt idx="64684">
                  <c:v>-2.6251600000000001E-3</c:v>
                </c:pt>
                <c:pt idx="64685">
                  <c:v>-3.78189E-3</c:v>
                </c:pt>
                <c:pt idx="64686">
                  <c:v>-3.2329099999999999E-3</c:v>
                </c:pt>
                <c:pt idx="64687">
                  <c:v>-3.0811599999999999E-3</c:v>
                </c:pt>
                <c:pt idx="64688">
                  <c:v>-3.4531499999999999E-3</c:v>
                </c:pt>
                <c:pt idx="64689">
                  <c:v>-2.7209000000000001E-3</c:v>
                </c:pt>
                <c:pt idx="64690">
                  <c:v>-2.2832999999999998E-3</c:v>
                </c:pt>
                <c:pt idx="64691">
                  <c:v>-1.9479600000000001E-3</c:v>
                </c:pt>
                <c:pt idx="64692">
                  <c:v>-1.8037699999999999E-3</c:v>
                </c:pt>
                <c:pt idx="64693">
                  <c:v>-1.2610900000000001E-3</c:v>
                </c:pt>
                <c:pt idx="64694">
                  <c:v>-3.3278000000000002E-4</c:v>
                </c:pt>
                <c:pt idx="64695">
                  <c:v>-2.0541399999999999E-3</c:v>
                </c:pt>
                <c:pt idx="64696">
                  <c:v>5.3589000000000002E-4</c:v>
                </c:pt>
                <c:pt idx="64697">
                  <c:v>4.1942999999999999E-4</c:v>
                </c:pt>
                <c:pt idx="64698">
                  <c:v>-1.41573E-3</c:v>
                </c:pt>
                <c:pt idx="64699">
                  <c:v>1.0177999999999999E-3</c:v>
                </c:pt>
                <c:pt idx="64700">
                  <c:v>5.8668000000000001E-4</c:v>
                </c:pt>
                <c:pt idx="64701">
                  <c:v>-1.0809999999999999E-3</c:v>
                </c:pt>
                <c:pt idx="64702">
                  <c:v>6.3772000000000004E-4</c:v>
                </c:pt>
                <c:pt idx="64703">
                  <c:v>9.9787000000000009E-4</c:v>
                </c:pt>
                <c:pt idx="64704" formatCode="0.00E+00">
                  <c:v>-6.9789999999999994E-5</c:v>
                </c:pt>
                <c:pt idx="64705">
                  <c:v>9.8624999999999993E-4</c:v>
                </c:pt>
                <c:pt idx="64706">
                  <c:v>7.5378000000000001E-4</c:v>
                </c:pt>
                <c:pt idx="64707" formatCode="0.00E+00">
                  <c:v>-7.1790000000000002E-5</c:v>
                </c:pt>
                <c:pt idx="64708">
                  <c:v>-9.8032000000000002E-4</c:v>
                </c:pt>
                <c:pt idx="64709">
                  <c:v>4.4272000000000002E-4</c:v>
                </c:pt>
                <c:pt idx="64710">
                  <c:v>1.9777999999999999E-4</c:v>
                </c:pt>
                <c:pt idx="64711">
                  <c:v>-2.1526E-4</c:v>
                </c:pt>
                <c:pt idx="64712">
                  <c:v>6.0243000000000004E-4</c:v>
                </c:pt>
                <c:pt idx="64713">
                  <c:v>-3.9079000000000002E-4</c:v>
                </c:pt>
                <c:pt idx="64714">
                  <c:v>-3.0472000000000002E-4</c:v>
                </c:pt>
                <c:pt idx="64715">
                  <c:v>2.0447999999999999E-4</c:v>
                </c:pt>
                <c:pt idx="64716">
                  <c:v>-3.7787999999999998E-4</c:v>
                </c:pt>
                <c:pt idx="64717">
                  <c:v>-4.3028000000000001E-4</c:v>
                </c:pt>
                <c:pt idx="64718">
                  <c:v>8.8141000000000001E-4</c:v>
                </c:pt>
                <c:pt idx="64719">
                  <c:v>-5.5681000000000003E-4</c:v>
                </c:pt>
                <c:pt idx="64720">
                  <c:v>-3.4902000000000002E-4</c:v>
                </c:pt>
                <c:pt idx="64721">
                  <c:v>1.3998700000000001E-3</c:v>
                </c:pt>
                <c:pt idx="64722">
                  <c:v>-7.4266999999999996E-4</c:v>
                </c:pt>
                <c:pt idx="64723" formatCode="0.00E+00">
                  <c:v>3.4879999999999998E-5</c:v>
                </c:pt>
                <c:pt idx="64724">
                  <c:v>5.6068999999999997E-4</c:v>
                </c:pt>
                <c:pt idx="64725" formatCode="0.00E+00">
                  <c:v>1.738E-5</c:v>
                </c:pt>
                <c:pt idx="64726">
                  <c:v>5.6899999999999995E-4</c:v>
                </c:pt>
                <c:pt idx="64727" formatCode="0.00E+00">
                  <c:v>-5.6400000000000002E-5</c:v>
                </c:pt>
                <c:pt idx="64728">
                  <c:v>4.1810000000000003E-4</c:v>
                </c:pt>
                <c:pt idx="64729">
                  <c:v>3.0808000000000002E-4</c:v>
                </c:pt>
                <c:pt idx="64730">
                  <c:v>5.6444999999999998E-4</c:v>
                </c:pt>
                <c:pt idx="64731">
                  <c:v>8.0066000000000002E-4</c:v>
                </c:pt>
                <c:pt idx="64732">
                  <c:v>2.6718E-4</c:v>
                </c:pt>
                <c:pt idx="64733">
                  <c:v>-3.7660999999999999E-4</c:v>
                </c:pt>
                <c:pt idx="64734">
                  <c:v>-1.6908E-4</c:v>
                </c:pt>
                <c:pt idx="64735">
                  <c:v>-1.5138E-4</c:v>
                </c:pt>
                <c:pt idx="64736">
                  <c:v>-1.0635E-4</c:v>
                </c:pt>
                <c:pt idx="64737">
                  <c:v>-6.2629999999999999E-4</c:v>
                </c:pt>
                <c:pt idx="64738">
                  <c:v>3.0427999999999998E-4</c:v>
                </c:pt>
                <c:pt idx="64739">
                  <c:v>-1.7121000000000001E-4</c:v>
                </c:pt>
                <c:pt idx="64740">
                  <c:v>-5.7092999999999998E-4</c:v>
                </c:pt>
                <c:pt idx="64741">
                  <c:v>-1.3505E-4</c:v>
                </c:pt>
                <c:pt idx="64742">
                  <c:v>-1.5731E-4</c:v>
                </c:pt>
                <c:pt idx="64743">
                  <c:v>8.7646999999999996E-4</c:v>
                </c:pt>
                <c:pt idx="64744">
                  <c:v>-6.9934000000000001E-4</c:v>
                </c:pt>
                <c:pt idx="64745">
                  <c:v>4.6741000000000003E-4</c:v>
                </c:pt>
                <c:pt idx="64746">
                  <c:v>6.3387000000000003E-4</c:v>
                </c:pt>
                <c:pt idx="64747">
                  <c:v>-4.3208999999999999E-4</c:v>
                </c:pt>
                <c:pt idx="64748">
                  <c:v>1.1354500000000001E-3</c:v>
                </c:pt>
                <c:pt idx="64749">
                  <c:v>2.6533999999999998E-4</c:v>
                </c:pt>
                <c:pt idx="64750">
                  <c:v>2.4972999999999998E-4</c:v>
                </c:pt>
                <c:pt idx="64751">
                  <c:v>1.0160099999999999E-3</c:v>
                </c:pt>
                <c:pt idx="64752">
                  <c:v>1.2322500000000001E-3</c:v>
                </c:pt>
                <c:pt idx="64753">
                  <c:v>3.7459E-4</c:v>
                </c:pt>
                <c:pt idx="64754" formatCode="0.00E+00">
                  <c:v>1.6650000000000002E-5</c:v>
                </c:pt>
                <c:pt idx="64755">
                  <c:v>-4.8612999999999998E-4</c:v>
                </c:pt>
                <c:pt idx="64756">
                  <c:v>-9.2522999999999998E-4</c:v>
                </c:pt>
                <c:pt idx="64757">
                  <c:v>-4.9567000000000003E-4</c:v>
                </c:pt>
                <c:pt idx="64758">
                  <c:v>-1.3721999999999999E-4</c:v>
                </c:pt>
                <c:pt idx="64759">
                  <c:v>-3.6351999999999999E-4</c:v>
                </c:pt>
                <c:pt idx="64760">
                  <c:v>-7.8018E-4</c:v>
                </c:pt>
                <c:pt idx="64761">
                  <c:v>-4.7053999999999998E-4</c:v>
                </c:pt>
                <c:pt idx="64762">
                  <c:v>-4.7910999999999999E-4</c:v>
                </c:pt>
                <c:pt idx="64763">
                  <c:v>7.7139000000000005E-4</c:v>
                </c:pt>
                <c:pt idx="64764">
                  <c:v>8.1430000000000001E-4</c:v>
                </c:pt>
                <c:pt idx="64765">
                  <c:v>-5.2974999999999995E-4</c:v>
                </c:pt>
                <c:pt idx="64766">
                  <c:v>1.6684999999999999E-4</c:v>
                </c:pt>
                <c:pt idx="64767">
                  <c:v>-3.3202999999999998E-4</c:v>
                </c:pt>
                <c:pt idx="64768">
                  <c:v>3.5260000000000001E-4</c:v>
                </c:pt>
                <c:pt idx="64769">
                  <c:v>-1.1374000000000001E-4</c:v>
                </c:pt>
                <c:pt idx="64770">
                  <c:v>3.9723999999999998E-4</c:v>
                </c:pt>
                <c:pt idx="64771">
                  <c:v>4.4781999999999998E-4</c:v>
                </c:pt>
                <c:pt idx="64772">
                  <c:v>1.3075000000000001E-4</c:v>
                </c:pt>
                <c:pt idx="64773">
                  <c:v>1.4808000000000001E-4</c:v>
                </c:pt>
                <c:pt idx="64774">
                  <c:v>-1.40756E-3</c:v>
                </c:pt>
                <c:pt idx="64775">
                  <c:v>-2.2241000000000001E-4</c:v>
                </c:pt>
                <c:pt idx="64776">
                  <c:v>-5.5822999999999995E-4</c:v>
                </c:pt>
                <c:pt idx="64777">
                  <c:v>3.5597999999999999E-4</c:v>
                </c:pt>
                <c:pt idx="64778">
                  <c:v>7.7302999999999996E-4</c:v>
                </c:pt>
                <c:pt idx="64779">
                  <c:v>-6.9222000000000001E-4</c:v>
                </c:pt>
                <c:pt idx="64780">
                  <c:v>4.3094999999999999E-4</c:v>
                </c:pt>
                <c:pt idx="64781">
                  <c:v>-1.3044599999999999E-3</c:v>
                </c:pt>
                <c:pt idx="64782">
                  <c:v>-3.9869999999999999E-4</c:v>
                </c:pt>
                <c:pt idx="64783">
                  <c:v>3.2361E-4</c:v>
                </c:pt>
                <c:pt idx="64784">
                  <c:v>-7.5171000000000005E-4</c:v>
                </c:pt>
                <c:pt idx="64785">
                  <c:v>9.3201000000000004E-4</c:v>
                </c:pt>
                <c:pt idx="64786">
                  <c:v>3.9479000000000001E-4</c:v>
                </c:pt>
                <c:pt idx="64787" formatCode="0.00E+00">
                  <c:v>-9.2130000000000001E-5</c:v>
                </c:pt>
                <c:pt idx="64788">
                  <c:v>4.1373000000000001E-4</c:v>
                </c:pt>
                <c:pt idx="64789">
                  <c:v>3.4818000000000002E-4</c:v>
                </c:pt>
                <c:pt idx="64790">
                  <c:v>2.0990000000000001E-4</c:v>
                </c:pt>
                <c:pt idx="64791">
                  <c:v>-1.3095000000000001E-4</c:v>
                </c:pt>
                <c:pt idx="64792">
                  <c:v>-1.4311E-4</c:v>
                </c:pt>
                <c:pt idx="64793">
                  <c:v>-1.0105400000000001E-3</c:v>
                </c:pt>
                <c:pt idx="64794" formatCode="0.00E+00">
                  <c:v>-9.2979999999999994E-5</c:v>
                </c:pt>
                <c:pt idx="64795">
                  <c:v>7.5807999999999995E-4</c:v>
                </c:pt>
                <c:pt idx="64796">
                  <c:v>9.0607999999999997E-4</c:v>
                </c:pt>
                <c:pt idx="64797">
                  <c:v>-2.5818E-4</c:v>
                </c:pt>
                <c:pt idx="64798">
                  <c:v>-7.6071000000000005E-4</c:v>
                </c:pt>
                <c:pt idx="64799">
                  <c:v>7.5381000000000005E-4</c:v>
                </c:pt>
                <c:pt idx="64800">
                  <c:v>1.01702E-3</c:v>
                </c:pt>
                <c:pt idx="64801">
                  <c:v>5.8620000000000005E-4</c:v>
                </c:pt>
                <c:pt idx="64802">
                  <c:v>-2.2462E-4</c:v>
                </c:pt>
                <c:pt idx="64803">
                  <c:v>-1.5980600000000001E-3</c:v>
                </c:pt>
                <c:pt idx="64804">
                  <c:v>-5.6437000000000002E-4</c:v>
                </c:pt>
                <c:pt idx="64805">
                  <c:v>3.5373000000000002E-4</c:v>
                </c:pt>
                <c:pt idx="64806">
                  <c:v>5.5847999999999998E-4</c:v>
                </c:pt>
                <c:pt idx="64807">
                  <c:v>1.0261E-4</c:v>
                </c:pt>
                <c:pt idx="64808">
                  <c:v>-4.5336999999999998E-4</c:v>
                </c:pt>
                <c:pt idx="64809">
                  <c:v>-4.6533000000000002E-4</c:v>
                </c:pt>
                <c:pt idx="64810">
                  <c:v>2.5375000000000002E-4</c:v>
                </c:pt>
                <c:pt idx="64811">
                  <c:v>8.6437999999999999E-4</c:v>
                </c:pt>
                <c:pt idx="64812">
                  <c:v>-9.6648999999999997E-4</c:v>
                </c:pt>
                <c:pt idx="64813">
                  <c:v>-1.0701700000000001E-3</c:v>
                </c:pt>
                <c:pt idx="64814">
                  <c:v>1.3521E-4</c:v>
                </c:pt>
                <c:pt idx="64815">
                  <c:v>-2.8907999999999999E-4</c:v>
                </c:pt>
                <c:pt idx="64816">
                  <c:v>-1.2391999999999999E-4</c:v>
                </c:pt>
                <c:pt idx="64817">
                  <c:v>1.1913000000000001E-4</c:v>
                </c:pt>
                <c:pt idx="64818">
                  <c:v>1.8134999999999999E-4</c:v>
                </c:pt>
                <c:pt idx="64819">
                  <c:v>5.0118000000000005E-4</c:v>
                </c:pt>
                <c:pt idx="64820">
                  <c:v>2.3279E-4</c:v>
                </c:pt>
                <c:pt idx="64821">
                  <c:v>7.7589E-4</c:v>
                </c:pt>
                <c:pt idx="64822">
                  <c:v>1.1384100000000001E-3</c:v>
                </c:pt>
                <c:pt idx="64823" formatCode="0.00E+00">
                  <c:v>-9.3270000000000007E-5</c:v>
                </c:pt>
                <c:pt idx="64824">
                  <c:v>-3.7375E-4</c:v>
                </c:pt>
                <c:pt idx="64825">
                  <c:v>-5.7165000000000004E-4</c:v>
                </c:pt>
                <c:pt idx="64826">
                  <c:v>-3.3243999999999998E-4</c:v>
                </c:pt>
                <c:pt idx="64827">
                  <c:v>4.6954000000000001E-4</c:v>
                </c:pt>
                <c:pt idx="64828">
                  <c:v>6.0386000000000001E-4</c:v>
                </c:pt>
                <c:pt idx="64829">
                  <c:v>1.9568999999999999E-4</c:v>
                </c:pt>
                <c:pt idx="64830">
                  <c:v>-5.9643000000000001E-4</c:v>
                </c:pt>
                <c:pt idx="64831">
                  <c:v>-1.9331E-4</c:v>
                </c:pt>
                <c:pt idx="64832">
                  <c:v>6.7982999999999997E-4</c:v>
                </c:pt>
                <c:pt idx="64833">
                  <c:v>6.2385000000000001E-4</c:v>
                </c:pt>
                <c:pt idx="64834">
                  <c:v>3.8690000000000003E-4</c:v>
                </c:pt>
                <c:pt idx="64835">
                  <c:v>6.9034999999999995E-4</c:v>
                </c:pt>
                <c:pt idx="64836">
                  <c:v>7.8631999999999997E-4</c:v>
                </c:pt>
                <c:pt idx="64837">
                  <c:v>7.8512000000000005E-4</c:v>
                </c:pt>
                <c:pt idx="64838">
                  <c:v>8.7571000000000003E-4</c:v>
                </c:pt>
                <c:pt idx="64839">
                  <c:v>-4.5940999999999999E-4</c:v>
                </c:pt>
                <c:pt idx="64840">
                  <c:v>1.8293000000000001E-4</c:v>
                </c:pt>
                <c:pt idx="64841">
                  <c:v>-3.9858999999999999E-4</c:v>
                </c:pt>
                <c:pt idx="64842">
                  <c:v>-2.5903999999999999E-4</c:v>
                </c:pt>
                <c:pt idx="64843">
                  <c:v>5.2700999999999996E-4</c:v>
                </c:pt>
                <c:pt idx="64844" formatCode="0.00E+00">
                  <c:v>6.3070000000000004E-5</c:v>
                </c:pt>
                <c:pt idx="64845">
                  <c:v>-3.0655999999999999E-4</c:v>
                </c:pt>
                <c:pt idx="64846" formatCode="0.00E+00">
                  <c:v>-1.0349999999999999E-5</c:v>
                </c:pt>
                <c:pt idx="64847">
                  <c:v>2.4541999999999999E-4</c:v>
                </c:pt>
                <c:pt idx="64848">
                  <c:v>-6.2907000000000002E-4</c:v>
                </c:pt>
                <c:pt idx="64849">
                  <c:v>2.6319000000000001E-4</c:v>
                </c:pt>
                <c:pt idx="64850">
                  <c:v>3.6151E-4</c:v>
                </c:pt>
                <c:pt idx="64851">
                  <c:v>1.0249E-4</c:v>
                </c:pt>
                <c:pt idx="64852">
                  <c:v>6.2330000000000003E-4</c:v>
                </c:pt>
                <c:pt idx="64853">
                  <c:v>6.3413E-4</c:v>
                </c:pt>
                <c:pt idx="64854">
                  <c:v>1.3755499999999999E-3</c:v>
                </c:pt>
                <c:pt idx="64855" formatCode="0.00E+00">
                  <c:v>9.2E-5</c:v>
                </c:pt>
                <c:pt idx="64856">
                  <c:v>1.1512E-4</c:v>
                </c:pt>
                <c:pt idx="64857" formatCode="0.00E+00">
                  <c:v>8.2910000000000004E-5</c:v>
                </c:pt>
                <c:pt idx="64858">
                  <c:v>-3.7256000000000002E-4</c:v>
                </c:pt>
                <c:pt idx="64859">
                  <c:v>-8.3980000000000003E-4</c:v>
                </c:pt>
                <c:pt idx="64860">
                  <c:v>-1.86013E-3</c:v>
                </c:pt>
                <c:pt idx="64861">
                  <c:v>-1.0980199999999999E-3</c:v>
                </c:pt>
                <c:pt idx="64862">
                  <c:v>-7.1126999999999996E-4</c:v>
                </c:pt>
                <c:pt idx="64863">
                  <c:v>2.3105000000000001E-4</c:v>
                </c:pt>
                <c:pt idx="64864">
                  <c:v>-1.2904E-4</c:v>
                </c:pt>
                <c:pt idx="64865">
                  <c:v>-1.42438E-3</c:v>
                </c:pt>
                <c:pt idx="64866">
                  <c:v>7.6592999999999995E-4</c:v>
                </c:pt>
                <c:pt idx="64867" formatCode="0.00E+00">
                  <c:v>-7.0160000000000006E-5</c:v>
                </c:pt>
                <c:pt idx="64868">
                  <c:v>-4.2984000000000002E-4</c:v>
                </c:pt>
                <c:pt idx="64869">
                  <c:v>5.5710000000000004E-4</c:v>
                </c:pt>
                <c:pt idx="64870">
                  <c:v>-8.0106999999999997E-4</c:v>
                </c:pt>
                <c:pt idx="64871">
                  <c:v>3.9303999999999999E-4</c:v>
                </c:pt>
                <c:pt idx="64872">
                  <c:v>7.7758999999999999E-4</c:v>
                </c:pt>
                <c:pt idx="64873">
                  <c:v>2.5751000000000002E-4</c:v>
                </c:pt>
                <c:pt idx="64874">
                  <c:v>6.9510000000000004E-4</c:v>
                </c:pt>
                <c:pt idx="64875">
                  <c:v>-4.2737999999999999E-4</c:v>
                </c:pt>
                <c:pt idx="64876">
                  <c:v>-1.3032199999999999E-3</c:v>
                </c:pt>
                <c:pt idx="64877">
                  <c:v>-1.2032499999999999E-3</c:v>
                </c:pt>
                <c:pt idx="64878">
                  <c:v>-1.9047000000000001E-4</c:v>
                </c:pt>
                <c:pt idx="64879" formatCode="0.00E+00">
                  <c:v>-3.8829999999999999E-5</c:v>
                </c:pt>
                <c:pt idx="64880" formatCode="0.00E+00">
                  <c:v>-7.9389999999999997E-5</c:v>
                </c:pt>
                <c:pt idx="64881">
                  <c:v>-2.2338999999999999E-4</c:v>
                </c:pt>
                <c:pt idx="64882">
                  <c:v>-5.0703E-4</c:v>
                </c:pt>
                <c:pt idx="64883">
                  <c:v>8.9674999999999998E-4</c:v>
                </c:pt>
                <c:pt idx="64884">
                  <c:v>1.2147600000000001E-3</c:v>
                </c:pt>
                <c:pt idx="64885">
                  <c:v>4.0912000000000001E-4</c:v>
                </c:pt>
                <c:pt idx="64886" formatCode="0.00E+00">
                  <c:v>-6.6669999999999997E-5</c:v>
                </c:pt>
                <c:pt idx="64887">
                  <c:v>-5.8087999999999998E-4</c:v>
                </c:pt>
                <c:pt idx="64888">
                  <c:v>-3.4241000000000002E-4</c:v>
                </c:pt>
                <c:pt idx="64889">
                  <c:v>-5.2302999999999996E-4</c:v>
                </c:pt>
                <c:pt idx="64890">
                  <c:v>1.0903E-4</c:v>
                </c:pt>
                <c:pt idx="64891" formatCode="0.00E+00">
                  <c:v>5.7670000000000002E-5</c:v>
                </c:pt>
                <c:pt idx="64892">
                  <c:v>5.3147999999999997E-4</c:v>
                </c:pt>
                <c:pt idx="64893">
                  <c:v>2.4217999999999999E-4</c:v>
                </c:pt>
                <c:pt idx="64894" formatCode="0.00E+00">
                  <c:v>7.0729999999999995E-5</c:v>
                </c:pt>
                <c:pt idx="64895">
                  <c:v>2.8582E-4</c:v>
                </c:pt>
                <c:pt idx="64896">
                  <c:v>-6.0645000000000002E-4</c:v>
                </c:pt>
                <c:pt idx="64897">
                  <c:v>-7.2196999999999995E-4</c:v>
                </c:pt>
                <c:pt idx="64898">
                  <c:v>2.5847000000000001E-4</c:v>
                </c:pt>
                <c:pt idx="64899">
                  <c:v>9.1118000000000004E-4</c:v>
                </c:pt>
                <c:pt idx="64900">
                  <c:v>-3.0279999999999999E-4</c:v>
                </c:pt>
                <c:pt idx="64901">
                  <c:v>3.5493999999999999E-4</c:v>
                </c:pt>
                <c:pt idx="64902">
                  <c:v>1.2902600000000001E-3</c:v>
                </c:pt>
                <c:pt idx="64903">
                  <c:v>-8.5209999999999995E-4</c:v>
                </c:pt>
                <c:pt idx="64904" formatCode="0.00E+00">
                  <c:v>-2.4499999999999998E-6</c:v>
                </c:pt>
                <c:pt idx="64905">
                  <c:v>3.2650000000000002E-4</c:v>
                </c:pt>
                <c:pt idx="64906">
                  <c:v>-1.8509E-4</c:v>
                </c:pt>
                <c:pt idx="64907">
                  <c:v>8.2518000000000001E-4</c:v>
                </c:pt>
                <c:pt idx="64908">
                  <c:v>9.2274000000000002E-4</c:v>
                </c:pt>
                <c:pt idx="64909">
                  <c:v>3.7896000000000002E-4</c:v>
                </c:pt>
                <c:pt idx="64910">
                  <c:v>1.15551E-3</c:v>
                </c:pt>
                <c:pt idx="64911">
                  <c:v>1.06758E-3</c:v>
                </c:pt>
                <c:pt idx="64912" formatCode="0.00E+00">
                  <c:v>2.0149999999999999E-5</c:v>
                </c:pt>
                <c:pt idx="64913">
                  <c:v>-2.9178E-4</c:v>
                </c:pt>
                <c:pt idx="64914">
                  <c:v>-9.9872999999999997E-4</c:v>
                </c:pt>
                <c:pt idx="64915">
                  <c:v>-6.6310000000000002E-4</c:v>
                </c:pt>
                <c:pt idx="64916">
                  <c:v>1.00461E-3</c:v>
                </c:pt>
                <c:pt idx="64917">
                  <c:v>1.3139E-4</c:v>
                </c:pt>
                <c:pt idx="64918">
                  <c:v>-1.75106E-3</c:v>
                </c:pt>
                <c:pt idx="64919">
                  <c:v>-7.0027000000000002E-4</c:v>
                </c:pt>
                <c:pt idx="64920">
                  <c:v>1.0404999999999999E-4</c:v>
                </c:pt>
                <c:pt idx="64921">
                  <c:v>-7.3360000000000005E-4</c:v>
                </c:pt>
                <c:pt idx="64922">
                  <c:v>2.5510000000000002E-4</c:v>
                </c:pt>
                <c:pt idx="64923">
                  <c:v>-1.3067999999999999E-4</c:v>
                </c:pt>
                <c:pt idx="64924">
                  <c:v>-1.0246999999999999E-3</c:v>
                </c:pt>
                <c:pt idx="64925">
                  <c:v>1.11878E-3</c:v>
                </c:pt>
                <c:pt idx="64926">
                  <c:v>-6.5607000000000003E-4</c:v>
                </c:pt>
                <c:pt idx="64927">
                  <c:v>-1.52743E-3</c:v>
                </c:pt>
                <c:pt idx="64928">
                  <c:v>7.6166000000000005E-4</c:v>
                </c:pt>
                <c:pt idx="64929">
                  <c:v>-5.1851000000000002E-4</c:v>
                </c:pt>
                <c:pt idx="64930">
                  <c:v>3.4696E-4</c:v>
                </c:pt>
                <c:pt idx="64931">
                  <c:v>5.8892999999999999E-4</c:v>
                </c:pt>
                <c:pt idx="64932">
                  <c:v>-3.9114E-4</c:v>
                </c:pt>
                <c:pt idx="64933" formatCode="0.00E+00">
                  <c:v>9.1810000000000004E-5</c:v>
                </c:pt>
                <c:pt idx="64934">
                  <c:v>2.6833E-4</c:v>
                </c:pt>
                <c:pt idx="64935">
                  <c:v>1.3468E-4</c:v>
                </c:pt>
                <c:pt idx="64936">
                  <c:v>6.6606E-4</c:v>
                </c:pt>
                <c:pt idx="64937">
                  <c:v>1.30879E-3</c:v>
                </c:pt>
                <c:pt idx="64938">
                  <c:v>6.9065999999999995E-4</c:v>
                </c:pt>
                <c:pt idx="64939">
                  <c:v>4.5929E-4</c:v>
                </c:pt>
                <c:pt idx="64940">
                  <c:v>1.7059E-4</c:v>
                </c:pt>
                <c:pt idx="64941">
                  <c:v>-1.1256599999999999E-3</c:v>
                </c:pt>
                <c:pt idx="64942">
                  <c:v>1.5868999999999999E-4</c:v>
                </c:pt>
                <c:pt idx="64943">
                  <c:v>1.5697000000000001E-4</c:v>
                </c:pt>
                <c:pt idx="64944">
                  <c:v>-1.49956E-3</c:v>
                </c:pt>
                <c:pt idx="64945">
                  <c:v>-2.7158E-4</c:v>
                </c:pt>
                <c:pt idx="64946">
                  <c:v>-2.7158E-4</c:v>
                </c:pt>
                <c:pt idx="64947">
                  <c:v>2.2839E-4</c:v>
                </c:pt>
                <c:pt idx="64948">
                  <c:v>8.3978000000000004E-4</c:v>
                </c:pt>
                <c:pt idx="64949">
                  <c:v>-6.4572000000000002E-4</c:v>
                </c:pt>
                <c:pt idx="64950">
                  <c:v>-1.8102999999999999E-4</c:v>
                </c:pt>
                <c:pt idx="64951">
                  <c:v>-9.7559000000000003E-4</c:v>
                </c:pt>
                <c:pt idx="64952">
                  <c:v>-5.1290000000000005E-4</c:v>
                </c:pt>
                <c:pt idx="64953">
                  <c:v>4.0941000000000003E-4</c:v>
                </c:pt>
                <c:pt idx="64954">
                  <c:v>1.16406E-3</c:v>
                </c:pt>
                <c:pt idx="64955">
                  <c:v>1.6914199999999999E-3</c:v>
                </c:pt>
                <c:pt idx="64956">
                  <c:v>2.1817000000000001E-4</c:v>
                </c:pt>
                <c:pt idx="64957">
                  <c:v>4.1197E-4</c:v>
                </c:pt>
                <c:pt idx="64958">
                  <c:v>7.0837000000000005E-4</c:v>
                </c:pt>
                <c:pt idx="64959">
                  <c:v>4.9536999999999997E-4</c:v>
                </c:pt>
                <c:pt idx="64960">
                  <c:v>2.4498E-4</c:v>
                </c:pt>
                <c:pt idx="64961">
                  <c:v>2.9341000000000002E-4</c:v>
                </c:pt>
                <c:pt idx="64962">
                  <c:v>-4.1787999999999998E-4</c:v>
                </c:pt>
                <c:pt idx="64963" formatCode="0.00E+00">
                  <c:v>7.5870000000000004E-5</c:v>
                </c:pt>
                <c:pt idx="64964">
                  <c:v>1.05383E-3</c:v>
                </c:pt>
                <c:pt idx="64965">
                  <c:v>-6.5465E-4</c:v>
                </c:pt>
                <c:pt idx="64966">
                  <c:v>-1.3561199999999999E-3</c:v>
                </c:pt>
                <c:pt idx="64967">
                  <c:v>-2.5408000000000001E-4</c:v>
                </c:pt>
                <c:pt idx="64968">
                  <c:v>9.2086000000000002E-4</c:v>
                </c:pt>
                <c:pt idx="64969">
                  <c:v>-5.7981000000000005E-4</c:v>
                </c:pt>
                <c:pt idx="64970">
                  <c:v>-1.12593E-3</c:v>
                </c:pt>
                <c:pt idx="64971">
                  <c:v>1.9150999999999999E-4</c:v>
                </c:pt>
                <c:pt idx="64972">
                  <c:v>6.1446000000000005E-4</c:v>
                </c:pt>
                <c:pt idx="64973">
                  <c:v>1.8652999999999999E-4</c:v>
                </c:pt>
                <c:pt idx="64974" formatCode="0.00E+00">
                  <c:v>-2.9240000000000001E-5</c:v>
                </c:pt>
                <c:pt idx="64975" formatCode="0.00E+00">
                  <c:v>-8.3549999999999998E-5</c:v>
                </c:pt>
                <c:pt idx="64976">
                  <c:v>5.5486000000000001E-4</c:v>
                </c:pt>
                <c:pt idx="64977">
                  <c:v>-6.9426999999999998E-4</c:v>
                </c:pt>
                <c:pt idx="64978" formatCode="0.00E+00">
                  <c:v>-8.0099999999999995E-6</c:v>
                </c:pt>
                <c:pt idx="64979" formatCode="0.00E+00">
                  <c:v>6.8889999999999999E-5</c:v>
                </c:pt>
                <c:pt idx="64980">
                  <c:v>-7.8445999999999995E-4</c:v>
                </c:pt>
                <c:pt idx="64981">
                  <c:v>9.0499999999999999E-4</c:v>
                </c:pt>
                <c:pt idx="64982">
                  <c:v>1.2138100000000001E-3</c:v>
                </c:pt>
                <c:pt idx="64983">
                  <c:v>8.8287999999999995E-4</c:v>
                </c:pt>
                <c:pt idx="64984">
                  <c:v>-1.8832000000000001E-4</c:v>
                </c:pt>
                <c:pt idx="64985">
                  <c:v>-6.3743999999999997E-4</c:v>
                </c:pt>
                <c:pt idx="64986">
                  <c:v>-1.0454999999999999E-4</c:v>
                </c:pt>
                <c:pt idx="64987">
                  <c:v>-5.9486000000000001E-4</c:v>
                </c:pt>
                <c:pt idx="64988">
                  <c:v>-6.4176999999999995E-4</c:v>
                </c:pt>
                <c:pt idx="64989" formatCode="0.00E+00">
                  <c:v>-7.6499999999999996E-6</c:v>
                </c:pt>
                <c:pt idx="64990" formatCode="0.00E+00">
                  <c:v>2.3110000000000001E-5</c:v>
                </c:pt>
                <c:pt idx="64991">
                  <c:v>1.0157000000000001E-4</c:v>
                </c:pt>
                <c:pt idx="64992">
                  <c:v>1.08964E-3</c:v>
                </c:pt>
                <c:pt idx="64993">
                  <c:v>1.05222E-3</c:v>
                </c:pt>
                <c:pt idx="64994">
                  <c:v>2.9984E-4</c:v>
                </c:pt>
                <c:pt idx="64995">
                  <c:v>7.6289000000000001E-4</c:v>
                </c:pt>
                <c:pt idx="64996">
                  <c:v>1.2482699999999999E-3</c:v>
                </c:pt>
                <c:pt idx="64997">
                  <c:v>-3.1870999999999999E-4</c:v>
                </c:pt>
                <c:pt idx="64998">
                  <c:v>-7.3238999999999997E-4</c:v>
                </c:pt>
                <c:pt idx="64999">
                  <c:v>-6.5384000000000004E-4</c:v>
                </c:pt>
                <c:pt idx="65000">
                  <c:v>3.7178999999999999E-4</c:v>
                </c:pt>
                <c:pt idx="65001" formatCode="0.00E+00">
                  <c:v>2.777E-5</c:v>
                </c:pt>
                <c:pt idx="65002">
                  <c:v>-2.1174E-4</c:v>
                </c:pt>
                <c:pt idx="65003">
                  <c:v>5.6499000000000002E-4</c:v>
                </c:pt>
                <c:pt idx="65004">
                  <c:v>1.0493999999999999E-4</c:v>
                </c:pt>
                <c:pt idx="65005">
                  <c:v>-8.9161999999999998E-4</c:v>
                </c:pt>
                <c:pt idx="65006">
                  <c:v>-3.8340999999999999E-4</c:v>
                </c:pt>
                <c:pt idx="65007">
                  <c:v>5.3697E-4</c:v>
                </c:pt>
                <c:pt idx="65008">
                  <c:v>-9.4507E-4</c:v>
                </c:pt>
                <c:pt idx="65009">
                  <c:v>-1.2322800000000001E-3</c:v>
                </c:pt>
                <c:pt idx="65010">
                  <c:v>2.3839E-4</c:v>
                </c:pt>
                <c:pt idx="65011">
                  <c:v>1.13959E-3</c:v>
                </c:pt>
                <c:pt idx="65012">
                  <c:v>9.1794999999999995E-4</c:v>
                </c:pt>
                <c:pt idx="65013">
                  <c:v>-5.6066000000000004E-4</c:v>
                </c:pt>
                <c:pt idx="65014">
                  <c:v>-5.7255000000000001E-4</c:v>
                </c:pt>
                <c:pt idx="65015">
                  <c:v>2.4516000000000002E-4</c:v>
                </c:pt>
                <c:pt idx="65016">
                  <c:v>-3.7216000000000001E-4</c:v>
                </c:pt>
                <c:pt idx="65017">
                  <c:v>-9.3627000000000001E-4</c:v>
                </c:pt>
                <c:pt idx="65018">
                  <c:v>1.6356700000000001E-3</c:v>
                </c:pt>
                <c:pt idx="65019">
                  <c:v>4.0664999999999999E-4</c:v>
                </c:pt>
                <c:pt idx="65020">
                  <c:v>-6.2985000000000005E-4</c:v>
                </c:pt>
                <c:pt idx="65021">
                  <c:v>5.8653000000000004E-4</c:v>
                </c:pt>
                <c:pt idx="65022">
                  <c:v>-1.2038299999999999E-3</c:v>
                </c:pt>
                <c:pt idx="65023">
                  <c:v>-7.3262999999999996E-4</c:v>
                </c:pt>
                <c:pt idx="65024" formatCode="0.00E+00">
                  <c:v>-3.7259999999999999E-5</c:v>
                </c:pt>
                <c:pt idx="65025" formatCode="0.00E+00">
                  <c:v>-3.0360000000000001E-5</c:v>
                </c:pt>
                <c:pt idx="65026">
                  <c:v>5.2455999999999998E-4</c:v>
                </c:pt>
                <c:pt idx="65027">
                  <c:v>4.1491E-4</c:v>
                </c:pt>
                <c:pt idx="65028">
                  <c:v>5.9038000000000005E-4</c:v>
                </c:pt>
                <c:pt idx="65029">
                  <c:v>6.1585000000000003E-4</c:v>
                </c:pt>
                <c:pt idx="65030">
                  <c:v>2.1373E-4</c:v>
                </c:pt>
                <c:pt idx="65031">
                  <c:v>9.9868999999999999E-4</c:v>
                </c:pt>
                <c:pt idx="65032">
                  <c:v>4.8966000000000005E-4</c:v>
                </c:pt>
                <c:pt idx="65033">
                  <c:v>-8.7054999999999999E-4</c:v>
                </c:pt>
                <c:pt idx="65034">
                  <c:v>-1.9447E-4</c:v>
                </c:pt>
                <c:pt idx="65035">
                  <c:v>-7.1281000000000003E-4</c:v>
                </c:pt>
                <c:pt idx="65036">
                  <c:v>-8.1377000000000001E-4</c:v>
                </c:pt>
                <c:pt idx="65037">
                  <c:v>-1.8102E-4</c:v>
                </c:pt>
                <c:pt idx="65038">
                  <c:v>8.4495999999999996E-4</c:v>
                </c:pt>
                <c:pt idx="65039">
                  <c:v>3.5428E-4</c:v>
                </c:pt>
                <c:pt idx="65040" formatCode="0.00E+00">
                  <c:v>-1.1780000000000001E-5</c:v>
                </c:pt>
                <c:pt idx="65041">
                  <c:v>8.6061000000000004E-4</c:v>
                </c:pt>
                <c:pt idx="65042">
                  <c:v>1.548E-4</c:v>
                </c:pt>
                <c:pt idx="65043">
                  <c:v>-3.5746999999999998E-4</c:v>
                </c:pt>
                <c:pt idx="65044">
                  <c:v>-4.6984000000000001E-4</c:v>
                </c:pt>
                <c:pt idx="65045" formatCode="0.00E+00">
                  <c:v>1.906E-5</c:v>
                </c:pt>
                <c:pt idx="65046">
                  <c:v>6.9401E-4</c:v>
                </c:pt>
                <c:pt idx="65047">
                  <c:v>-2.4876E-4</c:v>
                </c:pt>
                <c:pt idx="65048">
                  <c:v>3.5738000000000002E-4</c:v>
                </c:pt>
                <c:pt idx="65049">
                  <c:v>1.8112E-4</c:v>
                </c:pt>
                <c:pt idx="65050">
                  <c:v>-2.0123999999999999E-4</c:v>
                </c:pt>
                <c:pt idx="65051" formatCode="0.00E+00">
                  <c:v>-1.253E-5</c:v>
                </c:pt>
                <c:pt idx="65052" formatCode="0.00E+00">
                  <c:v>3.4980000000000001E-5</c:v>
                </c:pt>
                <c:pt idx="65053">
                  <c:v>-3.5229E-4</c:v>
                </c:pt>
                <c:pt idx="65054">
                  <c:v>-1.0818E-4</c:v>
                </c:pt>
                <c:pt idx="65055">
                  <c:v>-3.1896000000000002E-4</c:v>
                </c:pt>
                <c:pt idx="65056">
                  <c:v>-1.14189E-3</c:v>
                </c:pt>
                <c:pt idx="65057">
                  <c:v>9.5551000000000002E-4</c:v>
                </c:pt>
                <c:pt idx="65058">
                  <c:v>1.24368E-3</c:v>
                </c:pt>
                <c:pt idx="65059">
                  <c:v>-6.8687999999999996E-4</c:v>
                </c:pt>
                <c:pt idx="65060">
                  <c:v>7.2053999999999998E-4</c:v>
                </c:pt>
                <c:pt idx="65061">
                  <c:v>4.7363E-4</c:v>
                </c:pt>
                <c:pt idx="65062">
                  <c:v>2.2683999999999999E-4</c:v>
                </c:pt>
                <c:pt idx="65063">
                  <c:v>9.0928000000000005E-4</c:v>
                </c:pt>
                <c:pt idx="65064">
                  <c:v>-1.0268999999999999E-4</c:v>
                </c:pt>
                <c:pt idx="65065" formatCode="0.00E+00">
                  <c:v>-1.7180000000000002E-5</c:v>
                </c:pt>
                <c:pt idx="65066">
                  <c:v>3.3262E-4</c:v>
                </c:pt>
                <c:pt idx="65067">
                  <c:v>3.0201000000000002E-4</c:v>
                </c:pt>
                <c:pt idx="65068">
                  <c:v>9.1038999999999996E-4</c:v>
                </c:pt>
                <c:pt idx="65069">
                  <c:v>8.8044000000000002E-4</c:v>
                </c:pt>
                <c:pt idx="65070">
                  <c:v>4.2991999999999998E-4</c:v>
                </c:pt>
                <c:pt idx="65071">
                  <c:v>4.0390000000000001E-4</c:v>
                </c:pt>
                <c:pt idx="65072">
                  <c:v>-6.3473000000000002E-4</c:v>
                </c:pt>
                <c:pt idx="65073">
                  <c:v>6.8413000000000002E-4</c:v>
                </c:pt>
                <c:pt idx="65074" formatCode="0.00E+00">
                  <c:v>-9.7620000000000004E-5</c:v>
                </c:pt>
                <c:pt idx="65075">
                  <c:v>-7.9759999999999998E-4</c:v>
                </c:pt>
                <c:pt idx="65076">
                  <c:v>2.6731999999999998E-4</c:v>
                </c:pt>
                <c:pt idx="65077">
                  <c:v>-1.05781E-3</c:v>
                </c:pt>
                <c:pt idx="65078">
                  <c:v>1.3948999999999999E-3</c:v>
                </c:pt>
                <c:pt idx="65079">
                  <c:v>7.4052999999999999E-4</c:v>
                </c:pt>
                <c:pt idx="65080">
                  <c:v>-1.1945300000000001E-3</c:v>
                </c:pt>
                <c:pt idx="65081" formatCode="0.00E+00">
                  <c:v>5.6140000000000001E-5</c:v>
                </c:pt>
                <c:pt idx="65082" formatCode="0.00E+00">
                  <c:v>-6.0019999999999998E-5</c:v>
                </c:pt>
                <c:pt idx="65083">
                  <c:v>-5.8308000000000003E-4</c:v>
                </c:pt>
                <c:pt idx="65084">
                  <c:v>5.4737999999999998E-4</c:v>
                </c:pt>
                <c:pt idx="65085">
                  <c:v>-7.4876999999999995E-4</c:v>
                </c:pt>
                <c:pt idx="65086">
                  <c:v>-4.2095000000000001E-4</c:v>
                </c:pt>
                <c:pt idx="65087">
                  <c:v>1.3549899999999999E-3</c:v>
                </c:pt>
                <c:pt idx="65088">
                  <c:v>4.0015999999999999E-4</c:v>
                </c:pt>
                <c:pt idx="65089">
                  <c:v>3.5770000000000002E-4</c:v>
                </c:pt>
                <c:pt idx="65090">
                  <c:v>6.5589000000000001E-4</c:v>
                </c:pt>
                <c:pt idx="65091" formatCode="0.00E+00">
                  <c:v>-5.4429999999999999E-5</c:v>
                </c:pt>
                <c:pt idx="65092" formatCode="0.00E+00">
                  <c:v>4.104E-5</c:v>
                </c:pt>
                <c:pt idx="65093">
                  <c:v>-2.2523000000000001E-4</c:v>
                </c:pt>
                <c:pt idx="65094">
                  <c:v>-3.4099999999999999E-4</c:v>
                </c:pt>
                <c:pt idx="65095" formatCode="0.00E+00">
                  <c:v>-2.6339999999999999E-5</c:v>
                </c:pt>
                <c:pt idx="65096">
                  <c:v>-3.2704000000000001E-4</c:v>
                </c:pt>
                <c:pt idx="65097">
                  <c:v>-8.0639000000000004E-4</c:v>
                </c:pt>
                <c:pt idx="65098">
                  <c:v>3.2514000000000002E-4</c:v>
                </c:pt>
                <c:pt idx="65099" formatCode="0.00E+00">
                  <c:v>8.0069999999999997E-5</c:v>
                </c:pt>
                <c:pt idx="65100">
                  <c:v>-5.6703999999999999E-4</c:v>
                </c:pt>
                <c:pt idx="65101">
                  <c:v>-2.8508E-4</c:v>
                </c:pt>
                <c:pt idx="65102">
                  <c:v>2.8802E-4</c:v>
                </c:pt>
                <c:pt idx="65103">
                  <c:v>3.4701000000000003E-4</c:v>
                </c:pt>
                <c:pt idx="65104">
                  <c:v>3.4057E-4</c:v>
                </c:pt>
                <c:pt idx="65105">
                  <c:v>6.4638E-4</c:v>
                </c:pt>
                <c:pt idx="65106">
                  <c:v>3.9155E-4</c:v>
                </c:pt>
                <c:pt idx="65107" formatCode="0.00E+00">
                  <c:v>7.7089999999999995E-5</c:v>
                </c:pt>
                <c:pt idx="65108">
                  <c:v>-3.1859999999999999E-4</c:v>
                </c:pt>
                <c:pt idx="65109">
                  <c:v>-6.4707999999999996E-4</c:v>
                </c:pt>
                <c:pt idx="65110" formatCode="0.00E+00">
                  <c:v>8.4939999999999997E-5</c:v>
                </c:pt>
                <c:pt idx="65111">
                  <c:v>-6.4331999999999996E-4</c:v>
                </c:pt>
                <c:pt idx="65112">
                  <c:v>-9.2150999999999995E-4</c:v>
                </c:pt>
                <c:pt idx="65113">
                  <c:v>1.2175700000000001E-3</c:v>
                </c:pt>
                <c:pt idx="65114">
                  <c:v>7.7393000000000004E-4</c:v>
                </c:pt>
                <c:pt idx="65115">
                  <c:v>-3.7732E-4</c:v>
                </c:pt>
                <c:pt idx="65116">
                  <c:v>-3.9361000000000002E-4</c:v>
                </c:pt>
                <c:pt idx="65117">
                  <c:v>-1.1435900000000001E-3</c:v>
                </c:pt>
                <c:pt idx="65118">
                  <c:v>2.3311999999999999E-4</c:v>
                </c:pt>
                <c:pt idx="65119">
                  <c:v>2.2120000000000001E-4</c:v>
                </c:pt>
                <c:pt idx="65120">
                  <c:v>-4.3002999999999997E-4</c:v>
                </c:pt>
                <c:pt idx="65121">
                  <c:v>8.8608000000000003E-4</c:v>
                </c:pt>
                <c:pt idx="65122">
                  <c:v>2.8508E-4</c:v>
                </c:pt>
                <c:pt idx="65123" formatCode="0.00E+00">
                  <c:v>-8.0290000000000005E-5</c:v>
                </c:pt>
                <c:pt idx="65124">
                  <c:v>-1.3064000000000001E-4</c:v>
                </c:pt>
                <c:pt idx="65125" formatCode="0.00E+00">
                  <c:v>3.1300000000000002E-5</c:v>
                </c:pt>
                <c:pt idx="65126">
                  <c:v>5.2526000000000005E-4</c:v>
                </c:pt>
                <c:pt idx="65127">
                  <c:v>-1.4699699999999999E-3</c:v>
                </c:pt>
                <c:pt idx="65128">
                  <c:v>-4.8053000000000001E-4</c:v>
                </c:pt>
                <c:pt idx="65129" formatCode="0.00E+00">
                  <c:v>9.1130000000000003E-5</c:v>
                </c:pt>
                <c:pt idx="65130">
                  <c:v>1.6154E-4</c:v>
                </c:pt>
                <c:pt idx="65131">
                  <c:v>2.7992000000000002E-4</c:v>
                </c:pt>
                <c:pt idx="65132">
                  <c:v>-6.7471999999999996E-4</c:v>
                </c:pt>
                <c:pt idx="65133">
                  <c:v>-5.6094999999999995E-4</c:v>
                </c:pt>
                <c:pt idx="65134" formatCode="0.00E+00">
                  <c:v>-3.4050000000000001E-5</c:v>
                </c:pt>
                <c:pt idx="65135">
                  <c:v>-3.0855999999999999E-4</c:v>
                </c:pt>
                <c:pt idx="65136">
                  <c:v>-9.9829999999999993E-4</c:v>
                </c:pt>
                <c:pt idx="65137" formatCode="0.00E+00">
                  <c:v>1.9910000000000001E-5</c:v>
                </c:pt>
                <c:pt idx="65138">
                  <c:v>-3.3531000000000001E-4</c:v>
                </c:pt>
                <c:pt idx="65139">
                  <c:v>7.6623999999999995E-4</c:v>
                </c:pt>
                <c:pt idx="65140">
                  <c:v>1.2546499999999999E-3</c:v>
                </c:pt>
                <c:pt idx="65141">
                  <c:v>4.0966E-4</c:v>
                </c:pt>
                <c:pt idx="65142">
                  <c:v>7.2524000000000004E-4</c:v>
                </c:pt>
                <c:pt idx="65143">
                  <c:v>8.8524999999999997E-4</c:v>
                </c:pt>
                <c:pt idx="65144" formatCode="0.00E+00">
                  <c:v>3.9830000000000003E-5</c:v>
                </c:pt>
                <c:pt idx="65145">
                  <c:v>-1.9497000000000001E-4</c:v>
                </c:pt>
                <c:pt idx="65146">
                  <c:v>1.05013E-3</c:v>
                </c:pt>
                <c:pt idx="65147">
                  <c:v>-1.0692E-4</c:v>
                </c:pt>
                <c:pt idx="65148">
                  <c:v>-4.8525E-4</c:v>
                </c:pt>
                <c:pt idx="65149">
                  <c:v>7.5352000000000004E-4</c:v>
                </c:pt>
                <c:pt idx="65150">
                  <c:v>1.0461299999999999E-3</c:v>
                </c:pt>
                <c:pt idx="65151">
                  <c:v>-5.7609999999999996E-4</c:v>
                </c:pt>
                <c:pt idx="65152" formatCode="0.00E+00">
                  <c:v>3.6350000000000003E-5</c:v>
                </c:pt>
                <c:pt idx="65153">
                  <c:v>1.8577000000000001E-4</c:v>
                </c:pt>
                <c:pt idx="65154">
                  <c:v>-3.0190000000000002E-4</c:v>
                </c:pt>
                <c:pt idx="65155">
                  <c:v>-3.0467E-4</c:v>
                </c:pt>
                <c:pt idx="65156">
                  <c:v>6.4387999999999999E-4</c:v>
                </c:pt>
                <c:pt idx="65157">
                  <c:v>2.2536999999999999E-4</c:v>
                </c:pt>
                <c:pt idx="65158">
                  <c:v>-5.7140000000000001E-4</c:v>
                </c:pt>
                <c:pt idx="65159">
                  <c:v>1.9211E-4</c:v>
                </c:pt>
                <c:pt idx="65160" formatCode="0.00E+00">
                  <c:v>-3.9350000000000001E-5</c:v>
                </c:pt>
                <c:pt idx="65161">
                  <c:v>5.9632999999999995E-4</c:v>
                </c:pt>
                <c:pt idx="65162">
                  <c:v>-7.9087999999999999E-4</c:v>
                </c:pt>
                <c:pt idx="65163">
                  <c:v>-1.0843599999999999E-3</c:v>
                </c:pt>
                <c:pt idx="65164" formatCode="0.00E+00">
                  <c:v>-5.189E-5</c:v>
                </c:pt>
                <c:pt idx="65165">
                  <c:v>-6.4537000000000004E-4</c:v>
                </c:pt>
                <c:pt idx="65166">
                  <c:v>1.5017000000000001E-4</c:v>
                </c:pt>
                <c:pt idx="65167">
                  <c:v>4.4379E-4</c:v>
                </c:pt>
                <c:pt idx="65168">
                  <c:v>4.1459999999999999E-4</c:v>
                </c:pt>
                <c:pt idx="65169">
                  <c:v>-3.0776000000000002E-4</c:v>
                </c:pt>
                <c:pt idx="65170">
                  <c:v>-5.2530000000000003E-4</c:v>
                </c:pt>
                <c:pt idx="65171">
                  <c:v>2.4384999999999999E-4</c:v>
                </c:pt>
                <c:pt idx="65172">
                  <c:v>3.8759999999999999E-4</c:v>
                </c:pt>
                <c:pt idx="65173">
                  <c:v>-2.4794999999999998E-4</c:v>
                </c:pt>
                <c:pt idx="65174" formatCode="0.00E+00">
                  <c:v>7.3280000000000003E-5</c:v>
                </c:pt>
                <c:pt idx="65175">
                  <c:v>3.9777999999999998E-4</c:v>
                </c:pt>
                <c:pt idx="65176">
                  <c:v>1.3636E-4</c:v>
                </c:pt>
                <c:pt idx="65177" formatCode="0.00E+00">
                  <c:v>-4.5399999999999997E-6</c:v>
                </c:pt>
                <c:pt idx="65178">
                  <c:v>-7.2174000000000001E-4</c:v>
                </c:pt>
                <c:pt idx="65179">
                  <c:v>-3.2749999999999999E-4</c:v>
                </c:pt>
                <c:pt idx="65180">
                  <c:v>1.9304700000000001E-3</c:v>
                </c:pt>
                <c:pt idx="65181">
                  <c:v>6.4608000000000005E-4</c:v>
                </c:pt>
                <c:pt idx="65182">
                  <c:v>-1.5071E-4</c:v>
                </c:pt>
                <c:pt idx="65183">
                  <c:v>2.3279E-4</c:v>
                </c:pt>
                <c:pt idx="65184">
                  <c:v>-1.5095200000000001E-3</c:v>
                </c:pt>
                <c:pt idx="65185">
                  <c:v>-3.7751000000000001E-4</c:v>
                </c:pt>
                <c:pt idx="65186">
                  <c:v>1.6752E-4</c:v>
                </c:pt>
                <c:pt idx="65187">
                  <c:v>-9.0806999999999997E-4</c:v>
                </c:pt>
                <c:pt idx="65188">
                  <c:v>6.4420999999999999E-4</c:v>
                </c:pt>
                <c:pt idx="65189">
                  <c:v>-1.2941999999999999E-4</c:v>
                </c:pt>
                <c:pt idx="65190">
                  <c:v>-5.7003999999999996E-4</c:v>
                </c:pt>
                <c:pt idx="65191">
                  <c:v>8.5473999999999999E-4</c:v>
                </c:pt>
                <c:pt idx="65192">
                  <c:v>6.0477000000000003E-4</c:v>
                </c:pt>
                <c:pt idx="65193">
                  <c:v>-1.3000799999999999E-3</c:v>
                </c:pt>
                <c:pt idx="65194">
                  <c:v>-6.0019999999999995E-4</c:v>
                </c:pt>
                <c:pt idx="65195">
                  <c:v>2.5841999999999998E-4</c:v>
                </c:pt>
                <c:pt idx="65196">
                  <c:v>-9.1403999999999997E-4</c:v>
                </c:pt>
                <c:pt idx="65197">
                  <c:v>-8.0962000000000004E-4</c:v>
                </c:pt>
                <c:pt idx="65198">
                  <c:v>-6.1364999999999998E-4</c:v>
                </c:pt>
                <c:pt idx="65199">
                  <c:v>1.0946E-4</c:v>
                </c:pt>
                <c:pt idx="65200">
                  <c:v>1.55693E-3</c:v>
                </c:pt>
                <c:pt idx="65201">
                  <c:v>-2.1933E-4</c:v>
                </c:pt>
                <c:pt idx="65202">
                  <c:v>-6.5342999999999998E-4</c:v>
                </c:pt>
                <c:pt idx="65203">
                  <c:v>2.2173000000000001E-4</c:v>
                </c:pt>
                <c:pt idx="65204">
                  <c:v>-8.8073000000000003E-4</c:v>
                </c:pt>
                <c:pt idx="65205">
                  <c:v>-4.2277999999999999E-4</c:v>
                </c:pt>
                <c:pt idx="65206">
                  <c:v>5.9750000000000005E-4</c:v>
                </c:pt>
                <c:pt idx="65207">
                  <c:v>-2.1806000000000001E-4</c:v>
                </c:pt>
                <c:pt idx="65208">
                  <c:v>-2.5090000000000003E-4</c:v>
                </c:pt>
                <c:pt idx="65209">
                  <c:v>4.2557000000000001E-4</c:v>
                </c:pt>
                <c:pt idx="65210">
                  <c:v>-3.5042E-4</c:v>
                </c:pt>
                <c:pt idx="65211">
                  <c:v>-1.0368E-4</c:v>
                </c:pt>
                <c:pt idx="65212">
                  <c:v>7.2736999999999997E-4</c:v>
                </c:pt>
                <c:pt idx="65213">
                  <c:v>-1.0057499999999999E-3</c:v>
                </c:pt>
                <c:pt idx="65214">
                  <c:v>-4.0937999999999999E-4</c:v>
                </c:pt>
                <c:pt idx="65215">
                  <c:v>-1.2016E-4</c:v>
                </c:pt>
                <c:pt idx="65216">
                  <c:v>6.0408E-4</c:v>
                </c:pt>
                <c:pt idx="65217">
                  <c:v>1.2822E-3</c:v>
                </c:pt>
                <c:pt idx="65218">
                  <c:v>5.6205999999999997E-4</c:v>
                </c:pt>
                <c:pt idx="65219">
                  <c:v>6.2848000000000005E-4</c:v>
                </c:pt>
                <c:pt idx="65220">
                  <c:v>-5.2043E-4</c:v>
                </c:pt>
                <c:pt idx="65221">
                  <c:v>1.026E-3</c:v>
                </c:pt>
                <c:pt idx="65222">
                  <c:v>5.3740999999999999E-4</c:v>
                </c:pt>
                <c:pt idx="65223">
                  <c:v>-1.55025E-3</c:v>
                </c:pt>
                <c:pt idx="65224">
                  <c:v>3.1290000000000002E-4</c:v>
                </c:pt>
                <c:pt idx="65225">
                  <c:v>2.8590000000000001E-4</c:v>
                </c:pt>
                <c:pt idx="65226">
                  <c:v>8.5941000000000001E-4</c:v>
                </c:pt>
                <c:pt idx="65227">
                  <c:v>1.4425000000000001E-4</c:v>
                </c:pt>
                <c:pt idx="65228">
                  <c:v>2.0129999999999999E-4</c:v>
                </c:pt>
                <c:pt idx="65229">
                  <c:v>2.5028000000000002E-4</c:v>
                </c:pt>
                <c:pt idx="65230">
                  <c:v>-1.15168E-3</c:v>
                </c:pt>
                <c:pt idx="65231">
                  <c:v>1.0648E-4</c:v>
                </c:pt>
                <c:pt idx="65232">
                  <c:v>-3.9166E-4</c:v>
                </c:pt>
                <c:pt idx="65233">
                  <c:v>-1.8124999999999999E-4</c:v>
                </c:pt>
                <c:pt idx="65234">
                  <c:v>5.8867000000000001E-4</c:v>
                </c:pt>
                <c:pt idx="65235">
                  <c:v>3.5499000000000001E-4</c:v>
                </c:pt>
                <c:pt idx="65236">
                  <c:v>6.3907999999999999E-4</c:v>
                </c:pt>
                <c:pt idx="65237">
                  <c:v>-2.9442999999999998E-4</c:v>
                </c:pt>
                <c:pt idx="65238">
                  <c:v>-9.7179999999999999E-4</c:v>
                </c:pt>
                <c:pt idx="65239">
                  <c:v>-8.1063999999999995E-4</c:v>
                </c:pt>
                <c:pt idx="65240">
                  <c:v>-3.7520000000000001E-4</c:v>
                </c:pt>
                <c:pt idx="65241">
                  <c:v>1.0296E-4</c:v>
                </c:pt>
                <c:pt idx="65242" formatCode="0.00E+00">
                  <c:v>3.9280000000000003E-5</c:v>
                </c:pt>
                <c:pt idx="65243" formatCode="0.00E+00">
                  <c:v>-2.688E-5</c:v>
                </c:pt>
                <c:pt idx="65244">
                  <c:v>7.5250000000000002E-4</c:v>
                </c:pt>
                <c:pt idx="65245">
                  <c:v>4.2127000000000001E-4</c:v>
                </c:pt>
                <c:pt idx="65246" formatCode="0.00E+00">
                  <c:v>5.5869999999999999E-5</c:v>
                </c:pt>
                <c:pt idx="65247">
                  <c:v>2.0642999999999999E-4</c:v>
                </c:pt>
                <c:pt idx="65248">
                  <c:v>5.6541999999999996E-4</c:v>
                </c:pt>
                <c:pt idx="65249">
                  <c:v>-6.9912999999999996E-4</c:v>
                </c:pt>
                <c:pt idx="65250">
                  <c:v>-9.2809000000000001E-4</c:v>
                </c:pt>
                <c:pt idx="65251">
                  <c:v>-1.0836999999999999E-4</c:v>
                </c:pt>
                <c:pt idx="65252">
                  <c:v>2.6858999999999997E-4</c:v>
                </c:pt>
                <c:pt idx="65253">
                  <c:v>5.9175000000000005E-4</c:v>
                </c:pt>
                <c:pt idx="65254" formatCode="0.00E+00">
                  <c:v>-7.1050000000000006E-5</c:v>
                </c:pt>
                <c:pt idx="65255">
                  <c:v>-3.7575E-4</c:v>
                </c:pt>
                <c:pt idx="65256">
                  <c:v>3.1552000000000001E-4</c:v>
                </c:pt>
                <c:pt idx="65257">
                  <c:v>3.9771000000000001E-4</c:v>
                </c:pt>
                <c:pt idx="65258" formatCode="0.00E+00">
                  <c:v>-9.2200000000000005E-5</c:v>
                </c:pt>
                <c:pt idx="65259">
                  <c:v>-8.4234999999999996E-4</c:v>
                </c:pt>
                <c:pt idx="65260">
                  <c:v>-7.5604999999999997E-4</c:v>
                </c:pt>
                <c:pt idx="65261">
                  <c:v>-6.8762999999999995E-4</c:v>
                </c:pt>
                <c:pt idx="65262">
                  <c:v>-1.49967E-3</c:v>
                </c:pt>
                <c:pt idx="65263">
                  <c:v>-1.2527E-4</c:v>
                </c:pt>
                <c:pt idx="65264">
                  <c:v>8.0908E-4</c:v>
                </c:pt>
                <c:pt idx="65265">
                  <c:v>1.2373000000000001E-4</c:v>
                </c:pt>
                <c:pt idx="65266" formatCode="0.00E+00">
                  <c:v>-8.0110000000000004E-5</c:v>
                </c:pt>
                <c:pt idx="65267">
                  <c:v>-1.1017900000000001E-3</c:v>
                </c:pt>
                <c:pt idx="65268" formatCode="0.00E+00">
                  <c:v>6.7960000000000007E-5</c:v>
                </c:pt>
                <c:pt idx="65269">
                  <c:v>-3.0245000000000001E-4</c:v>
                </c:pt>
                <c:pt idx="65270">
                  <c:v>-7.4596999999999999E-4</c:v>
                </c:pt>
                <c:pt idx="65271">
                  <c:v>1.2140199999999999E-3</c:v>
                </c:pt>
                <c:pt idx="65272">
                  <c:v>-1.2374E-4</c:v>
                </c:pt>
                <c:pt idx="65273">
                  <c:v>-7.7684E-4</c:v>
                </c:pt>
                <c:pt idx="65274">
                  <c:v>-4.0765000000000002E-4</c:v>
                </c:pt>
                <c:pt idx="65275">
                  <c:v>-7.9708000000000003E-4</c:v>
                </c:pt>
                <c:pt idx="65276">
                  <c:v>-4.8545000000000001E-4</c:v>
                </c:pt>
                <c:pt idx="65277">
                  <c:v>-1.1577499999999999E-3</c:v>
                </c:pt>
                <c:pt idx="65278">
                  <c:v>1.2756000000000001E-4</c:v>
                </c:pt>
                <c:pt idx="65279">
                  <c:v>-1.4163000000000001E-4</c:v>
                </c:pt>
                <c:pt idx="65280">
                  <c:v>-9.0693000000000002E-4</c:v>
                </c:pt>
                <c:pt idx="65281">
                  <c:v>7.3884000000000005E-4</c:v>
                </c:pt>
                <c:pt idx="65282">
                  <c:v>9.9445999999999996E-4</c:v>
                </c:pt>
                <c:pt idx="65283">
                  <c:v>-4.0779999999999999E-4</c:v>
                </c:pt>
                <c:pt idx="65284">
                  <c:v>3.2314000000000003E-4</c:v>
                </c:pt>
                <c:pt idx="65285" formatCode="0.00E+00">
                  <c:v>-7.5519999999999995E-5</c:v>
                </c:pt>
                <c:pt idx="65286">
                  <c:v>-5.9842000000000001E-4</c:v>
                </c:pt>
                <c:pt idx="65287">
                  <c:v>-3.9141000000000002E-4</c:v>
                </c:pt>
                <c:pt idx="65288">
                  <c:v>-7.9995999999999995E-4</c:v>
                </c:pt>
                <c:pt idx="65289">
                  <c:v>4.0893E-4</c:v>
                </c:pt>
                <c:pt idx="65290">
                  <c:v>1.24405E-3</c:v>
                </c:pt>
                <c:pt idx="65291">
                  <c:v>6.5795000000000003E-4</c:v>
                </c:pt>
                <c:pt idx="65292">
                  <c:v>1.01552E-3</c:v>
                </c:pt>
                <c:pt idx="65293">
                  <c:v>1.0998099999999999E-3</c:v>
                </c:pt>
                <c:pt idx="65294">
                  <c:v>-4.4410000000000001E-4</c:v>
                </c:pt>
                <c:pt idx="65295" formatCode="0.00E+00">
                  <c:v>6.5270000000000004E-5</c:v>
                </c:pt>
                <c:pt idx="65296">
                  <c:v>5.6988999999999998E-4</c:v>
                </c:pt>
                <c:pt idx="65297">
                  <c:v>1.1743000000000001E-4</c:v>
                </c:pt>
                <c:pt idx="65298">
                  <c:v>5.8514000000000005E-4</c:v>
                </c:pt>
                <c:pt idx="65299">
                  <c:v>-1.4821299999999999E-3</c:v>
                </c:pt>
                <c:pt idx="65300">
                  <c:v>1.6301E-4</c:v>
                </c:pt>
                <c:pt idx="65301">
                  <c:v>5.1937000000000001E-4</c:v>
                </c:pt>
                <c:pt idx="65302">
                  <c:v>-7.7828999999999995E-4</c:v>
                </c:pt>
                <c:pt idx="65303">
                  <c:v>2.6902000000000002E-4</c:v>
                </c:pt>
                <c:pt idx="65304">
                  <c:v>-1.1238E-4</c:v>
                </c:pt>
                <c:pt idx="65305">
                  <c:v>-2.7127999999999999E-4</c:v>
                </c:pt>
                <c:pt idx="65306">
                  <c:v>-4.1648E-4</c:v>
                </c:pt>
                <c:pt idx="65307" formatCode="0.00E+00">
                  <c:v>-4.2429999999999999E-5</c:v>
                </c:pt>
                <c:pt idx="65308">
                  <c:v>1.1679E-4</c:v>
                </c:pt>
                <c:pt idx="65309">
                  <c:v>3.7512999999999999E-4</c:v>
                </c:pt>
                <c:pt idx="65310" formatCode="0.00E+00">
                  <c:v>-4.5439999999999999E-5</c:v>
                </c:pt>
                <c:pt idx="65311">
                  <c:v>-2.0975E-4</c:v>
                </c:pt>
                <c:pt idx="65312">
                  <c:v>1.1321E-4</c:v>
                </c:pt>
                <c:pt idx="65313" formatCode="0.00E+00">
                  <c:v>-9.6680000000000003E-5</c:v>
                </c:pt>
                <c:pt idx="65314">
                  <c:v>3.4559E-4</c:v>
                </c:pt>
                <c:pt idx="65315" formatCode="0.00E+00">
                  <c:v>1.6439999999999998E-5</c:v>
                </c:pt>
                <c:pt idx="65316">
                  <c:v>7.4116000000000004E-4</c:v>
                </c:pt>
                <c:pt idx="65317">
                  <c:v>4.3136999999999998E-4</c:v>
                </c:pt>
                <c:pt idx="65318">
                  <c:v>8.9707000000000003E-4</c:v>
                </c:pt>
                <c:pt idx="65319">
                  <c:v>9.7537000000000003E-4</c:v>
                </c:pt>
                <c:pt idx="65320" formatCode="0.00E+00">
                  <c:v>-7.4040000000000003E-5</c:v>
                </c:pt>
                <c:pt idx="65321">
                  <c:v>-1.4690999999999999E-4</c:v>
                </c:pt>
                <c:pt idx="65322">
                  <c:v>4.1728000000000002E-4</c:v>
                </c:pt>
                <c:pt idx="65323">
                  <c:v>1.1048200000000001E-3</c:v>
                </c:pt>
                <c:pt idx="65324">
                  <c:v>-1.33975E-3</c:v>
                </c:pt>
                <c:pt idx="65325">
                  <c:v>-4.4146000000000002E-4</c:v>
                </c:pt>
                <c:pt idx="65326">
                  <c:v>-5.8746000000000004E-4</c:v>
                </c:pt>
                <c:pt idx="65327">
                  <c:v>-1.0643199999999999E-3</c:v>
                </c:pt>
                <c:pt idx="65328" formatCode="0.00E+00">
                  <c:v>7.3200000000000002E-6</c:v>
                </c:pt>
                <c:pt idx="65329">
                  <c:v>-1.58008E-3</c:v>
                </c:pt>
                <c:pt idx="65330">
                  <c:v>1.21269E-3</c:v>
                </c:pt>
                <c:pt idx="65331">
                  <c:v>-1.3647E-4</c:v>
                </c:pt>
                <c:pt idx="65332">
                  <c:v>-9.5618000000000005E-4</c:v>
                </c:pt>
                <c:pt idx="65333" formatCode="0.00E+00">
                  <c:v>-6.8449999999999997E-5</c:v>
                </c:pt>
                <c:pt idx="65334">
                  <c:v>-3.4635999999999998E-4</c:v>
                </c:pt>
                <c:pt idx="65335">
                  <c:v>4.8150999999999999E-4</c:v>
                </c:pt>
                <c:pt idx="65336">
                  <c:v>1.6362000000000001E-4</c:v>
                </c:pt>
                <c:pt idx="65337" formatCode="0.00E+00">
                  <c:v>-7.4400000000000006E-5</c:v>
                </c:pt>
                <c:pt idx="65338">
                  <c:v>-6.5740999999999998E-4</c:v>
                </c:pt>
                <c:pt idx="65339">
                  <c:v>-5.6700999999999995E-4</c:v>
                </c:pt>
                <c:pt idx="65340">
                  <c:v>1.4354700000000001E-3</c:v>
                </c:pt>
                <c:pt idx="65341">
                  <c:v>5.2072000000000002E-4</c:v>
                </c:pt>
                <c:pt idx="65342">
                  <c:v>-7.0951E-4</c:v>
                </c:pt>
                <c:pt idx="65343">
                  <c:v>5.2532000000000002E-4</c:v>
                </c:pt>
                <c:pt idx="65344">
                  <c:v>-3.1634000000000002E-4</c:v>
                </c:pt>
                <c:pt idx="65345">
                  <c:v>-1.2133199999999999E-3</c:v>
                </c:pt>
                <c:pt idx="65346">
                  <c:v>-1.4168799999999999E-3</c:v>
                </c:pt>
                <c:pt idx="65347">
                  <c:v>1.4847999999999999E-4</c:v>
                </c:pt>
                <c:pt idx="65348">
                  <c:v>1.2409700000000001E-3</c:v>
                </c:pt>
                <c:pt idx="65349">
                  <c:v>5.3660999999999997E-4</c:v>
                </c:pt>
                <c:pt idx="65350">
                  <c:v>1.2695300000000001E-3</c:v>
                </c:pt>
                <c:pt idx="65351" formatCode="0.00E+00">
                  <c:v>2.4200000000000001E-6</c:v>
                </c:pt>
                <c:pt idx="65352">
                  <c:v>-4.7237000000000001E-4</c:v>
                </c:pt>
                <c:pt idx="65353">
                  <c:v>-5.7618000000000003E-4</c:v>
                </c:pt>
                <c:pt idx="65354">
                  <c:v>-3.8822999999999999E-4</c:v>
                </c:pt>
                <c:pt idx="65355" formatCode="0.00E+00">
                  <c:v>-7.3120000000000005E-5</c:v>
                </c:pt>
                <c:pt idx="65356">
                  <c:v>-1.8017E-4</c:v>
                </c:pt>
                <c:pt idx="65357">
                  <c:v>4.7307000000000002E-4</c:v>
                </c:pt>
                <c:pt idx="65358">
                  <c:v>1.7223E-4</c:v>
                </c:pt>
                <c:pt idx="65359">
                  <c:v>1.2306000000000001E-3</c:v>
                </c:pt>
                <c:pt idx="65360">
                  <c:v>6.5076999999999995E-4</c:v>
                </c:pt>
                <c:pt idx="65361">
                  <c:v>-6.6843000000000002E-4</c:v>
                </c:pt>
                <c:pt idx="65362">
                  <c:v>1.4111000000000001E-4</c:v>
                </c:pt>
                <c:pt idx="65363">
                  <c:v>-4.5347999999999997E-4</c:v>
                </c:pt>
                <c:pt idx="65364" formatCode="0.00E+00">
                  <c:v>-9.1290000000000002E-5</c:v>
                </c:pt>
                <c:pt idx="65365" formatCode="0.00E+00">
                  <c:v>1.5489999999999999E-5</c:v>
                </c:pt>
                <c:pt idx="65366">
                  <c:v>-2.8685000000000001E-4</c:v>
                </c:pt>
                <c:pt idx="65367">
                  <c:v>6.3453999999999995E-4</c:v>
                </c:pt>
                <c:pt idx="65368">
                  <c:v>1.6611600000000001E-3</c:v>
                </c:pt>
                <c:pt idx="65369">
                  <c:v>-1.8068000000000001E-4</c:v>
                </c:pt>
                <c:pt idx="65370">
                  <c:v>-3.4450000000000003E-4</c:v>
                </c:pt>
                <c:pt idx="65371">
                  <c:v>4.3071E-4</c:v>
                </c:pt>
                <c:pt idx="65372">
                  <c:v>6.5488000000000005E-4</c:v>
                </c:pt>
                <c:pt idx="65373">
                  <c:v>1.2985099999999999E-3</c:v>
                </c:pt>
                <c:pt idx="65374" formatCode="0.00E+00">
                  <c:v>5.7699999999999998E-6</c:v>
                </c:pt>
                <c:pt idx="65375">
                  <c:v>-7.2307999999999997E-4</c:v>
                </c:pt>
                <c:pt idx="65376">
                  <c:v>1.0810100000000001E-3</c:v>
                </c:pt>
                <c:pt idx="65377">
                  <c:v>1.13E-4</c:v>
                </c:pt>
                <c:pt idx="65378">
                  <c:v>-4.9448999999999999E-4</c:v>
                </c:pt>
                <c:pt idx="65379">
                  <c:v>6.8327999999999998E-4</c:v>
                </c:pt>
                <c:pt idx="65380">
                  <c:v>-1.1714500000000001E-3</c:v>
                </c:pt>
                <c:pt idx="65381" formatCode="0.00E+00">
                  <c:v>-7.3590000000000005E-5</c:v>
                </c:pt>
                <c:pt idx="65382">
                  <c:v>-4.8864000000000004E-4</c:v>
                </c:pt>
                <c:pt idx="65383" formatCode="0.00E+00">
                  <c:v>-7.2849999999999995E-5</c:v>
                </c:pt>
                <c:pt idx="65384">
                  <c:v>1.06777E-3</c:v>
                </c:pt>
                <c:pt idx="65385">
                  <c:v>-2.1270999999999999E-4</c:v>
                </c:pt>
                <c:pt idx="65386">
                  <c:v>1.7163600000000001E-3</c:v>
                </c:pt>
                <c:pt idx="65387">
                  <c:v>-5.7852000000000001E-4</c:v>
                </c:pt>
                <c:pt idx="65388">
                  <c:v>-7.7897000000000003E-4</c:v>
                </c:pt>
                <c:pt idx="65389">
                  <c:v>1.6051699999999999E-3</c:v>
                </c:pt>
                <c:pt idx="65390">
                  <c:v>1.60249E-3</c:v>
                </c:pt>
                <c:pt idx="65391">
                  <c:v>8.2478E-4</c:v>
                </c:pt>
                <c:pt idx="65392">
                  <c:v>1.1674599999999999E-3</c:v>
                </c:pt>
                <c:pt idx="65393">
                  <c:v>1.5317999999999999E-4</c:v>
                </c:pt>
                <c:pt idx="65394">
                  <c:v>4.9967999999999996E-4</c:v>
                </c:pt>
                <c:pt idx="65395">
                  <c:v>8.8836000000000004E-4</c:v>
                </c:pt>
                <c:pt idx="65396">
                  <c:v>-7.5642999999999999E-4</c:v>
                </c:pt>
                <c:pt idx="65397">
                  <c:v>4.8235999999999998E-4</c:v>
                </c:pt>
                <c:pt idx="65398">
                  <c:v>-1.5054000000000001E-4</c:v>
                </c:pt>
                <c:pt idx="65399">
                  <c:v>-3.6856999999999998E-4</c:v>
                </c:pt>
                <c:pt idx="65400">
                  <c:v>-2.0252000000000001E-4</c:v>
                </c:pt>
                <c:pt idx="65401">
                  <c:v>-8.9477000000000003E-4</c:v>
                </c:pt>
                <c:pt idx="65402">
                  <c:v>1.0585499999999999E-3</c:v>
                </c:pt>
                <c:pt idx="65403">
                  <c:v>1.181E-4</c:v>
                </c:pt>
                <c:pt idx="65404">
                  <c:v>2.0939E-4</c:v>
                </c:pt>
                <c:pt idx="65405" formatCode="0.00E+00">
                  <c:v>7.0309999999999996E-5</c:v>
                </c:pt>
                <c:pt idx="65406">
                  <c:v>-1.66592E-3</c:v>
                </c:pt>
                <c:pt idx="65407">
                  <c:v>2.1834E-4</c:v>
                </c:pt>
                <c:pt idx="65408" formatCode="0.00E+00">
                  <c:v>8.407E-5</c:v>
                </c:pt>
                <c:pt idx="65409">
                  <c:v>-1.6032500000000001E-3</c:v>
                </c:pt>
                <c:pt idx="65410">
                  <c:v>4.1428E-4</c:v>
                </c:pt>
                <c:pt idx="65411">
                  <c:v>1.0239299999999999E-3</c:v>
                </c:pt>
                <c:pt idx="65412">
                  <c:v>-2.4515000000000002E-4</c:v>
                </c:pt>
                <c:pt idx="65413">
                  <c:v>2.1633000000000001E-4</c:v>
                </c:pt>
                <c:pt idx="65414">
                  <c:v>3.5120000000000003E-4</c:v>
                </c:pt>
                <c:pt idx="65415" formatCode="0.00E+00">
                  <c:v>8.3590000000000004E-5</c:v>
                </c:pt>
                <c:pt idx="65416">
                  <c:v>-3.0123999999999998E-4</c:v>
                </c:pt>
                <c:pt idx="65417">
                  <c:v>-4.5019999999999999E-4</c:v>
                </c:pt>
                <c:pt idx="65418" formatCode="0.00E+00">
                  <c:v>7.5580000000000005E-5</c:v>
                </c:pt>
                <c:pt idx="65419">
                  <c:v>-3.4977000000000001E-4</c:v>
                </c:pt>
                <c:pt idx="65420">
                  <c:v>-5.2072999999999996E-4</c:v>
                </c:pt>
                <c:pt idx="65421">
                  <c:v>7.0286999999999997E-4</c:v>
                </c:pt>
                <c:pt idx="65422">
                  <c:v>5.4584000000000002E-4</c:v>
                </c:pt>
                <c:pt idx="65423">
                  <c:v>8.8166999999999998E-4</c:v>
                </c:pt>
                <c:pt idx="65424">
                  <c:v>1.23481E-3</c:v>
                </c:pt>
                <c:pt idx="65425">
                  <c:v>-4.9328999999999996E-4</c:v>
                </c:pt>
                <c:pt idx="65426">
                  <c:v>6.1205000000000005E-4</c:v>
                </c:pt>
                <c:pt idx="65427">
                  <c:v>-8.0009000000000005E-4</c:v>
                </c:pt>
                <c:pt idx="65428">
                  <c:v>-3.5922999999999999E-4</c:v>
                </c:pt>
                <c:pt idx="65429">
                  <c:v>1.1975899999999999E-3</c:v>
                </c:pt>
                <c:pt idx="65430">
                  <c:v>-8.2005000000000001E-4</c:v>
                </c:pt>
                <c:pt idx="65431" formatCode="0.00E+00">
                  <c:v>-1.0679999999999999E-5</c:v>
                </c:pt>
                <c:pt idx="65432">
                  <c:v>-6.0778000000000004E-4</c:v>
                </c:pt>
                <c:pt idx="65433">
                  <c:v>4.9310999999999995E-4</c:v>
                </c:pt>
                <c:pt idx="65434">
                  <c:v>1.07675E-3</c:v>
                </c:pt>
                <c:pt idx="65435">
                  <c:v>-7.7897999999999997E-4</c:v>
                </c:pt>
                <c:pt idx="65436">
                  <c:v>1.1857700000000001E-3</c:v>
                </c:pt>
                <c:pt idx="65437">
                  <c:v>3.0296000000000001E-4</c:v>
                </c:pt>
                <c:pt idx="65438">
                  <c:v>-6.5888999999999997E-4</c:v>
                </c:pt>
                <c:pt idx="65439">
                  <c:v>1.24876E-3</c:v>
                </c:pt>
                <c:pt idx="65440">
                  <c:v>6.6505999999999998E-4</c:v>
                </c:pt>
                <c:pt idx="65441">
                  <c:v>-4.4308999999999999E-4</c:v>
                </c:pt>
                <c:pt idx="65442">
                  <c:v>1.4600100000000001E-3</c:v>
                </c:pt>
                <c:pt idx="65443">
                  <c:v>1.31781E-3</c:v>
                </c:pt>
                <c:pt idx="65444">
                  <c:v>-1.16333E-3</c:v>
                </c:pt>
                <c:pt idx="65445">
                  <c:v>-7.6139000000000003E-4</c:v>
                </c:pt>
                <c:pt idx="65446">
                  <c:v>3.5762000000000001E-4</c:v>
                </c:pt>
                <c:pt idx="65447">
                  <c:v>-4.6048999999999998E-4</c:v>
                </c:pt>
                <c:pt idx="65448">
                  <c:v>-3.8844999999999998E-4</c:v>
                </c:pt>
                <c:pt idx="65449">
                  <c:v>-1.9537999999999999E-4</c:v>
                </c:pt>
                <c:pt idx="65450">
                  <c:v>1.3868699999999999E-3</c:v>
                </c:pt>
                <c:pt idx="65451">
                  <c:v>-1.7163000000000001E-4</c:v>
                </c:pt>
                <c:pt idx="65452">
                  <c:v>-1.7443999999999999E-4</c:v>
                </c:pt>
                <c:pt idx="65453">
                  <c:v>1.0456700000000001E-3</c:v>
                </c:pt>
                <c:pt idx="65454">
                  <c:v>-5.6402000000000004E-4</c:v>
                </c:pt>
                <c:pt idx="65455">
                  <c:v>-3.2383999999999999E-4</c:v>
                </c:pt>
                <c:pt idx="65456">
                  <c:v>-7.8437999999999999E-4</c:v>
                </c:pt>
                <c:pt idx="65457">
                  <c:v>2.3515999999999999E-4</c:v>
                </c:pt>
                <c:pt idx="65458">
                  <c:v>7.8173999999999995E-4</c:v>
                </c:pt>
                <c:pt idx="65459">
                  <c:v>1.15763E-3</c:v>
                </c:pt>
                <c:pt idx="65460">
                  <c:v>9.5883999999999997E-4</c:v>
                </c:pt>
                <c:pt idx="65461">
                  <c:v>-8.2102E-4</c:v>
                </c:pt>
                <c:pt idx="65462">
                  <c:v>1.7644000000000001E-4</c:v>
                </c:pt>
                <c:pt idx="65463">
                  <c:v>8.2996000000000003E-4</c:v>
                </c:pt>
                <c:pt idx="65464">
                  <c:v>3.2241000000000003E-4</c:v>
                </c:pt>
                <c:pt idx="65465">
                  <c:v>-9.8693999999999995E-4</c:v>
                </c:pt>
                <c:pt idx="65466">
                  <c:v>2.4933000000000003E-4</c:v>
                </c:pt>
                <c:pt idx="65467">
                  <c:v>7.5449999999999996E-4</c:v>
                </c:pt>
                <c:pt idx="65468">
                  <c:v>-3.8356000000000002E-4</c:v>
                </c:pt>
                <c:pt idx="65469" formatCode="0.00E+00">
                  <c:v>9.7750000000000004E-5</c:v>
                </c:pt>
                <c:pt idx="65470">
                  <c:v>1.8741999999999999E-4</c:v>
                </c:pt>
                <c:pt idx="65471">
                  <c:v>-8.7089999999999997E-4</c:v>
                </c:pt>
                <c:pt idx="65472">
                  <c:v>3.9329000000000002E-4</c:v>
                </c:pt>
                <c:pt idx="65473">
                  <c:v>-4.9343E-4</c:v>
                </c:pt>
                <c:pt idx="65474">
                  <c:v>-1.45152E-3</c:v>
                </c:pt>
                <c:pt idx="65475">
                  <c:v>8.2766999999999997E-4</c:v>
                </c:pt>
                <c:pt idx="65476">
                  <c:v>9.5381000000000003E-4</c:v>
                </c:pt>
                <c:pt idx="65477">
                  <c:v>6.8362000000000002E-4</c:v>
                </c:pt>
                <c:pt idx="65478">
                  <c:v>2.2352E-4</c:v>
                </c:pt>
                <c:pt idx="65479">
                  <c:v>1.4982999999999999E-4</c:v>
                </c:pt>
                <c:pt idx="65480">
                  <c:v>4.4287999999999999E-4</c:v>
                </c:pt>
                <c:pt idx="65481">
                  <c:v>2.9205000000000002E-4</c:v>
                </c:pt>
                <c:pt idx="65482">
                  <c:v>1.5384E-4</c:v>
                </c:pt>
                <c:pt idx="65483">
                  <c:v>-2.0723000000000001E-4</c:v>
                </c:pt>
                <c:pt idx="65484">
                  <c:v>1.2842800000000001E-3</c:v>
                </c:pt>
                <c:pt idx="65485">
                  <c:v>3.1969000000000002E-4</c:v>
                </c:pt>
                <c:pt idx="65486">
                  <c:v>4.0598000000000001E-4</c:v>
                </c:pt>
                <c:pt idx="65487" formatCode="0.00E+00">
                  <c:v>8.3720000000000005E-5</c:v>
                </c:pt>
                <c:pt idx="65488">
                  <c:v>-7.7335000000000001E-4</c:v>
                </c:pt>
                <c:pt idx="65489">
                  <c:v>5.5086000000000002E-4</c:v>
                </c:pt>
                <c:pt idx="65490">
                  <c:v>9.793899999999999E-4</c:v>
                </c:pt>
                <c:pt idx="65491" formatCode="0.00E+00">
                  <c:v>-9.3999999999999998E-6</c:v>
                </c:pt>
                <c:pt idx="65492">
                  <c:v>-1.6495999999999999E-4</c:v>
                </c:pt>
                <c:pt idx="65493">
                  <c:v>1.3645000000000001E-4</c:v>
                </c:pt>
                <c:pt idx="65494">
                  <c:v>-4.8746999999999999E-4</c:v>
                </c:pt>
                <c:pt idx="65495">
                  <c:v>1.1894099999999999E-3</c:v>
                </c:pt>
                <c:pt idx="65496">
                  <c:v>1.3714300000000001E-3</c:v>
                </c:pt>
                <c:pt idx="65497">
                  <c:v>2.0766E-4</c:v>
                </c:pt>
                <c:pt idx="65498">
                  <c:v>3.3071000000000001E-4</c:v>
                </c:pt>
                <c:pt idx="65499">
                  <c:v>-4.2105000000000002E-4</c:v>
                </c:pt>
                <c:pt idx="65500">
                  <c:v>3.3026000000000003E-4</c:v>
                </c:pt>
                <c:pt idx="65501">
                  <c:v>-1.9586000000000001E-4</c:v>
                </c:pt>
                <c:pt idx="65502">
                  <c:v>-1.0232500000000001E-3</c:v>
                </c:pt>
                <c:pt idx="65503">
                  <c:v>-1.3051999999999999E-4</c:v>
                </c:pt>
                <c:pt idx="65504">
                  <c:v>3.5657000000000001E-4</c:v>
                </c:pt>
                <c:pt idx="65505">
                  <c:v>8.3586999999999995E-4</c:v>
                </c:pt>
                <c:pt idx="65506">
                  <c:v>2.5371999999999998E-4</c:v>
                </c:pt>
                <c:pt idx="65507" formatCode="0.00E+00">
                  <c:v>7.1359999999999994E-5</c:v>
                </c:pt>
                <c:pt idx="65508">
                  <c:v>-1.1945E-4</c:v>
                </c:pt>
                <c:pt idx="65509">
                  <c:v>9.0757999999999995E-4</c:v>
                </c:pt>
                <c:pt idx="65510">
                  <c:v>1.0521300000000001E-3</c:v>
                </c:pt>
                <c:pt idx="65511">
                  <c:v>1.8202E-4</c:v>
                </c:pt>
                <c:pt idx="65512">
                  <c:v>4.0725000000000001E-4</c:v>
                </c:pt>
                <c:pt idx="65513">
                  <c:v>-1.05776E-3</c:v>
                </c:pt>
                <c:pt idx="65514">
                  <c:v>4.0045E-4</c:v>
                </c:pt>
                <c:pt idx="65515">
                  <c:v>7.3744000000000001E-4</c:v>
                </c:pt>
                <c:pt idx="65516">
                  <c:v>3.0956000000000001E-4</c:v>
                </c:pt>
                <c:pt idx="65517">
                  <c:v>1.2102199999999999E-3</c:v>
                </c:pt>
                <c:pt idx="65518">
                  <c:v>7.4202999999999997E-4</c:v>
                </c:pt>
                <c:pt idx="65519">
                  <c:v>-2.2895000000000001E-4</c:v>
                </c:pt>
                <c:pt idx="65520">
                  <c:v>-7.8109000000000002E-4</c:v>
                </c:pt>
                <c:pt idx="65521">
                  <c:v>9.2794999999999998E-4</c:v>
                </c:pt>
                <c:pt idx="65522">
                  <c:v>-3.3998999999999998E-4</c:v>
                </c:pt>
                <c:pt idx="65523">
                  <c:v>-4.0971999999999997E-4</c:v>
                </c:pt>
                <c:pt idx="65524">
                  <c:v>1.05905E-3</c:v>
                </c:pt>
                <c:pt idx="65525">
                  <c:v>-9.1998999999999998E-4</c:v>
                </c:pt>
                <c:pt idx="65526">
                  <c:v>1.7321E-4</c:v>
                </c:pt>
                <c:pt idx="65527" formatCode="0.00E+00">
                  <c:v>1.028E-5</c:v>
                </c:pt>
                <c:pt idx="65528" formatCode="0.00E+00">
                  <c:v>5.5899999999999998E-6</c:v>
                </c:pt>
                <c:pt idx="65529">
                  <c:v>-6.1257E-4</c:v>
                </c:pt>
                <c:pt idx="65530">
                  <c:v>-8.1249999999999996E-4</c:v>
                </c:pt>
                <c:pt idx="65531">
                  <c:v>-8.0477999999999995E-4</c:v>
                </c:pt>
                <c:pt idx="65532" formatCode="0.00E+00">
                  <c:v>5.38E-5</c:v>
                </c:pt>
                <c:pt idx="65533">
                  <c:v>2.4515000000000002E-4</c:v>
                </c:pt>
                <c:pt idx="65534">
                  <c:v>-6.6876000000000001E-4</c:v>
                </c:pt>
                <c:pt idx="65535">
                  <c:v>7.1717000000000005E-4</c:v>
                </c:pt>
                <c:pt idx="65536">
                  <c:v>7.8333999999999999E-4</c:v>
                </c:pt>
                <c:pt idx="65537">
                  <c:v>7.5637000000000002E-4</c:v>
                </c:pt>
                <c:pt idx="65538">
                  <c:v>3.4000000000000002E-4</c:v>
                </c:pt>
                <c:pt idx="65539">
                  <c:v>-1.5289100000000001E-3</c:v>
                </c:pt>
                <c:pt idx="65540">
                  <c:v>-1.51873E-3</c:v>
                </c:pt>
                <c:pt idx="65541">
                  <c:v>7.1947000000000005E-4</c:v>
                </c:pt>
                <c:pt idx="65542">
                  <c:v>5.5020000000000004E-4</c:v>
                </c:pt>
                <c:pt idx="65543">
                  <c:v>-5.2512999999999995E-4</c:v>
                </c:pt>
                <c:pt idx="65544">
                  <c:v>3.4065000000000001E-4</c:v>
                </c:pt>
                <c:pt idx="65545">
                  <c:v>1.7265799999999999E-3</c:v>
                </c:pt>
                <c:pt idx="65546" formatCode="0.00E+00">
                  <c:v>-9.4320000000000005E-5</c:v>
                </c:pt>
                <c:pt idx="65547">
                  <c:v>-8.2131000000000001E-4</c:v>
                </c:pt>
                <c:pt idx="65548">
                  <c:v>9.7623999999999996E-4</c:v>
                </c:pt>
                <c:pt idx="65549" formatCode="0.00E+00">
                  <c:v>-8.6790000000000001E-5</c:v>
                </c:pt>
                <c:pt idx="65550">
                  <c:v>-3.6053000000000002E-4</c:v>
                </c:pt>
                <c:pt idx="65551">
                  <c:v>-7.5235999999999999E-4</c:v>
                </c:pt>
                <c:pt idx="65552">
                  <c:v>-2.1842000000000001E-4</c:v>
                </c:pt>
                <c:pt idx="65553">
                  <c:v>-4.2910000000000002E-4</c:v>
                </c:pt>
                <c:pt idx="65554">
                  <c:v>8.2790000000000001E-4</c:v>
                </c:pt>
                <c:pt idx="65555">
                  <c:v>1.1561799999999999E-3</c:v>
                </c:pt>
                <c:pt idx="65556">
                  <c:v>-8.3976999999999999E-4</c:v>
                </c:pt>
                <c:pt idx="65557">
                  <c:v>1.9552999999999999E-4</c:v>
                </c:pt>
                <c:pt idx="65558">
                  <c:v>4.5731999999999999E-4</c:v>
                </c:pt>
                <c:pt idx="65559">
                  <c:v>-1.4174000000000001E-3</c:v>
                </c:pt>
                <c:pt idx="65560">
                  <c:v>-2.5832999999999997E-4</c:v>
                </c:pt>
                <c:pt idx="65561">
                  <c:v>7.8980999999999995E-4</c:v>
                </c:pt>
                <c:pt idx="65562">
                  <c:v>-2.7156000000000001E-4</c:v>
                </c:pt>
                <c:pt idx="65563">
                  <c:v>-1.11652E-3</c:v>
                </c:pt>
                <c:pt idx="65564">
                  <c:v>-1.3556600000000001E-3</c:v>
                </c:pt>
                <c:pt idx="65565" formatCode="0.00E+00">
                  <c:v>-1.5140000000000001E-5</c:v>
                </c:pt>
                <c:pt idx="65566">
                  <c:v>1.21627E-3</c:v>
                </c:pt>
                <c:pt idx="65567">
                  <c:v>3.0738E-4</c:v>
                </c:pt>
                <c:pt idx="65568">
                  <c:v>-5.6327000000000005E-4</c:v>
                </c:pt>
                <c:pt idx="65569">
                  <c:v>-1.52126E-3</c:v>
                </c:pt>
                <c:pt idx="65570">
                  <c:v>-1.21437E-3</c:v>
                </c:pt>
                <c:pt idx="65571">
                  <c:v>3.7533E-4</c:v>
                </c:pt>
                <c:pt idx="65572">
                  <c:v>2.6799000000000001E-4</c:v>
                </c:pt>
                <c:pt idx="65573">
                  <c:v>8.6384999999999999E-4</c:v>
                </c:pt>
                <c:pt idx="65574">
                  <c:v>7.2574E-4</c:v>
                </c:pt>
                <c:pt idx="65575">
                  <c:v>-2.1615999999999999E-4</c:v>
                </c:pt>
                <c:pt idx="65576">
                  <c:v>-1.6581000000000001E-4</c:v>
                </c:pt>
                <c:pt idx="65577" formatCode="0.00E+00">
                  <c:v>3.3229999999999999E-5</c:v>
                </c:pt>
                <c:pt idx="65578">
                  <c:v>1.8039999999999999E-4</c:v>
                </c:pt>
                <c:pt idx="65579">
                  <c:v>-6.0302999999999995E-4</c:v>
                </c:pt>
                <c:pt idx="65580" formatCode="0.00E+00">
                  <c:v>-5.2000000000000002E-6</c:v>
                </c:pt>
                <c:pt idx="65581" formatCode="0.00E+00">
                  <c:v>7.4369999999999994E-5</c:v>
                </c:pt>
                <c:pt idx="65582">
                  <c:v>-6.3860000000000002E-4</c:v>
                </c:pt>
                <c:pt idx="65583">
                  <c:v>-5.9957000000000001E-4</c:v>
                </c:pt>
                <c:pt idx="65584">
                  <c:v>-1.0014E-4</c:v>
                </c:pt>
                <c:pt idx="65585">
                  <c:v>2.0176999999999999E-4</c:v>
                </c:pt>
                <c:pt idx="65586">
                  <c:v>-5.0036000000000004E-4</c:v>
                </c:pt>
                <c:pt idx="65587">
                  <c:v>-7.1246999999999999E-4</c:v>
                </c:pt>
                <c:pt idx="65588">
                  <c:v>1.8479E-4</c:v>
                </c:pt>
                <c:pt idx="65589">
                  <c:v>-5.7149999999999996E-4</c:v>
                </c:pt>
                <c:pt idx="65590">
                  <c:v>7.2767999999999997E-4</c:v>
                </c:pt>
                <c:pt idx="65591">
                  <c:v>1.6458999999999999E-4</c:v>
                </c:pt>
                <c:pt idx="65592" formatCode="0.00E+00">
                  <c:v>4.5000000000000003E-5</c:v>
                </c:pt>
                <c:pt idx="65593">
                  <c:v>1.4151999999999999E-4</c:v>
                </c:pt>
                <c:pt idx="65594">
                  <c:v>-8.8000999999999997E-4</c:v>
                </c:pt>
                <c:pt idx="65595">
                  <c:v>2.7608E-4</c:v>
                </c:pt>
                <c:pt idx="65596">
                  <c:v>4.5974999999999998E-4</c:v>
                </c:pt>
                <c:pt idx="65597">
                  <c:v>3.723E-4</c:v>
                </c:pt>
                <c:pt idx="65598">
                  <c:v>6.1143000000000005E-4</c:v>
                </c:pt>
                <c:pt idx="65599">
                  <c:v>6.9777000000000001E-4</c:v>
                </c:pt>
                <c:pt idx="65600">
                  <c:v>-3.8516000000000001E-4</c:v>
                </c:pt>
                <c:pt idx="65601">
                  <c:v>-7.2510999999999995E-4</c:v>
                </c:pt>
                <c:pt idx="65602">
                  <c:v>-4.5739000000000001E-4</c:v>
                </c:pt>
                <c:pt idx="65603">
                  <c:v>-9.2898999999999998E-4</c:v>
                </c:pt>
                <c:pt idx="65604">
                  <c:v>-3.5637E-4</c:v>
                </c:pt>
                <c:pt idx="65605">
                  <c:v>-6.5755999999999996E-4</c:v>
                </c:pt>
                <c:pt idx="65606" formatCode="0.00E+00">
                  <c:v>1.084E-5</c:v>
                </c:pt>
                <c:pt idx="65607">
                  <c:v>5.7498E-4</c:v>
                </c:pt>
                <c:pt idx="65608">
                  <c:v>-4.6036999999999998E-4</c:v>
                </c:pt>
                <c:pt idx="65609">
                  <c:v>-6.1927E-4</c:v>
                </c:pt>
                <c:pt idx="65610">
                  <c:v>-2.8925000000000001E-4</c:v>
                </c:pt>
                <c:pt idx="65611" formatCode="0.00E+00">
                  <c:v>1.9099999999999999E-6</c:v>
                </c:pt>
                <c:pt idx="65612">
                  <c:v>7.5628000000000002E-4</c:v>
                </c:pt>
                <c:pt idx="65613">
                  <c:v>5.3850000000000002E-4</c:v>
                </c:pt>
                <c:pt idx="65614">
                  <c:v>-3.3126999999999999E-4</c:v>
                </c:pt>
                <c:pt idx="65615">
                  <c:v>-2.5512000000000001E-4</c:v>
                </c:pt>
                <c:pt idx="65616">
                  <c:v>5.2097000000000005E-4</c:v>
                </c:pt>
                <c:pt idx="65617">
                  <c:v>4.6142999999999998E-4</c:v>
                </c:pt>
                <c:pt idx="65618">
                  <c:v>3.1364000000000001E-4</c:v>
                </c:pt>
                <c:pt idx="65619">
                  <c:v>4.2779999999999999E-4</c:v>
                </c:pt>
                <c:pt idx="65620">
                  <c:v>5.9555999999999997E-4</c:v>
                </c:pt>
                <c:pt idx="65621">
                  <c:v>1.9839E-4</c:v>
                </c:pt>
                <c:pt idx="65622">
                  <c:v>-2.8003000000000001E-4</c:v>
                </c:pt>
                <c:pt idx="65623">
                  <c:v>-4.5100000000000001E-4</c:v>
                </c:pt>
                <c:pt idx="65624" formatCode="0.00E+00">
                  <c:v>-2.2480000000000002E-5</c:v>
                </c:pt>
                <c:pt idx="65625" formatCode="0.00E+00">
                  <c:v>4.7660000000000001E-5</c:v>
                </c:pt>
                <c:pt idx="65626">
                  <c:v>1.06309E-3</c:v>
                </c:pt>
                <c:pt idx="65627">
                  <c:v>8.3761999999999997E-4</c:v>
                </c:pt>
                <c:pt idx="65628">
                  <c:v>-1.9808E-4</c:v>
                </c:pt>
                <c:pt idx="65629">
                  <c:v>6.0933000000000005E-4</c:v>
                </c:pt>
                <c:pt idx="65630">
                  <c:v>4.3657E-4</c:v>
                </c:pt>
                <c:pt idx="65631">
                  <c:v>-3.4471000000000003E-4</c:v>
                </c:pt>
                <c:pt idx="65632" formatCode="0.00E+00">
                  <c:v>5.5899999999999998E-6</c:v>
                </c:pt>
                <c:pt idx="65633">
                  <c:v>-3.9934999999999998E-4</c:v>
                </c:pt>
                <c:pt idx="65634">
                  <c:v>6.8614999999999995E-4</c:v>
                </c:pt>
                <c:pt idx="65635">
                  <c:v>9.8835000000000004E-4</c:v>
                </c:pt>
                <c:pt idx="65636">
                  <c:v>-9.1673999999999998E-4</c:v>
                </c:pt>
                <c:pt idx="65637">
                  <c:v>-7.1728999999999998E-4</c:v>
                </c:pt>
                <c:pt idx="65638">
                  <c:v>-8.7040000000000001E-4</c:v>
                </c:pt>
                <c:pt idx="65639">
                  <c:v>-5.5842999999999995E-4</c:v>
                </c:pt>
                <c:pt idx="65640">
                  <c:v>-6.5645999999999999E-4</c:v>
                </c:pt>
                <c:pt idx="65641">
                  <c:v>-2.9315E-4</c:v>
                </c:pt>
                <c:pt idx="65642">
                  <c:v>4.0467999999999998E-4</c:v>
                </c:pt>
                <c:pt idx="65643">
                  <c:v>-7.3835999999999997E-4</c:v>
                </c:pt>
                <c:pt idx="65644" formatCode="0.00E+00">
                  <c:v>5.02E-5</c:v>
                </c:pt>
                <c:pt idx="65645">
                  <c:v>-6.3604999999999998E-4</c:v>
                </c:pt>
                <c:pt idx="65646" formatCode="0.00E+00">
                  <c:v>7.4220000000000004E-5</c:v>
                </c:pt>
                <c:pt idx="65647">
                  <c:v>-1.6869000000000001E-4</c:v>
                </c:pt>
                <c:pt idx="65648">
                  <c:v>-5.9172999999999995E-4</c:v>
                </c:pt>
                <c:pt idx="65649">
                  <c:v>7.0372999999999996E-4</c:v>
                </c:pt>
                <c:pt idx="65650">
                  <c:v>-1.2930999999999999E-4</c:v>
                </c:pt>
                <c:pt idx="65651">
                  <c:v>1.773E-4</c:v>
                </c:pt>
                <c:pt idx="65652">
                  <c:v>1.2595E-4</c:v>
                </c:pt>
                <c:pt idx="65653">
                  <c:v>-5.0337999999999999E-4</c:v>
                </c:pt>
                <c:pt idx="65654">
                  <c:v>6.4314999999999999E-4</c:v>
                </c:pt>
                <c:pt idx="65655">
                  <c:v>6.3778000000000001E-4</c:v>
                </c:pt>
                <c:pt idx="65656">
                  <c:v>1.9052000000000001E-4</c:v>
                </c:pt>
                <c:pt idx="65657">
                  <c:v>-1.1848900000000001E-3</c:v>
                </c:pt>
                <c:pt idx="65658">
                  <c:v>-8.8338999999999996E-4</c:v>
                </c:pt>
                <c:pt idx="65659">
                  <c:v>9.5637000000000001E-4</c:v>
                </c:pt>
                <c:pt idx="65660">
                  <c:v>1.1815E-4</c:v>
                </c:pt>
                <c:pt idx="65661">
                  <c:v>-6.7770000000000005E-4</c:v>
                </c:pt>
                <c:pt idx="65662">
                  <c:v>1.3313999999999999E-4</c:v>
                </c:pt>
                <c:pt idx="65663">
                  <c:v>-8.8391000000000001E-4</c:v>
                </c:pt>
                <c:pt idx="65664">
                  <c:v>8.3885999999999997E-4</c:v>
                </c:pt>
                <c:pt idx="65665">
                  <c:v>6.1461999999999997E-4</c:v>
                </c:pt>
                <c:pt idx="65666">
                  <c:v>-1.26155E-3</c:v>
                </c:pt>
                <c:pt idx="65667">
                  <c:v>-7.7141000000000004E-4</c:v>
                </c:pt>
                <c:pt idx="65668" formatCode="0.00E+00">
                  <c:v>-5.5519999999999997E-5</c:v>
                </c:pt>
                <c:pt idx="65669">
                  <c:v>6.6244999999999997E-4</c:v>
                </c:pt>
                <c:pt idx="65670">
                  <c:v>-4.9629999999999997E-4</c:v>
                </c:pt>
                <c:pt idx="65671">
                  <c:v>-5.6119999999999998E-4</c:v>
                </c:pt>
                <c:pt idx="65672">
                  <c:v>4.7623000000000001E-4</c:v>
                </c:pt>
                <c:pt idx="65673">
                  <c:v>7.4965999999999997E-4</c:v>
                </c:pt>
                <c:pt idx="65674">
                  <c:v>5.3611999999999996E-4</c:v>
                </c:pt>
                <c:pt idx="65675">
                  <c:v>2.7307999999999998E-4</c:v>
                </c:pt>
                <c:pt idx="65676">
                  <c:v>7.8165000000000005E-4</c:v>
                </c:pt>
                <c:pt idx="65677">
                  <c:v>5.2833999999999997E-4</c:v>
                </c:pt>
                <c:pt idx="65678">
                  <c:v>4.6618000000000001E-4</c:v>
                </c:pt>
                <c:pt idx="65679">
                  <c:v>-1.2820999999999999E-4</c:v>
                </c:pt>
                <c:pt idx="65680">
                  <c:v>-1.2380799999999999E-3</c:v>
                </c:pt>
                <c:pt idx="65681" formatCode="0.00E+00">
                  <c:v>1.4600000000000001E-5</c:v>
                </c:pt>
                <c:pt idx="65682">
                  <c:v>-3.9012999999999998E-4</c:v>
                </c:pt>
                <c:pt idx="65683">
                  <c:v>-9.8078000000000011E-4</c:v>
                </c:pt>
                <c:pt idx="65684" formatCode="0.00E+00">
                  <c:v>2.1950000000000002E-5</c:v>
                </c:pt>
                <c:pt idx="65685">
                  <c:v>-1.55434E-3</c:v>
                </c:pt>
                <c:pt idx="65686">
                  <c:v>2.588E-4</c:v>
                </c:pt>
                <c:pt idx="65687">
                  <c:v>1.1620999999999999E-3</c:v>
                </c:pt>
                <c:pt idx="65688">
                  <c:v>-2.4651000000000002E-4</c:v>
                </c:pt>
                <c:pt idx="65689">
                  <c:v>4.9061999999999999E-4</c:v>
                </c:pt>
                <c:pt idx="65690">
                  <c:v>1.4206000000000001E-4</c:v>
                </c:pt>
                <c:pt idx="65691">
                  <c:v>3.3883999999999997E-4</c:v>
                </c:pt>
                <c:pt idx="65692">
                  <c:v>1.0593E-4</c:v>
                </c:pt>
                <c:pt idx="65693">
                  <c:v>-8.1583000000000003E-4</c:v>
                </c:pt>
                <c:pt idx="65694">
                  <c:v>-2.4390999999999999E-4</c:v>
                </c:pt>
                <c:pt idx="65695">
                  <c:v>-1.0989000000000001E-4</c:v>
                </c:pt>
                <c:pt idx="65696">
                  <c:v>-3.0684000000000001E-4</c:v>
                </c:pt>
                <c:pt idx="65697">
                  <c:v>4.8479000000000003E-4</c:v>
                </c:pt>
                <c:pt idx="65698">
                  <c:v>-4.5678E-4</c:v>
                </c:pt>
                <c:pt idx="65699">
                  <c:v>-1.20239E-3</c:v>
                </c:pt>
                <c:pt idx="65700">
                  <c:v>1.27053E-3</c:v>
                </c:pt>
                <c:pt idx="65701">
                  <c:v>1.0004E-3</c:v>
                </c:pt>
                <c:pt idx="65702">
                  <c:v>-1.474E-4</c:v>
                </c:pt>
                <c:pt idx="65703">
                  <c:v>1.4934E-4</c:v>
                </c:pt>
                <c:pt idx="65704">
                  <c:v>7.0657999999999995E-4</c:v>
                </c:pt>
                <c:pt idx="65705">
                  <c:v>-4.6806000000000001E-4</c:v>
                </c:pt>
                <c:pt idx="65706">
                  <c:v>-1.2639299999999999E-3</c:v>
                </c:pt>
                <c:pt idx="65707">
                  <c:v>-7.1268000000000004E-4</c:v>
                </c:pt>
                <c:pt idx="65708" formatCode="0.00E+00">
                  <c:v>-2.618E-5</c:v>
                </c:pt>
                <c:pt idx="65709">
                  <c:v>2.2029999999999999E-4</c:v>
                </c:pt>
                <c:pt idx="65710">
                  <c:v>2.0576000000000001E-4</c:v>
                </c:pt>
                <c:pt idx="65711">
                  <c:v>-4.0045E-4</c:v>
                </c:pt>
                <c:pt idx="65712">
                  <c:v>-4.2980999999999998E-4</c:v>
                </c:pt>
                <c:pt idx="65713">
                  <c:v>1.0508E-4</c:v>
                </c:pt>
                <c:pt idx="65714">
                  <c:v>-1.8068000000000001E-4</c:v>
                </c:pt>
                <c:pt idx="65715">
                  <c:v>3.8382999999999999E-4</c:v>
                </c:pt>
                <c:pt idx="65716">
                  <c:v>2.9765999999999999E-4</c:v>
                </c:pt>
                <c:pt idx="65717">
                  <c:v>-4.7979000000000001E-4</c:v>
                </c:pt>
                <c:pt idx="65718" formatCode="0.00E+00">
                  <c:v>-5.8600000000000001E-5</c:v>
                </c:pt>
                <c:pt idx="65719">
                  <c:v>-4.7830000000000003E-4</c:v>
                </c:pt>
                <c:pt idx="65720">
                  <c:v>-7.6862999999999996E-4</c:v>
                </c:pt>
                <c:pt idx="65721">
                  <c:v>-4.0687999999999998E-4</c:v>
                </c:pt>
                <c:pt idx="65722">
                  <c:v>-5.0982000000000002E-4</c:v>
                </c:pt>
                <c:pt idx="65723" formatCode="0.00E+00">
                  <c:v>-4.1500000000000001E-6</c:v>
                </c:pt>
                <c:pt idx="65724">
                  <c:v>8.0966999999999996E-4</c:v>
                </c:pt>
                <c:pt idx="65725">
                  <c:v>2.4840000000000002E-4</c:v>
                </c:pt>
                <c:pt idx="65726">
                  <c:v>5.5194E-4</c:v>
                </c:pt>
                <c:pt idx="65727" formatCode="0.00E+00">
                  <c:v>-8.5329999999999998E-5</c:v>
                </c:pt>
                <c:pt idx="65728">
                  <c:v>-2.4683000000000002E-4</c:v>
                </c:pt>
                <c:pt idx="65729">
                  <c:v>3.5471E-4</c:v>
                </c:pt>
                <c:pt idx="65730">
                  <c:v>5.2638000000000001E-4</c:v>
                </c:pt>
                <c:pt idx="65731">
                  <c:v>7.3833000000000004E-4</c:v>
                </c:pt>
                <c:pt idx="65732">
                  <c:v>-1.9971999999999999E-4</c:v>
                </c:pt>
                <c:pt idx="65733">
                  <c:v>-3.0066000000000001E-4</c:v>
                </c:pt>
                <c:pt idx="65734">
                  <c:v>-6.6009E-4</c:v>
                </c:pt>
                <c:pt idx="65735">
                  <c:v>1.3242000000000001E-4</c:v>
                </c:pt>
                <c:pt idx="65736">
                  <c:v>6.6089999999999996E-4</c:v>
                </c:pt>
                <c:pt idx="65737">
                  <c:v>3.4094000000000003E-4</c:v>
                </c:pt>
                <c:pt idx="65738">
                  <c:v>1.9991E-4</c:v>
                </c:pt>
                <c:pt idx="65739">
                  <c:v>-8.8878000000000004E-4</c:v>
                </c:pt>
                <c:pt idx="65740">
                  <c:v>-2.7272E-4</c:v>
                </c:pt>
                <c:pt idx="65741">
                  <c:v>1.3218E-4</c:v>
                </c:pt>
                <c:pt idx="65742">
                  <c:v>-3.4782999999999998E-4</c:v>
                </c:pt>
                <c:pt idx="65743">
                  <c:v>-3.0591E-4</c:v>
                </c:pt>
                <c:pt idx="65744">
                  <c:v>1.25723E-3</c:v>
                </c:pt>
                <c:pt idx="65745">
                  <c:v>-2.4999000000000001E-4</c:v>
                </c:pt>
                <c:pt idx="65746">
                  <c:v>1.6388000000000001E-4</c:v>
                </c:pt>
                <c:pt idx="65747">
                  <c:v>5.7025000000000001E-4</c:v>
                </c:pt>
                <c:pt idx="65748">
                  <c:v>5.0557E-4</c:v>
                </c:pt>
                <c:pt idx="65749">
                  <c:v>7.8297999999999996E-4</c:v>
                </c:pt>
                <c:pt idx="65750">
                  <c:v>-1.2492099999999999E-3</c:v>
                </c:pt>
                <c:pt idx="65751" formatCode="0.00E+00">
                  <c:v>-2.3689999999999998E-5</c:v>
                </c:pt>
                <c:pt idx="65752">
                  <c:v>7.3638999999999996E-4</c:v>
                </c:pt>
                <c:pt idx="65753">
                  <c:v>-1.06358E-3</c:v>
                </c:pt>
                <c:pt idx="65754">
                  <c:v>-1.22847E-3</c:v>
                </c:pt>
                <c:pt idx="65755" formatCode="0.00E+00">
                  <c:v>-7.1400000000000002E-6</c:v>
                </c:pt>
                <c:pt idx="65756">
                  <c:v>1.7725E-4</c:v>
                </c:pt>
                <c:pt idx="65757">
                  <c:v>3.8795000000000002E-4</c:v>
                </c:pt>
                <c:pt idx="65758">
                  <c:v>4.6425999999999998E-4</c:v>
                </c:pt>
                <c:pt idx="65759">
                  <c:v>-1.1798000000000001E-4</c:v>
                </c:pt>
                <c:pt idx="65760">
                  <c:v>2.7252E-4</c:v>
                </c:pt>
                <c:pt idx="65761" formatCode="0.00E+00">
                  <c:v>-1.08E-5</c:v>
                </c:pt>
                <c:pt idx="65762">
                  <c:v>-7.6245999999999996E-4</c:v>
                </c:pt>
                <c:pt idx="65763">
                  <c:v>-3.947E-4</c:v>
                </c:pt>
                <c:pt idx="65764">
                  <c:v>8.8006E-4</c:v>
                </c:pt>
                <c:pt idx="65765">
                  <c:v>-3.6065000000000001E-4</c:v>
                </c:pt>
                <c:pt idx="65766">
                  <c:v>-2.5318999999999998E-4</c:v>
                </c:pt>
                <c:pt idx="65767">
                  <c:v>6.2412999999999998E-4</c:v>
                </c:pt>
                <c:pt idx="65768">
                  <c:v>2.7004999999999998E-4</c:v>
                </c:pt>
                <c:pt idx="65769">
                  <c:v>7.4722000000000005E-4</c:v>
                </c:pt>
                <c:pt idx="65770">
                  <c:v>4.1706000000000002E-4</c:v>
                </c:pt>
                <c:pt idx="65771">
                  <c:v>-6.9505999999999995E-4</c:v>
                </c:pt>
                <c:pt idx="65772">
                  <c:v>-7.8839999999999997E-4</c:v>
                </c:pt>
                <c:pt idx="65773">
                  <c:v>-7.4786999999999998E-4</c:v>
                </c:pt>
                <c:pt idx="65774">
                  <c:v>-1.40891E-3</c:v>
                </c:pt>
                <c:pt idx="65775">
                  <c:v>-1.0861499999999999E-3</c:v>
                </c:pt>
                <c:pt idx="65776" formatCode="0.00E+00">
                  <c:v>5.6799999999999998E-5</c:v>
                </c:pt>
                <c:pt idx="65777">
                  <c:v>-2.7284999999999999E-4</c:v>
                </c:pt>
                <c:pt idx="65778">
                  <c:v>-8.8402000000000001E-4</c:v>
                </c:pt>
                <c:pt idx="65779">
                  <c:v>-2.6868999999999998E-4</c:v>
                </c:pt>
                <c:pt idx="65780">
                  <c:v>-3.1681E-4</c:v>
                </c:pt>
                <c:pt idx="65781">
                  <c:v>-1.2295000000000001E-4</c:v>
                </c:pt>
                <c:pt idx="65782">
                  <c:v>4.7834E-4</c:v>
                </c:pt>
                <c:pt idx="65783" formatCode="0.00E+00">
                  <c:v>4.244E-5</c:v>
                </c:pt>
                <c:pt idx="65784">
                  <c:v>-4.7137999999999998E-4</c:v>
                </c:pt>
                <c:pt idx="65785">
                  <c:v>-5.0485000000000005E-4</c:v>
                </c:pt>
                <c:pt idx="65786">
                  <c:v>6.1815000000000004E-4</c:v>
                </c:pt>
                <c:pt idx="65787">
                  <c:v>-2.7444999999999998E-4</c:v>
                </c:pt>
                <c:pt idx="65788" formatCode="0.00E+00">
                  <c:v>-1.185E-5</c:v>
                </c:pt>
                <c:pt idx="65789">
                  <c:v>8.8371999999999995E-4</c:v>
                </c:pt>
                <c:pt idx="65790" formatCode="0.00E+00">
                  <c:v>-5.0000000000000004E-6</c:v>
                </c:pt>
                <c:pt idx="65791" formatCode="0.00E+00">
                  <c:v>1.314E-5</c:v>
                </c:pt>
                <c:pt idx="65792">
                  <c:v>-3.2503000000000002E-4</c:v>
                </c:pt>
                <c:pt idx="65793">
                  <c:v>2.9588999999999999E-4</c:v>
                </c:pt>
                <c:pt idx="65794">
                  <c:v>4.3458E-4</c:v>
                </c:pt>
                <c:pt idx="65795">
                  <c:v>-1.0866999999999999E-3</c:v>
                </c:pt>
                <c:pt idx="65796">
                  <c:v>1.0631E-4</c:v>
                </c:pt>
                <c:pt idx="65797">
                  <c:v>2.5887000000000002E-4</c:v>
                </c:pt>
                <c:pt idx="65798">
                  <c:v>-3.0283000000000003E-4</c:v>
                </c:pt>
                <c:pt idx="65799">
                  <c:v>-6.3020999999999997E-4</c:v>
                </c:pt>
                <c:pt idx="65800">
                  <c:v>-6.3927000000000005E-4</c:v>
                </c:pt>
                <c:pt idx="65801">
                  <c:v>-4.5449999999999999E-4</c:v>
                </c:pt>
                <c:pt idx="65802">
                  <c:v>-3.6692000000000002E-4</c:v>
                </c:pt>
                <c:pt idx="65803">
                  <c:v>8.5245000000000004E-4</c:v>
                </c:pt>
                <c:pt idx="65804">
                  <c:v>1.7351000000000001E-4</c:v>
                </c:pt>
                <c:pt idx="65805">
                  <c:v>-3.9949000000000001E-4</c:v>
                </c:pt>
                <c:pt idx="65806">
                  <c:v>1.29167E-3</c:v>
                </c:pt>
                <c:pt idx="65807">
                  <c:v>3.679E-4</c:v>
                </c:pt>
                <c:pt idx="65808">
                  <c:v>-9.1111999999999996E-4</c:v>
                </c:pt>
                <c:pt idx="65809">
                  <c:v>-1.2398999999999999E-3</c:v>
                </c:pt>
                <c:pt idx="65810">
                  <c:v>3.1223999999999998E-4</c:v>
                </c:pt>
                <c:pt idx="65811" formatCode="0.00E+00">
                  <c:v>1.9400000000000001E-6</c:v>
                </c:pt>
                <c:pt idx="65812">
                  <c:v>-3.5474999999999998E-4</c:v>
                </c:pt>
                <c:pt idx="65813">
                  <c:v>-1.5508000000000001E-4</c:v>
                </c:pt>
                <c:pt idx="65814">
                  <c:v>-5.6963000000000001E-4</c:v>
                </c:pt>
                <c:pt idx="65815">
                  <c:v>1.51702E-3</c:v>
                </c:pt>
                <c:pt idx="65816">
                  <c:v>7.8560000000000001E-4</c:v>
                </c:pt>
                <c:pt idx="65817">
                  <c:v>-8.8506999999999995E-4</c:v>
                </c:pt>
                <c:pt idx="65818">
                  <c:v>1.06028E-3</c:v>
                </c:pt>
                <c:pt idx="65819">
                  <c:v>-6.5861000000000001E-4</c:v>
                </c:pt>
                <c:pt idx="65820">
                  <c:v>-1.42056E-3</c:v>
                </c:pt>
                <c:pt idx="65821">
                  <c:v>2.8473000000000002E-4</c:v>
                </c:pt>
                <c:pt idx="65822">
                  <c:v>-6.6109999999999997E-4</c:v>
                </c:pt>
                <c:pt idx="65823">
                  <c:v>-5.6789999999999998E-4</c:v>
                </c:pt>
                <c:pt idx="65824">
                  <c:v>-5.5743000000000003E-4</c:v>
                </c:pt>
                <c:pt idx="65825" formatCode="0.00E+00">
                  <c:v>-5.7920000000000001E-5</c:v>
                </c:pt>
                <c:pt idx="65826">
                  <c:v>1.11013E-3</c:v>
                </c:pt>
                <c:pt idx="65827">
                  <c:v>7.5029999999999997E-4</c:v>
                </c:pt>
                <c:pt idx="65828">
                  <c:v>-5.4628000000000001E-4</c:v>
                </c:pt>
                <c:pt idx="65829">
                  <c:v>-7.6922999999999998E-4</c:v>
                </c:pt>
                <c:pt idx="65830">
                  <c:v>3.1849999999999999E-4</c:v>
                </c:pt>
                <c:pt idx="65831">
                  <c:v>1.8736E-4</c:v>
                </c:pt>
                <c:pt idx="65832">
                  <c:v>-1.0569E-4</c:v>
                </c:pt>
                <c:pt idx="65833">
                  <c:v>1.1720999999999999E-3</c:v>
                </c:pt>
                <c:pt idx="65834">
                  <c:v>1.23678E-3</c:v>
                </c:pt>
                <c:pt idx="65835">
                  <c:v>6.7018999999999998E-4</c:v>
                </c:pt>
                <c:pt idx="65836">
                  <c:v>4.9008000000000005E-4</c:v>
                </c:pt>
                <c:pt idx="65837">
                  <c:v>-1.2936499999999999E-3</c:v>
                </c:pt>
                <c:pt idx="65838">
                  <c:v>-5.3474000000000002E-4</c:v>
                </c:pt>
                <c:pt idx="65839">
                  <c:v>1.0101400000000001E-3</c:v>
                </c:pt>
                <c:pt idx="65840">
                  <c:v>-1.6534000000000001E-4</c:v>
                </c:pt>
                <c:pt idx="65841">
                  <c:v>-6.4356999999999999E-4</c:v>
                </c:pt>
                <c:pt idx="65842">
                  <c:v>1.27045E-3</c:v>
                </c:pt>
                <c:pt idx="65843">
                  <c:v>3.8575000000000003E-4</c:v>
                </c:pt>
                <c:pt idx="65844">
                  <c:v>-1.0732700000000001E-3</c:v>
                </c:pt>
                <c:pt idx="65845">
                  <c:v>4.7062999999999998E-4</c:v>
                </c:pt>
                <c:pt idx="65846">
                  <c:v>4.9200999999999997E-4</c:v>
                </c:pt>
                <c:pt idx="65847">
                  <c:v>-3.7797999999999998E-4</c:v>
                </c:pt>
                <c:pt idx="65848">
                  <c:v>5.7545999999999997E-4</c:v>
                </c:pt>
                <c:pt idx="65849">
                  <c:v>5.2161999999999998E-4</c:v>
                </c:pt>
                <c:pt idx="65850">
                  <c:v>-8.1260000000000002E-4</c:v>
                </c:pt>
                <c:pt idx="65851">
                  <c:v>-2.5641999999999999E-4</c:v>
                </c:pt>
                <c:pt idx="65852">
                  <c:v>6.4260999999999995E-4</c:v>
                </c:pt>
                <c:pt idx="65853">
                  <c:v>-2.1610999999999999E-4</c:v>
                </c:pt>
                <c:pt idx="65854">
                  <c:v>-1.1260999999999999E-4</c:v>
                </c:pt>
                <c:pt idx="65855">
                  <c:v>-1.9275E-4</c:v>
                </c:pt>
                <c:pt idx="65856">
                  <c:v>-1.6916000000000001E-4</c:v>
                </c:pt>
                <c:pt idx="65857" formatCode="0.00E+00">
                  <c:v>8.2910000000000004E-5</c:v>
                </c:pt>
                <c:pt idx="65858">
                  <c:v>1.8460200000000001E-3</c:v>
                </c:pt>
                <c:pt idx="65859">
                  <c:v>1.23774E-3</c:v>
                </c:pt>
                <c:pt idx="65860">
                  <c:v>-5.3803E-4</c:v>
                </c:pt>
                <c:pt idx="65861">
                  <c:v>-1.08153E-3</c:v>
                </c:pt>
                <c:pt idx="65862">
                  <c:v>5.3642999999999996E-4</c:v>
                </c:pt>
                <c:pt idx="65863">
                  <c:v>1.9696800000000001E-3</c:v>
                </c:pt>
                <c:pt idx="65864">
                  <c:v>4.4846000000000003E-4</c:v>
                </c:pt>
                <c:pt idx="65865">
                  <c:v>7.5626999999999997E-4</c:v>
                </c:pt>
                <c:pt idx="65866">
                  <c:v>5.5444000000000001E-4</c:v>
                </c:pt>
                <c:pt idx="65867">
                  <c:v>1.07102E-3</c:v>
                </c:pt>
                <c:pt idx="65868">
                  <c:v>1.7482400000000001E-3</c:v>
                </c:pt>
                <c:pt idx="65869">
                  <c:v>-1.6513000000000001E-4</c:v>
                </c:pt>
                <c:pt idx="65870">
                  <c:v>1.3479900000000001E-3</c:v>
                </c:pt>
                <c:pt idx="65871">
                  <c:v>2.6845999999999999E-4</c:v>
                </c:pt>
                <c:pt idx="65872">
                  <c:v>-9.1387E-4</c:v>
                </c:pt>
                <c:pt idx="65873">
                  <c:v>8.5172000000000004E-4</c:v>
                </c:pt>
                <c:pt idx="65874" formatCode="0.00E+00">
                  <c:v>5.0319999999999999E-5</c:v>
                </c:pt>
                <c:pt idx="65875">
                  <c:v>2.2084000000000001E-4</c:v>
                </c:pt>
                <c:pt idx="65876" formatCode="0.00E+00">
                  <c:v>6.7299999999999999E-6</c:v>
                </c:pt>
                <c:pt idx="65877">
                  <c:v>-1.47259E-3</c:v>
                </c:pt>
                <c:pt idx="65878">
                  <c:v>1.7867999999999999E-4</c:v>
                </c:pt>
                <c:pt idx="65879">
                  <c:v>1.24609E-3</c:v>
                </c:pt>
                <c:pt idx="65880">
                  <c:v>-6.2326999999999999E-4</c:v>
                </c:pt>
                <c:pt idx="65881" formatCode="0.00E+00">
                  <c:v>-5.134E-5</c:v>
                </c:pt>
                <c:pt idx="65882">
                  <c:v>1.04309E-3</c:v>
                </c:pt>
                <c:pt idx="65883">
                  <c:v>2.1127E-4</c:v>
                </c:pt>
                <c:pt idx="65884">
                  <c:v>-2.5347999999999999E-4</c:v>
                </c:pt>
                <c:pt idx="65885">
                  <c:v>-1.15438E-3</c:v>
                </c:pt>
                <c:pt idx="65886">
                  <c:v>2.2321999999999999E-4</c:v>
                </c:pt>
                <c:pt idx="65887">
                  <c:v>9.0207999999999998E-4</c:v>
                </c:pt>
                <c:pt idx="65888">
                  <c:v>7.0093E-4</c:v>
                </c:pt>
                <c:pt idx="65889">
                  <c:v>1.66508E-3</c:v>
                </c:pt>
                <c:pt idx="65890">
                  <c:v>1.8255999999999999E-4</c:v>
                </c:pt>
                <c:pt idx="65891">
                  <c:v>-1.1744E-4</c:v>
                </c:pt>
                <c:pt idx="65892">
                  <c:v>7.5535000000000001E-4</c:v>
                </c:pt>
                <c:pt idx="65893">
                  <c:v>-9.3727999999999997E-4</c:v>
                </c:pt>
                <c:pt idx="65894">
                  <c:v>2.9922E-4</c:v>
                </c:pt>
                <c:pt idx="65895" formatCode="0.00E+00">
                  <c:v>2.6800000000000001E-5</c:v>
                </c:pt>
                <c:pt idx="65896">
                  <c:v>-6.6925000000000003E-4</c:v>
                </c:pt>
                <c:pt idx="65897" formatCode="0.00E+00">
                  <c:v>-8.5539999999999998E-5</c:v>
                </c:pt>
                <c:pt idx="65898">
                  <c:v>-2.8510999999999999E-4</c:v>
                </c:pt>
                <c:pt idx="65899">
                  <c:v>8.1824999999999997E-4</c:v>
                </c:pt>
                <c:pt idx="65900">
                  <c:v>2.4044E-4</c:v>
                </c:pt>
                <c:pt idx="65901">
                  <c:v>5.5354000000000004E-4</c:v>
                </c:pt>
                <c:pt idx="65902">
                  <c:v>-1.4929E-4</c:v>
                </c:pt>
                <c:pt idx="65903">
                  <c:v>-6.4183000000000003E-4</c:v>
                </c:pt>
                <c:pt idx="65904">
                  <c:v>2.9486999999999997E-4</c:v>
                </c:pt>
                <c:pt idx="65905">
                  <c:v>5.3790000000000001E-4</c:v>
                </c:pt>
                <c:pt idx="65906">
                  <c:v>5.3974000000000003E-4</c:v>
                </c:pt>
                <c:pt idx="65907">
                  <c:v>-4.9547000000000002E-4</c:v>
                </c:pt>
                <c:pt idx="65908">
                  <c:v>6.7564999999999997E-4</c:v>
                </c:pt>
                <c:pt idx="65909">
                  <c:v>7.3183999999999999E-4</c:v>
                </c:pt>
                <c:pt idx="65910">
                  <c:v>6.2281000000000001E-4</c:v>
                </c:pt>
                <c:pt idx="65911">
                  <c:v>2.3186999999999999E-4</c:v>
                </c:pt>
                <c:pt idx="65912">
                  <c:v>-1.8501999999999999E-4</c:v>
                </c:pt>
                <c:pt idx="65913" formatCode="0.00E+00">
                  <c:v>1.8099999999999999E-5</c:v>
                </c:pt>
                <c:pt idx="65914" formatCode="0.00E+00">
                  <c:v>9.4870000000000005E-5</c:v>
                </c:pt>
                <c:pt idx="65915">
                  <c:v>-6.7228000000000003E-4</c:v>
                </c:pt>
                <c:pt idx="65916">
                  <c:v>-9.5049999999999996E-4</c:v>
                </c:pt>
                <c:pt idx="65917">
                  <c:v>8.7080999999999997E-4</c:v>
                </c:pt>
                <c:pt idx="65918">
                  <c:v>7.7351000000000004E-4</c:v>
                </c:pt>
                <c:pt idx="65919">
                  <c:v>-1.3727800000000001E-3</c:v>
                </c:pt>
                <c:pt idx="65920">
                  <c:v>-1.44404E-3</c:v>
                </c:pt>
                <c:pt idx="65921">
                  <c:v>9.4899000000000003E-4</c:v>
                </c:pt>
                <c:pt idx="65922">
                  <c:v>1.6449100000000001E-3</c:v>
                </c:pt>
                <c:pt idx="65923">
                  <c:v>2.4783999999999999E-4</c:v>
                </c:pt>
                <c:pt idx="65924">
                  <c:v>-1.63389E-3</c:v>
                </c:pt>
                <c:pt idx="65925">
                  <c:v>-1.34004E-3</c:v>
                </c:pt>
                <c:pt idx="65926">
                  <c:v>7.6418000000000005E-4</c:v>
                </c:pt>
                <c:pt idx="65927" formatCode="0.00E+00">
                  <c:v>7.5610000000000003E-5</c:v>
                </c:pt>
                <c:pt idx="65928">
                  <c:v>3.6440000000000002E-4</c:v>
                </c:pt>
                <c:pt idx="65929">
                  <c:v>1.0202799999999999E-3</c:v>
                </c:pt>
                <c:pt idx="65930">
                  <c:v>6.1364000000000004E-4</c:v>
                </c:pt>
                <c:pt idx="65931" formatCode="0.00E+00">
                  <c:v>-1.959E-5</c:v>
                </c:pt>
                <c:pt idx="65932">
                  <c:v>-3.3639999999999999E-4</c:v>
                </c:pt>
                <c:pt idx="65933">
                  <c:v>-3.3620999999999998E-4</c:v>
                </c:pt>
                <c:pt idx="65934" formatCode="0.00E+00">
                  <c:v>-4.4369999999999997E-5</c:v>
                </c:pt>
                <c:pt idx="65935" formatCode="0.00E+00">
                  <c:v>4.299E-5</c:v>
                </c:pt>
                <c:pt idx="65936" formatCode="0.00E+00">
                  <c:v>-8.0179999999999995E-5</c:v>
                </c:pt>
                <c:pt idx="65937" formatCode="0.00E+00">
                  <c:v>-6.8789999999999997E-5</c:v>
                </c:pt>
                <c:pt idx="65938">
                  <c:v>5.0816000000000001E-4</c:v>
                </c:pt>
                <c:pt idx="65939">
                  <c:v>2.1060999999999999E-4</c:v>
                </c:pt>
                <c:pt idx="65940">
                  <c:v>-6.4691E-4</c:v>
                </c:pt>
                <c:pt idx="65941">
                  <c:v>-8.9504999999999999E-4</c:v>
                </c:pt>
                <c:pt idx="65942">
                  <c:v>-1.2442E-3</c:v>
                </c:pt>
                <c:pt idx="65943">
                  <c:v>-8.1088999999999998E-4</c:v>
                </c:pt>
                <c:pt idx="65944">
                  <c:v>-2.1546E-4</c:v>
                </c:pt>
                <c:pt idx="65945">
                  <c:v>2.9130999999999997E-4</c:v>
                </c:pt>
                <c:pt idx="65946">
                  <c:v>2.6488E-4</c:v>
                </c:pt>
                <c:pt idx="65947">
                  <c:v>-2.3002E-4</c:v>
                </c:pt>
                <c:pt idx="65948">
                  <c:v>7.9429999999999995E-4</c:v>
                </c:pt>
                <c:pt idx="65949">
                  <c:v>3.8444E-4</c:v>
                </c:pt>
                <c:pt idx="65950">
                  <c:v>2.2261000000000001E-4</c:v>
                </c:pt>
                <c:pt idx="65951">
                  <c:v>1.4317999999999999E-4</c:v>
                </c:pt>
                <c:pt idx="65952">
                  <c:v>-2.9447000000000002E-4</c:v>
                </c:pt>
                <c:pt idx="65953">
                  <c:v>-3.2779E-4</c:v>
                </c:pt>
                <c:pt idx="65954">
                  <c:v>4.5967000000000002E-4</c:v>
                </c:pt>
                <c:pt idx="65955">
                  <c:v>-1.1233E-3</c:v>
                </c:pt>
                <c:pt idx="65956">
                  <c:v>-8.3389E-4</c:v>
                </c:pt>
                <c:pt idx="65957">
                  <c:v>8.9764E-4</c:v>
                </c:pt>
                <c:pt idx="65958" formatCode="0.00E+00">
                  <c:v>-3.2150000000000002E-5</c:v>
                </c:pt>
                <c:pt idx="65959">
                  <c:v>-4.9297000000000002E-4</c:v>
                </c:pt>
                <c:pt idx="65960">
                  <c:v>-7.3890999999999996E-4</c:v>
                </c:pt>
                <c:pt idx="65961">
                  <c:v>1.6375E-4</c:v>
                </c:pt>
                <c:pt idx="65962">
                  <c:v>-5.5208999999999998E-4</c:v>
                </c:pt>
                <c:pt idx="65963">
                  <c:v>-4.9249999999999999E-4</c:v>
                </c:pt>
                <c:pt idx="65964">
                  <c:v>5.3647000000000005E-4</c:v>
                </c:pt>
                <c:pt idx="65965">
                  <c:v>1.0366900000000001E-3</c:v>
                </c:pt>
                <c:pt idx="65966">
                  <c:v>2.6279E-4</c:v>
                </c:pt>
                <c:pt idx="65967">
                  <c:v>6.1936000000000001E-4</c:v>
                </c:pt>
                <c:pt idx="65968">
                  <c:v>5.6512000000000001E-4</c:v>
                </c:pt>
                <c:pt idx="65969">
                  <c:v>-2.1808999999999999E-3</c:v>
                </c:pt>
                <c:pt idx="65970">
                  <c:v>-2.7416000000000002E-4</c:v>
                </c:pt>
                <c:pt idx="65971">
                  <c:v>1.0254E-4</c:v>
                </c:pt>
                <c:pt idx="65972">
                  <c:v>3.8984000000000002E-4</c:v>
                </c:pt>
                <c:pt idx="65973">
                  <c:v>7.0801000000000002E-4</c:v>
                </c:pt>
                <c:pt idx="65974">
                  <c:v>3.3012999999999999E-4</c:v>
                </c:pt>
                <c:pt idx="65975">
                  <c:v>1.4932000000000001E-3</c:v>
                </c:pt>
                <c:pt idx="65976">
                  <c:v>3.4712000000000002E-4</c:v>
                </c:pt>
                <c:pt idx="65977">
                  <c:v>-1.5391999999999999E-3</c:v>
                </c:pt>
                <c:pt idx="65978">
                  <c:v>-7.5299999999999998E-4</c:v>
                </c:pt>
                <c:pt idx="65979">
                  <c:v>1.9484999999999999E-4</c:v>
                </c:pt>
                <c:pt idx="65980" formatCode="0.00E+00">
                  <c:v>7.2379999999999995E-5</c:v>
                </c:pt>
                <c:pt idx="65981">
                  <c:v>-5.6884000000000004E-4</c:v>
                </c:pt>
                <c:pt idx="65982">
                  <c:v>-4.5804E-4</c:v>
                </c:pt>
                <c:pt idx="65983">
                  <c:v>1.08556E-3</c:v>
                </c:pt>
                <c:pt idx="65984">
                  <c:v>1.2881000000000001E-4</c:v>
                </c:pt>
                <c:pt idx="65985" formatCode="0.00E+00">
                  <c:v>4.7759999999999997E-5</c:v>
                </c:pt>
                <c:pt idx="65986">
                  <c:v>6.7816000000000003E-4</c:v>
                </c:pt>
                <c:pt idx="65987" formatCode="0.00E+00">
                  <c:v>-8.9679999999999995E-5</c:v>
                </c:pt>
                <c:pt idx="65988" formatCode="0.00E+00">
                  <c:v>4.2599999999999999E-5</c:v>
                </c:pt>
                <c:pt idx="65989">
                  <c:v>-2.4748000000000001E-4</c:v>
                </c:pt>
                <c:pt idx="65990">
                  <c:v>-9.8978E-4</c:v>
                </c:pt>
                <c:pt idx="65991">
                  <c:v>-8.9760999999999997E-4</c:v>
                </c:pt>
                <c:pt idx="65992">
                  <c:v>1.0439100000000001E-3</c:v>
                </c:pt>
                <c:pt idx="65993">
                  <c:v>5.7987000000000002E-4</c:v>
                </c:pt>
                <c:pt idx="65994">
                  <c:v>-8.8993999999999998E-4</c:v>
                </c:pt>
                <c:pt idx="65995">
                  <c:v>-2.7033E-4</c:v>
                </c:pt>
                <c:pt idx="65996">
                  <c:v>4.2248999999999997E-4</c:v>
                </c:pt>
                <c:pt idx="65997">
                  <c:v>-5.5875E-4</c:v>
                </c:pt>
                <c:pt idx="65998">
                  <c:v>-9.0218999999999998E-4</c:v>
                </c:pt>
                <c:pt idx="65999" formatCode="0.00E+00">
                  <c:v>-2.393E-5</c:v>
                </c:pt>
                <c:pt idx="66000">
                  <c:v>1.5307E-4</c:v>
                </c:pt>
                <c:pt idx="66001">
                  <c:v>-1.5472000000000001E-4</c:v>
                </c:pt>
                <c:pt idx="66002">
                  <c:v>6.8813000000000001E-4</c:v>
                </c:pt>
                <c:pt idx="66003">
                  <c:v>6.0627000000000001E-4</c:v>
                </c:pt>
                <c:pt idx="66004">
                  <c:v>2.8680999999999997E-4</c:v>
                </c:pt>
                <c:pt idx="66005" formatCode="0.00E+00">
                  <c:v>5.4910000000000001E-5</c:v>
                </c:pt>
                <c:pt idx="66006">
                  <c:v>-7.0879000000000005E-4</c:v>
                </c:pt>
                <c:pt idx="66007">
                  <c:v>-5.2800000000000004E-4</c:v>
                </c:pt>
                <c:pt idx="66008">
                  <c:v>-6.3150000000000001E-4</c:v>
                </c:pt>
                <c:pt idx="66009">
                  <c:v>-1.2174E-4</c:v>
                </c:pt>
                <c:pt idx="66010">
                  <c:v>2.8048999999999999E-4</c:v>
                </c:pt>
                <c:pt idx="66011">
                  <c:v>1.06719E-3</c:v>
                </c:pt>
                <c:pt idx="66012">
                  <c:v>1.1715499999999999E-3</c:v>
                </c:pt>
                <c:pt idx="66013">
                  <c:v>-8.0429000000000004E-4</c:v>
                </c:pt>
                <c:pt idx="66014" formatCode="0.00E+00">
                  <c:v>-6.3189999999999996E-5</c:v>
                </c:pt>
                <c:pt idx="66015">
                  <c:v>-5.4958999999999997E-4</c:v>
                </c:pt>
                <c:pt idx="66016">
                  <c:v>3.4118000000000001E-4</c:v>
                </c:pt>
                <c:pt idx="66017">
                  <c:v>1.7869000000000001E-4</c:v>
                </c:pt>
                <c:pt idx="66018">
                  <c:v>6.8942999999999999E-4</c:v>
                </c:pt>
                <c:pt idx="66019">
                  <c:v>1.58431E-3</c:v>
                </c:pt>
                <c:pt idx="66020">
                  <c:v>-4.5973999999999999E-4</c:v>
                </c:pt>
                <c:pt idx="66021">
                  <c:v>2.1515999999999999E-4</c:v>
                </c:pt>
                <c:pt idx="66022">
                  <c:v>5.9984999999999997E-4</c:v>
                </c:pt>
                <c:pt idx="66023">
                  <c:v>-3.2328000000000001E-4</c:v>
                </c:pt>
                <c:pt idx="66024">
                  <c:v>7.9502000000000001E-4</c:v>
                </c:pt>
                <c:pt idx="66025">
                  <c:v>-2.9263E-4</c:v>
                </c:pt>
                <c:pt idx="66026">
                  <c:v>-7.4111999999999995E-4</c:v>
                </c:pt>
                <c:pt idx="66027">
                  <c:v>7.1159999999999995E-4</c:v>
                </c:pt>
                <c:pt idx="66028">
                  <c:v>1.05152E-3</c:v>
                </c:pt>
                <c:pt idx="66029">
                  <c:v>8.0840999999999997E-4</c:v>
                </c:pt>
                <c:pt idx="66030">
                  <c:v>-4.3333E-4</c:v>
                </c:pt>
                <c:pt idx="66031">
                  <c:v>-1.7399000000000001E-4</c:v>
                </c:pt>
                <c:pt idx="66032">
                  <c:v>-7.9911000000000001E-4</c:v>
                </c:pt>
                <c:pt idx="66033">
                  <c:v>2.1380999999999999E-4</c:v>
                </c:pt>
                <c:pt idx="66034">
                  <c:v>1.06558E-3</c:v>
                </c:pt>
                <c:pt idx="66035">
                  <c:v>-1.1449800000000001E-3</c:v>
                </c:pt>
                <c:pt idx="66036" formatCode="0.00E+00">
                  <c:v>1.6339999999999999E-5</c:v>
                </c:pt>
                <c:pt idx="66037">
                  <c:v>8.6795999999999998E-4</c:v>
                </c:pt>
                <c:pt idx="66038">
                  <c:v>3.8292000000000003E-4</c:v>
                </c:pt>
                <c:pt idx="66039">
                  <c:v>-8.2804000000000005E-4</c:v>
                </c:pt>
                <c:pt idx="66040">
                  <c:v>-1.047E-4</c:v>
                </c:pt>
                <c:pt idx="66041">
                  <c:v>-3.7757999999999997E-4</c:v>
                </c:pt>
                <c:pt idx="66042">
                  <c:v>-8.4086000000000002E-4</c:v>
                </c:pt>
                <c:pt idx="66043">
                  <c:v>1.2967600000000001E-3</c:v>
                </c:pt>
                <c:pt idx="66044">
                  <c:v>2.5074E-4</c:v>
                </c:pt>
                <c:pt idx="66045">
                  <c:v>-8.9203999999999998E-4</c:v>
                </c:pt>
                <c:pt idx="66046">
                  <c:v>2.4987000000000002E-4</c:v>
                </c:pt>
                <c:pt idx="66047">
                  <c:v>4.8335000000000001E-4</c:v>
                </c:pt>
                <c:pt idx="66048" formatCode="0.00E+00">
                  <c:v>-5.507E-5</c:v>
                </c:pt>
                <c:pt idx="66049">
                  <c:v>2.4248999999999999E-4</c:v>
                </c:pt>
                <c:pt idx="66050">
                  <c:v>5.2424000000000004E-4</c:v>
                </c:pt>
                <c:pt idx="66051">
                  <c:v>3.8022000000000002E-4</c:v>
                </c:pt>
                <c:pt idx="66052">
                  <c:v>1.2176E-4</c:v>
                </c:pt>
                <c:pt idx="66053">
                  <c:v>-8.1256999999999998E-4</c:v>
                </c:pt>
                <c:pt idx="66054">
                  <c:v>2.1927000000000001E-4</c:v>
                </c:pt>
                <c:pt idx="66055">
                  <c:v>3.2453000000000001E-4</c:v>
                </c:pt>
                <c:pt idx="66056">
                  <c:v>-4.6002E-4</c:v>
                </c:pt>
                <c:pt idx="66057">
                  <c:v>-2.5729000000000003E-4</c:v>
                </c:pt>
                <c:pt idx="66058">
                  <c:v>-7.2627E-4</c:v>
                </c:pt>
                <c:pt idx="66059">
                  <c:v>-1.4677000000000001E-4</c:v>
                </c:pt>
                <c:pt idx="66060">
                  <c:v>-9.0027E-4</c:v>
                </c:pt>
                <c:pt idx="66061">
                  <c:v>-1.10234E-3</c:v>
                </c:pt>
                <c:pt idx="66062">
                  <c:v>-3.2995000000000002E-4</c:v>
                </c:pt>
                <c:pt idx="66063">
                  <c:v>-8.3920999999999996E-4</c:v>
                </c:pt>
                <c:pt idx="66064" formatCode="0.00E+00">
                  <c:v>-9.2900000000000008E-6</c:v>
                </c:pt>
                <c:pt idx="66065" formatCode="0.00E+00">
                  <c:v>2.9819999999999999E-5</c:v>
                </c:pt>
                <c:pt idx="66066">
                  <c:v>6.3142000000000005E-4</c:v>
                </c:pt>
                <c:pt idx="66067">
                  <c:v>-2.4975000000000003E-4</c:v>
                </c:pt>
                <c:pt idx="66068" formatCode="0.00E+00">
                  <c:v>4.5989999999999998E-5</c:v>
                </c:pt>
                <c:pt idx="66069">
                  <c:v>5.7726999999999995E-4</c:v>
                </c:pt>
                <c:pt idx="66070">
                  <c:v>-2.9498000000000003E-4</c:v>
                </c:pt>
                <c:pt idx="66071">
                  <c:v>4.9593E-4</c:v>
                </c:pt>
                <c:pt idx="66072">
                  <c:v>9.4377000000000003E-4</c:v>
                </c:pt>
                <c:pt idx="66073" formatCode="0.00E+00">
                  <c:v>2.508E-5</c:v>
                </c:pt>
                <c:pt idx="66074" formatCode="0.00E+00">
                  <c:v>6.5279999999999998E-5</c:v>
                </c:pt>
                <c:pt idx="66075" formatCode="0.00E+00">
                  <c:v>1.048E-5</c:v>
                </c:pt>
                <c:pt idx="66076">
                  <c:v>6.5368999999999996E-4</c:v>
                </c:pt>
                <c:pt idx="66077">
                  <c:v>7.1434999999999999E-4</c:v>
                </c:pt>
                <c:pt idx="66078">
                  <c:v>-3.1056999999999998E-4</c:v>
                </c:pt>
                <c:pt idx="66079">
                  <c:v>2.1800000000000001E-4</c:v>
                </c:pt>
                <c:pt idx="66080">
                  <c:v>7.8169000000000003E-4</c:v>
                </c:pt>
                <c:pt idx="66081">
                  <c:v>-1.5747999999999999E-4</c:v>
                </c:pt>
                <c:pt idx="66082">
                  <c:v>-3.8873E-4</c:v>
                </c:pt>
                <c:pt idx="66083" formatCode="0.00E+00">
                  <c:v>-3.061E-5</c:v>
                </c:pt>
                <c:pt idx="66084" formatCode="0.00E+00">
                  <c:v>7.1999999999999997E-6</c:v>
                </c:pt>
                <c:pt idx="66085">
                  <c:v>1.2828200000000001E-3</c:v>
                </c:pt>
                <c:pt idx="66086">
                  <c:v>7.8195999999999995E-4</c:v>
                </c:pt>
                <c:pt idx="66087">
                  <c:v>1.2027999999999999E-4</c:v>
                </c:pt>
                <c:pt idx="66088">
                  <c:v>1.5228100000000001E-3</c:v>
                </c:pt>
                <c:pt idx="66089">
                  <c:v>-1.3349999999999999E-4</c:v>
                </c:pt>
                <c:pt idx="66090">
                  <c:v>-1.2017E-4</c:v>
                </c:pt>
                <c:pt idx="66091">
                  <c:v>4.7945000000000003E-4</c:v>
                </c:pt>
                <c:pt idx="66092">
                  <c:v>2.7405000000000002E-4</c:v>
                </c:pt>
                <c:pt idx="66093">
                  <c:v>6.1370000000000001E-4</c:v>
                </c:pt>
                <c:pt idx="66094">
                  <c:v>-2.6152E-4</c:v>
                </c:pt>
                <c:pt idx="66095">
                  <c:v>-8.4106999999999997E-4</c:v>
                </c:pt>
                <c:pt idx="66096">
                  <c:v>-5.7403E-4</c:v>
                </c:pt>
                <c:pt idx="66097">
                  <c:v>1.02787E-3</c:v>
                </c:pt>
                <c:pt idx="66098">
                  <c:v>1.3582900000000001E-3</c:v>
                </c:pt>
                <c:pt idx="66099" formatCode="0.00E+00">
                  <c:v>9.0710000000000004E-5</c:v>
                </c:pt>
                <c:pt idx="66100">
                  <c:v>-1.9552E-4</c:v>
                </c:pt>
                <c:pt idx="66101">
                  <c:v>2.6612000000000001E-4</c:v>
                </c:pt>
                <c:pt idx="66102" formatCode="0.00E+00">
                  <c:v>-5.7510000000000003E-5</c:v>
                </c:pt>
                <c:pt idx="66103">
                  <c:v>-1.1799E-4</c:v>
                </c:pt>
                <c:pt idx="66104">
                  <c:v>6.491E-4</c:v>
                </c:pt>
                <c:pt idx="66105">
                  <c:v>9.9726999999999997E-4</c:v>
                </c:pt>
                <c:pt idx="66106">
                  <c:v>7.9644999999999998E-4</c:v>
                </c:pt>
                <c:pt idx="66107" formatCode="0.00E+00">
                  <c:v>-7.6589999999999997E-5</c:v>
                </c:pt>
                <c:pt idx="66108">
                  <c:v>6.7975000000000002E-4</c:v>
                </c:pt>
                <c:pt idx="66109">
                  <c:v>-4.9695000000000002E-4</c:v>
                </c:pt>
                <c:pt idx="66110">
                  <c:v>-1.00132E-3</c:v>
                </c:pt>
                <c:pt idx="66111">
                  <c:v>5.1511000000000005E-4</c:v>
                </c:pt>
                <c:pt idx="66112">
                  <c:v>-1.4063999999999999E-3</c:v>
                </c:pt>
                <c:pt idx="66113" formatCode="0.00E+00">
                  <c:v>-3.9919999999999997E-5</c:v>
                </c:pt>
                <c:pt idx="66114">
                  <c:v>1.4121299999999999E-3</c:v>
                </c:pt>
                <c:pt idx="66115">
                  <c:v>-1.0428E-4</c:v>
                </c:pt>
                <c:pt idx="66116">
                  <c:v>3.8345000000000002E-4</c:v>
                </c:pt>
                <c:pt idx="66117">
                  <c:v>-7.1175000000000003E-4</c:v>
                </c:pt>
                <c:pt idx="66118">
                  <c:v>-3.4907999999999998E-4</c:v>
                </c:pt>
                <c:pt idx="66119">
                  <c:v>8.0555999999999998E-4</c:v>
                </c:pt>
                <c:pt idx="66120" formatCode="0.00E+00">
                  <c:v>5.647E-5</c:v>
                </c:pt>
                <c:pt idx="66121">
                  <c:v>-1.0180300000000001E-3</c:v>
                </c:pt>
                <c:pt idx="66122">
                  <c:v>1.93519E-3</c:v>
                </c:pt>
                <c:pt idx="66123">
                  <c:v>1.03104E-3</c:v>
                </c:pt>
                <c:pt idx="66124">
                  <c:v>-6.7971999999999998E-4</c:v>
                </c:pt>
                <c:pt idx="66125">
                  <c:v>-3.9742E-4</c:v>
                </c:pt>
                <c:pt idx="66126">
                  <c:v>-1.1832500000000001E-3</c:v>
                </c:pt>
                <c:pt idx="66127">
                  <c:v>1.5177400000000001E-3</c:v>
                </c:pt>
                <c:pt idx="66128">
                  <c:v>9.7061999999999995E-4</c:v>
                </c:pt>
                <c:pt idx="66129">
                  <c:v>-7.2698000000000001E-4</c:v>
                </c:pt>
                <c:pt idx="66130">
                  <c:v>5.5325000000000003E-4</c:v>
                </c:pt>
                <c:pt idx="66131">
                  <c:v>3.6400000000000001E-4</c:v>
                </c:pt>
                <c:pt idx="66132">
                  <c:v>2.5310000000000003E-4</c:v>
                </c:pt>
                <c:pt idx="66133">
                  <c:v>6.0864999999999997E-4</c:v>
                </c:pt>
                <c:pt idx="66134">
                  <c:v>5.8392999999999997E-4</c:v>
                </c:pt>
                <c:pt idx="66135">
                  <c:v>1.54126E-3</c:v>
                </c:pt>
                <c:pt idx="66136">
                  <c:v>3.4482000000000002E-4</c:v>
                </c:pt>
                <c:pt idx="66137">
                  <c:v>-7.6835E-4</c:v>
                </c:pt>
                <c:pt idx="66138">
                  <c:v>3.3002999999999998E-4</c:v>
                </c:pt>
                <c:pt idx="66139">
                  <c:v>-6.8050000000000001E-4</c:v>
                </c:pt>
                <c:pt idx="66140">
                  <c:v>-1.1889299999999999E-3</c:v>
                </c:pt>
                <c:pt idx="66141">
                  <c:v>-1.6694999999999999E-4</c:v>
                </c:pt>
                <c:pt idx="66142">
                  <c:v>-1.5694E-4</c:v>
                </c:pt>
                <c:pt idx="66143">
                  <c:v>-9.5197000000000001E-4</c:v>
                </c:pt>
                <c:pt idx="66144">
                  <c:v>-1.0864E-3</c:v>
                </c:pt>
                <c:pt idx="66145">
                  <c:v>-1.1641500000000001E-3</c:v>
                </c:pt>
                <c:pt idx="66146">
                  <c:v>-2.9763000000000001E-4</c:v>
                </c:pt>
                <c:pt idx="66147">
                  <c:v>7.4268000000000001E-4</c:v>
                </c:pt>
                <c:pt idx="66148">
                  <c:v>1.14966E-3</c:v>
                </c:pt>
                <c:pt idx="66149">
                  <c:v>-2.7495999999999998E-4</c:v>
                </c:pt>
                <c:pt idx="66150">
                  <c:v>-1.3158600000000001E-3</c:v>
                </c:pt>
                <c:pt idx="66151">
                  <c:v>1.4416E-4</c:v>
                </c:pt>
                <c:pt idx="66152">
                  <c:v>-2.4366000000000001E-4</c:v>
                </c:pt>
                <c:pt idx="66153">
                  <c:v>-1.62481E-3</c:v>
                </c:pt>
                <c:pt idx="66154">
                  <c:v>-7.0701E-4</c:v>
                </c:pt>
                <c:pt idx="66155" formatCode="0.00E+00">
                  <c:v>6.8979999999999993E-5</c:v>
                </c:pt>
                <c:pt idx="66156" formatCode="0.00E+00">
                  <c:v>-1.1000000000000001E-7</c:v>
                </c:pt>
                <c:pt idx="66157" formatCode="0.00E+00">
                  <c:v>-8.3330000000000003E-5</c:v>
                </c:pt>
                <c:pt idx="66158" formatCode="0.00E+00">
                  <c:v>1.8700000000000001E-5</c:v>
                </c:pt>
                <c:pt idx="66159">
                  <c:v>3.4466E-4</c:v>
                </c:pt>
                <c:pt idx="66160">
                  <c:v>4.0661000000000001E-4</c:v>
                </c:pt>
                <c:pt idx="66161">
                  <c:v>2.8674000000000001E-4</c:v>
                </c:pt>
                <c:pt idx="66162">
                  <c:v>8.6534999999999997E-4</c:v>
                </c:pt>
                <c:pt idx="66163">
                  <c:v>-7.1717999999999999E-4</c:v>
                </c:pt>
                <c:pt idx="66164">
                  <c:v>5.6959999999999997E-4</c:v>
                </c:pt>
                <c:pt idx="66165">
                  <c:v>-2.7904999999999998E-4</c:v>
                </c:pt>
                <c:pt idx="66166">
                  <c:v>-6.4145000000000001E-4</c:v>
                </c:pt>
                <c:pt idx="66167">
                  <c:v>6.0360999999999998E-4</c:v>
                </c:pt>
                <c:pt idx="66168">
                  <c:v>-1.1059799999999999E-3</c:v>
                </c:pt>
                <c:pt idx="66169" formatCode="0.00E+00">
                  <c:v>9.5799999999999998E-6</c:v>
                </c:pt>
                <c:pt idx="66170" formatCode="0.00E+00">
                  <c:v>3.6730000000000002E-5</c:v>
                </c:pt>
                <c:pt idx="66171">
                  <c:v>-1.4341000000000001E-4</c:v>
                </c:pt>
                <c:pt idx="66172">
                  <c:v>1.0049E-4</c:v>
                </c:pt>
                <c:pt idx="66173">
                  <c:v>-2.4695000000000001E-4</c:v>
                </c:pt>
                <c:pt idx="66174">
                  <c:v>4.6728999999999998E-4</c:v>
                </c:pt>
                <c:pt idx="66175">
                  <c:v>2.4002999999999999E-4</c:v>
                </c:pt>
                <c:pt idx="66176">
                  <c:v>2.3523000000000001E-4</c:v>
                </c:pt>
                <c:pt idx="66177">
                  <c:v>5.2209000000000001E-4</c:v>
                </c:pt>
                <c:pt idx="66178">
                  <c:v>-4.2616000000000003E-4</c:v>
                </c:pt>
                <c:pt idx="66179">
                  <c:v>-1.9513000000000001E-4</c:v>
                </c:pt>
                <c:pt idx="66180">
                  <c:v>-5.8587999999999999E-4</c:v>
                </c:pt>
                <c:pt idx="66181">
                  <c:v>-7.1414999999999998E-4</c:v>
                </c:pt>
                <c:pt idx="66182">
                  <c:v>9.7534E-4</c:v>
                </c:pt>
                <c:pt idx="66183">
                  <c:v>-4.3258000000000001E-4</c:v>
                </c:pt>
                <c:pt idx="66184">
                  <c:v>-4.9828000000000003E-4</c:v>
                </c:pt>
                <c:pt idx="66185">
                  <c:v>8.6549000000000001E-4</c:v>
                </c:pt>
                <c:pt idx="66186">
                  <c:v>-1.4826999999999999E-4</c:v>
                </c:pt>
                <c:pt idx="66187">
                  <c:v>-1.8723000000000001E-4</c:v>
                </c:pt>
                <c:pt idx="66188">
                  <c:v>-6.0906000000000003E-4</c:v>
                </c:pt>
                <c:pt idx="66189">
                  <c:v>-6.4570999999999997E-4</c:v>
                </c:pt>
                <c:pt idx="66190">
                  <c:v>1.32281E-3</c:v>
                </c:pt>
                <c:pt idx="66191">
                  <c:v>9.4375000000000004E-4</c:v>
                </c:pt>
                <c:pt idx="66192">
                  <c:v>1.0577999999999999E-4</c:v>
                </c:pt>
                <c:pt idx="66193">
                  <c:v>-3.7290000000000001E-4</c:v>
                </c:pt>
                <c:pt idx="66194">
                  <c:v>-1.077E-4</c:v>
                </c:pt>
                <c:pt idx="66195">
                  <c:v>-1.0361599999999999E-3</c:v>
                </c:pt>
                <c:pt idx="66196" formatCode="0.00E+00">
                  <c:v>-4.2379999999999997E-5</c:v>
                </c:pt>
                <c:pt idx="66197">
                  <c:v>3.1715999999999998E-4</c:v>
                </c:pt>
                <c:pt idx="66198">
                  <c:v>4.9932999999999998E-4</c:v>
                </c:pt>
                <c:pt idx="66199">
                  <c:v>6.1401999999999995E-4</c:v>
                </c:pt>
                <c:pt idx="66200">
                  <c:v>-8.9548000000000004E-4</c:v>
                </c:pt>
                <c:pt idx="66201" formatCode="0.00E+00">
                  <c:v>5.3850000000000001E-5</c:v>
                </c:pt>
                <c:pt idx="66202">
                  <c:v>-1.2282999999999999E-4</c:v>
                </c:pt>
                <c:pt idx="66203">
                  <c:v>-7.9025000000000005E-4</c:v>
                </c:pt>
                <c:pt idx="66204">
                  <c:v>-2.3863000000000001E-4</c:v>
                </c:pt>
                <c:pt idx="66205">
                  <c:v>7.3936E-4</c:v>
                </c:pt>
                <c:pt idx="66206">
                  <c:v>1.3147899999999999E-3</c:v>
                </c:pt>
                <c:pt idx="66207" formatCode="0.00E+00">
                  <c:v>-1.8459999999999999E-5</c:v>
                </c:pt>
                <c:pt idx="66208">
                  <c:v>-1.9635E-4</c:v>
                </c:pt>
                <c:pt idx="66209">
                  <c:v>-1.0058E-4</c:v>
                </c:pt>
                <c:pt idx="66210" formatCode="0.00E+00">
                  <c:v>-4.4280000000000003E-5</c:v>
                </c:pt>
                <c:pt idx="66211" formatCode="0.00E+00">
                  <c:v>7.3860000000000001E-5</c:v>
                </c:pt>
                <c:pt idx="66212">
                  <c:v>-5.7242000000000003E-4</c:v>
                </c:pt>
                <c:pt idx="66213">
                  <c:v>-6.4897000000000002E-4</c:v>
                </c:pt>
                <c:pt idx="66214" formatCode="0.00E+00">
                  <c:v>1.594E-5</c:v>
                </c:pt>
                <c:pt idx="66215" formatCode="0.00E+00">
                  <c:v>-4.3850000000000002E-5</c:v>
                </c:pt>
                <c:pt idx="66216">
                  <c:v>7.0392999999999996E-4</c:v>
                </c:pt>
                <c:pt idx="66217">
                  <c:v>-7.2632999999999997E-4</c:v>
                </c:pt>
                <c:pt idx="66218">
                  <c:v>-1.23584E-3</c:v>
                </c:pt>
                <c:pt idx="66219" formatCode="0.00E+00">
                  <c:v>6.4499999999999996E-5</c:v>
                </c:pt>
                <c:pt idx="66220">
                  <c:v>4.8823999999999997E-4</c:v>
                </c:pt>
                <c:pt idx="66221">
                  <c:v>7.6163000000000001E-4</c:v>
                </c:pt>
                <c:pt idx="66222">
                  <c:v>-3.4182E-4</c:v>
                </c:pt>
                <c:pt idx="66223">
                  <c:v>-5.5371999999999995E-4</c:v>
                </c:pt>
                <c:pt idx="66224">
                  <c:v>6.6284000000000004E-4</c:v>
                </c:pt>
                <c:pt idx="66225">
                  <c:v>-8.9021E-4</c:v>
                </c:pt>
                <c:pt idx="66226">
                  <c:v>-6.0063E-4</c:v>
                </c:pt>
                <c:pt idx="66227">
                  <c:v>8.6357999999999997E-4</c:v>
                </c:pt>
                <c:pt idx="66228">
                  <c:v>-1.44341E-3</c:v>
                </c:pt>
                <c:pt idx="66229">
                  <c:v>-1.27757E-3</c:v>
                </c:pt>
                <c:pt idx="66230">
                  <c:v>4.6937999999999998E-4</c:v>
                </c:pt>
                <c:pt idx="66231">
                  <c:v>8.8732999999999998E-4</c:v>
                </c:pt>
                <c:pt idx="66232">
                  <c:v>1.4967999999999999E-4</c:v>
                </c:pt>
                <c:pt idx="66233" formatCode="0.00E+00">
                  <c:v>-4.4629999999999998E-5</c:v>
                </c:pt>
                <c:pt idx="66234">
                  <c:v>6.2757000000000004E-4</c:v>
                </c:pt>
                <c:pt idx="66235">
                  <c:v>6.9782999999999998E-4</c:v>
                </c:pt>
                <c:pt idx="66236" formatCode="0.00E+00">
                  <c:v>2.2840000000000002E-5</c:v>
                </c:pt>
                <c:pt idx="66237">
                  <c:v>-1.34146E-3</c:v>
                </c:pt>
                <c:pt idx="66238">
                  <c:v>-1.17775E-3</c:v>
                </c:pt>
                <c:pt idx="66239">
                  <c:v>2.9739000000000002E-4</c:v>
                </c:pt>
                <c:pt idx="66240">
                  <c:v>-5.0069999999999997E-4</c:v>
                </c:pt>
                <c:pt idx="66241">
                  <c:v>-1.46082E-3</c:v>
                </c:pt>
                <c:pt idx="66242">
                  <c:v>1.4610700000000001E-3</c:v>
                </c:pt>
                <c:pt idx="66243">
                  <c:v>7.7519000000000004E-4</c:v>
                </c:pt>
                <c:pt idx="66244">
                  <c:v>-4.2716E-4</c:v>
                </c:pt>
                <c:pt idx="66245">
                  <c:v>6.5308E-4</c:v>
                </c:pt>
                <c:pt idx="66246">
                  <c:v>-4.0933000000000001E-4</c:v>
                </c:pt>
                <c:pt idx="66247">
                  <c:v>-1.6437E-4</c:v>
                </c:pt>
                <c:pt idx="66248">
                  <c:v>2.8261999999999997E-4</c:v>
                </c:pt>
                <c:pt idx="66249">
                  <c:v>-5.6563000000000002E-4</c:v>
                </c:pt>
                <c:pt idx="66250">
                  <c:v>-3.0210000000000002E-4</c:v>
                </c:pt>
                <c:pt idx="66251">
                  <c:v>-5.7883999999999995E-4</c:v>
                </c:pt>
                <c:pt idx="66252">
                  <c:v>1.1741799999999999E-3</c:v>
                </c:pt>
                <c:pt idx="66253">
                  <c:v>-4.4761999999999997E-4</c:v>
                </c:pt>
                <c:pt idx="66254">
                  <c:v>-1.6830599999999999E-3</c:v>
                </c:pt>
                <c:pt idx="66255" formatCode="0.00E+00">
                  <c:v>-5.9969999999999997E-5</c:v>
                </c:pt>
                <c:pt idx="66256">
                  <c:v>-4.6247999999999998E-4</c:v>
                </c:pt>
                <c:pt idx="66257">
                  <c:v>-8.1030999999999996E-4</c:v>
                </c:pt>
                <c:pt idx="66258">
                  <c:v>-1.3717E-3</c:v>
                </c:pt>
                <c:pt idx="66259">
                  <c:v>-2.2471000000000001E-4</c:v>
                </c:pt>
                <c:pt idx="66260">
                  <c:v>1.0402199999999999E-3</c:v>
                </c:pt>
                <c:pt idx="66261">
                  <c:v>9.1215000000000003E-4</c:v>
                </c:pt>
                <c:pt idx="66262">
                  <c:v>-3.3158999999999999E-4</c:v>
                </c:pt>
                <c:pt idx="66263">
                  <c:v>2.4842000000000001E-4</c:v>
                </c:pt>
                <c:pt idx="66264">
                  <c:v>1.29988E-3</c:v>
                </c:pt>
                <c:pt idx="66265">
                  <c:v>-2.7841999999999998E-4</c:v>
                </c:pt>
                <c:pt idx="66266">
                  <c:v>-6.2315999999999999E-4</c:v>
                </c:pt>
                <c:pt idx="66267">
                  <c:v>-9.8119000000000006E-4</c:v>
                </c:pt>
                <c:pt idx="66268">
                  <c:v>-3.9950000000000001E-4</c:v>
                </c:pt>
                <c:pt idx="66269">
                  <c:v>-1.1697400000000001E-3</c:v>
                </c:pt>
                <c:pt idx="66270">
                  <c:v>-1.04229E-3</c:v>
                </c:pt>
                <c:pt idx="66271">
                  <c:v>1.6361100000000001E-3</c:v>
                </c:pt>
                <c:pt idx="66272">
                  <c:v>6.7794999999999997E-4</c:v>
                </c:pt>
                <c:pt idx="66273">
                  <c:v>1.0846E-4</c:v>
                </c:pt>
                <c:pt idx="66274">
                  <c:v>1.2025E-3</c:v>
                </c:pt>
                <c:pt idx="66275">
                  <c:v>-4.4474E-4</c:v>
                </c:pt>
                <c:pt idx="66276">
                  <c:v>-1.24007E-3</c:v>
                </c:pt>
                <c:pt idx="66277">
                  <c:v>-7.1168000000000002E-4</c:v>
                </c:pt>
                <c:pt idx="66278">
                  <c:v>4.6173999999999998E-4</c:v>
                </c:pt>
                <c:pt idx="66279">
                  <c:v>4.1496000000000003E-4</c:v>
                </c:pt>
                <c:pt idx="66280">
                  <c:v>5.0107999999999999E-4</c:v>
                </c:pt>
                <c:pt idx="66281">
                  <c:v>1.4520000000000001E-4</c:v>
                </c:pt>
                <c:pt idx="66282">
                  <c:v>-3.0485000000000001E-4</c:v>
                </c:pt>
                <c:pt idx="66283" formatCode="0.00E+00">
                  <c:v>1.963E-5</c:v>
                </c:pt>
                <c:pt idx="66284">
                  <c:v>1.30849E-3</c:v>
                </c:pt>
                <c:pt idx="66285">
                  <c:v>3.1102000000000001E-4</c:v>
                </c:pt>
                <c:pt idx="66286">
                  <c:v>-1.4274100000000001E-3</c:v>
                </c:pt>
                <c:pt idx="66287">
                  <c:v>1.0553699999999999E-3</c:v>
                </c:pt>
                <c:pt idx="66288">
                  <c:v>8.4809000000000002E-4</c:v>
                </c:pt>
                <c:pt idx="66289">
                  <c:v>-6.7986000000000001E-4</c:v>
                </c:pt>
                <c:pt idx="66290">
                  <c:v>3.5344E-4</c:v>
                </c:pt>
                <c:pt idx="66291">
                  <c:v>9.1401000000000004E-4</c:v>
                </c:pt>
                <c:pt idx="66292">
                  <c:v>1.9356000000000001E-4</c:v>
                </c:pt>
                <c:pt idx="66293">
                  <c:v>2.1301999999999999E-4</c:v>
                </c:pt>
                <c:pt idx="66294">
                  <c:v>3.4637999999999997E-4</c:v>
                </c:pt>
                <c:pt idx="66295">
                  <c:v>-4.2254E-4</c:v>
                </c:pt>
                <c:pt idx="66296">
                  <c:v>2.2758000000000001E-4</c:v>
                </c:pt>
                <c:pt idx="66297">
                  <c:v>-2.9806E-4</c:v>
                </c:pt>
                <c:pt idx="66298">
                  <c:v>-7.4918999999999995E-4</c:v>
                </c:pt>
                <c:pt idx="66299">
                  <c:v>-1.8441E-4</c:v>
                </c:pt>
                <c:pt idx="66300">
                  <c:v>3.0794999999999998E-4</c:v>
                </c:pt>
                <c:pt idx="66301">
                  <c:v>1.08373E-3</c:v>
                </c:pt>
                <c:pt idx="66302">
                  <c:v>1.2761000000000001E-3</c:v>
                </c:pt>
                <c:pt idx="66303">
                  <c:v>2.2864000000000001E-4</c:v>
                </c:pt>
                <c:pt idx="66304">
                  <c:v>-2.1283000000000001E-4</c:v>
                </c:pt>
                <c:pt idx="66305">
                  <c:v>-1.55361E-3</c:v>
                </c:pt>
                <c:pt idx="66306">
                  <c:v>-1.62108E-3</c:v>
                </c:pt>
                <c:pt idx="66307">
                  <c:v>-4.3094999999999999E-4</c:v>
                </c:pt>
                <c:pt idx="66308">
                  <c:v>2.5527999999999998E-4</c:v>
                </c:pt>
                <c:pt idx="66309">
                  <c:v>-5.2444999999999998E-4</c:v>
                </c:pt>
                <c:pt idx="66310" formatCode="0.00E+00">
                  <c:v>-8.2910000000000004E-5</c:v>
                </c:pt>
                <c:pt idx="66311">
                  <c:v>3.0320999999999999E-4</c:v>
                </c:pt>
                <c:pt idx="66312">
                  <c:v>-1.1868E-3</c:v>
                </c:pt>
                <c:pt idx="66313">
                  <c:v>-3.6439000000000003E-4</c:v>
                </c:pt>
                <c:pt idx="66314">
                  <c:v>1.2908100000000001E-3</c:v>
                </c:pt>
                <c:pt idx="66315">
                  <c:v>5.0392000000000004E-4</c:v>
                </c:pt>
                <c:pt idx="66316">
                  <c:v>-8.1618000000000001E-4</c:v>
                </c:pt>
                <c:pt idx="66317">
                  <c:v>-1.04375E-3</c:v>
                </c:pt>
                <c:pt idx="66318">
                  <c:v>1.0551099999999999E-3</c:v>
                </c:pt>
                <c:pt idx="66319">
                  <c:v>1.6745099999999999E-3</c:v>
                </c:pt>
                <c:pt idx="66320">
                  <c:v>1.3028E-3</c:v>
                </c:pt>
                <c:pt idx="66321">
                  <c:v>-2.1270999999999999E-4</c:v>
                </c:pt>
                <c:pt idx="66322">
                  <c:v>-1.0017800000000001E-3</c:v>
                </c:pt>
                <c:pt idx="66323">
                  <c:v>-2.2262000000000001E-4</c:v>
                </c:pt>
                <c:pt idx="66324">
                  <c:v>-1.2233400000000001E-3</c:v>
                </c:pt>
                <c:pt idx="66325" formatCode="0.00E+00">
                  <c:v>2.226E-5</c:v>
                </c:pt>
                <c:pt idx="66326">
                  <c:v>-2.9576E-4</c:v>
                </c:pt>
                <c:pt idx="66327">
                  <c:v>7.4823000000000001E-4</c:v>
                </c:pt>
                <c:pt idx="66328">
                  <c:v>1.6197E-3</c:v>
                </c:pt>
                <c:pt idx="66329" formatCode="0.00E+00">
                  <c:v>2.6299999999999998E-6</c:v>
                </c:pt>
                <c:pt idx="66330">
                  <c:v>-2.5335000000000001E-4</c:v>
                </c:pt>
                <c:pt idx="66331">
                  <c:v>-6.4888000000000001E-4</c:v>
                </c:pt>
                <c:pt idx="66332">
                  <c:v>1.8836999999999999E-4</c:v>
                </c:pt>
                <c:pt idx="66333">
                  <c:v>2.0149E-4</c:v>
                </c:pt>
                <c:pt idx="66334">
                  <c:v>7.9509000000000003E-4</c:v>
                </c:pt>
                <c:pt idx="66335">
                  <c:v>-5.5279000000000005E-4</c:v>
                </c:pt>
                <c:pt idx="66336">
                  <c:v>-1.09998E-3</c:v>
                </c:pt>
                <c:pt idx="66337">
                  <c:v>1.6309000000000001E-4</c:v>
                </c:pt>
                <c:pt idx="66338">
                  <c:v>4.7728000000000001E-4</c:v>
                </c:pt>
                <c:pt idx="66339">
                  <c:v>1.4648999999999999E-4</c:v>
                </c:pt>
                <c:pt idx="66340" formatCode="0.00E+00">
                  <c:v>4.693E-5</c:v>
                </c:pt>
                <c:pt idx="66341">
                  <c:v>-4.9432000000000002E-4</c:v>
                </c:pt>
                <c:pt idx="66342">
                  <c:v>-1.82822E-3</c:v>
                </c:pt>
                <c:pt idx="66343">
                  <c:v>3.1081000000000001E-4</c:v>
                </c:pt>
                <c:pt idx="66344">
                  <c:v>8.3171999999999999E-4</c:v>
                </c:pt>
                <c:pt idx="66345">
                  <c:v>-7.7966999999999999E-4</c:v>
                </c:pt>
                <c:pt idx="66346">
                  <c:v>6.2396999999999995E-4</c:v>
                </c:pt>
                <c:pt idx="66347">
                  <c:v>3.3725999999999998E-4</c:v>
                </c:pt>
                <c:pt idx="66348">
                  <c:v>-4.3564999999999999E-4</c:v>
                </c:pt>
                <c:pt idx="66349">
                  <c:v>9.0448000000000004E-4</c:v>
                </c:pt>
                <c:pt idx="66350">
                  <c:v>5.0319000000000004E-4</c:v>
                </c:pt>
                <c:pt idx="66351">
                  <c:v>-1.83869E-3</c:v>
                </c:pt>
                <c:pt idx="66352">
                  <c:v>-7.8733999999999998E-4</c:v>
                </c:pt>
                <c:pt idx="66353">
                  <c:v>-1.169E-4</c:v>
                </c:pt>
                <c:pt idx="66354">
                  <c:v>-3.9091000000000001E-4</c:v>
                </c:pt>
                <c:pt idx="66355">
                  <c:v>3.4967E-4</c:v>
                </c:pt>
                <c:pt idx="66356" formatCode="0.00E+00">
                  <c:v>-1.3349999999999999E-5</c:v>
                </c:pt>
                <c:pt idx="66357">
                  <c:v>4.0497999999999999E-4</c:v>
                </c:pt>
                <c:pt idx="66358">
                  <c:v>5.3881999999999997E-4</c:v>
                </c:pt>
                <c:pt idx="66359">
                  <c:v>1.3729000000000001E-4</c:v>
                </c:pt>
                <c:pt idx="66360">
                  <c:v>1.2001399999999999E-3</c:v>
                </c:pt>
                <c:pt idx="66361">
                  <c:v>1.05937E-3</c:v>
                </c:pt>
                <c:pt idx="66362">
                  <c:v>9.6958000000000005E-4</c:v>
                </c:pt>
                <c:pt idx="66363">
                  <c:v>5.3496000000000001E-4</c:v>
                </c:pt>
                <c:pt idx="66364">
                  <c:v>2.1761E-4</c:v>
                </c:pt>
                <c:pt idx="66365">
                  <c:v>7.6942999999999998E-4</c:v>
                </c:pt>
                <c:pt idx="66366">
                  <c:v>3.9122000000000001E-4</c:v>
                </c:pt>
                <c:pt idx="66367">
                  <c:v>-3.5775E-4</c:v>
                </c:pt>
                <c:pt idx="66368">
                  <c:v>4.8650000000000001E-4</c:v>
                </c:pt>
                <c:pt idx="66369">
                  <c:v>5.8038999999999996E-4</c:v>
                </c:pt>
                <c:pt idx="66370">
                  <c:v>-2.4038999999999999E-4</c:v>
                </c:pt>
                <c:pt idx="66371">
                  <c:v>-4.4920000000000002E-4</c:v>
                </c:pt>
                <c:pt idx="66372">
                  <c:v>-5.0496000000000004E-4</c:v>
                </c:pt>
                <c:pt idx="66373" formatCode="0.00E+00">
                  <c:v>-6.3360000000000003E-5</c:v>
                </c:pt>
                <c:pt idx="66374">
                  <c:v>-1.8704999999999999E-4</c:v>
                </c:pt>
                <c:pt idx="66375">
                  <c:v>-6.8603000000000002E-4</c:v>
                </c:pt>
                <c:pt idx="66376">
                  <c:v>1.8049E-4</c:v>
                </c:pt>
                <c:pt idx="66377">
                  <c:v>7.7103000000000002E-4</c:v>
                </c:pt>
                <c:pt idx="66378">
                  <c:v>3.5474999999999998E-4</c:v>
                </c:pt>
                <c:pt idx="66379">
                  <c:v>-3.3628999999999999E-4</c:v>
                </c:pt>
                <c:pt idx="66380">
                  <c:v>3.7601000000000003E-4</c:v>
                </c:pt>
                <c:pt idx="66381">
                  <c:v>4.5410999999999997E-4</c:v>
                </c:pt>
                <c:pt idx="66382">
                  <c:v>-1.8739000000000001E-4</c:v>
                </c:pt>
                <c:pt idx="66383">
                  <c:v>3.903E-4</c:v>
                </c:pt>
                <c:pt idx="66384">
                  <c:v>8.5421E-4</c:v>
                </c:pt>
                <c:pt idx="66385">
                  <c:v>7.1296E-4</c:v>
                </c:pt>
                <c:pt idx="66386">
                  <c:v>5.8591000000000003E-4</c:v>
                </c:pt>
                <c:pt idx="66387">
                  <c:v>-3.1974E-4</c:v>
                </c:pt>
                <c:pt idx="66388" formatCode="0.00E+00">
                  <c:v>-9.3510000000000004E-5</c:v>
                </c:pt>
                <c:pt idx="66389">
                  <c:v>-2.5982000000000002E-4</c:v>
                </c:pt>
                <c:pt idx="66390">
                  <c:v>-1.4864000000000001E-4</c:v>
                </c:pt>
                <c:pt idx="66391">
                  <c:v>7.1115999999999996E-4</c:v>
                </c:pt>
                <c:pt idx="66392">
                  <c:v>4.1281999999999999E-4</c:v>
                </c:pt>
                <c:pt idx="66393">
                  <c:v>4.0108E-4</c:v>
                </c:pt>
                <c:pt idx="66394">
                  <c:v>7.4805E-4</c:v>
                </c:pt>
                <c:pt idx="66395">
                  <c:v>9.8955000000000006E-4</c:v>
                </c:pt>
                <c:pt idx="66396">
                  <c:v>-6.2836000000000001E-4</c:v>
                </c:pt>
                <c:pt idx="66397">
                  <c:v>-6.6478000000000002E-4</c:v>
                </c:pt>
                <c:pt idx="66398">
                  <c:v>-3.4194999999999999E-4</c:v>
                </c:pt>
                <c:pt idx="66399">
                  <c:v>-4.2216999999999998E-4</c:v>
                </c:pt>
                <c:pt idx="66400">
                  <c:v>1.3972999999999999E-4</c:v>
                </c:pt>
                <c:pt idx="66401" formatCode="0.00E+00">
                  <c:v>5.8140000000000002E-5</c:v>
                </c:pt>
                <c:pt idx="66402">
                  <c:v>7.871E-4</c:v>
                </c:pt>
                <c:pt idx="66403">
                  <c:v>-2.9314E-4</c:v>
                </c:pt>
                <c:pt idx="66404">
                  <c:v>-3.1670999999999999E-4</c:v>
                </c:pt>
                <c:pt idx="66405">
                  <c:v>-7.2283999999999998E-4</c:v>
                </c:pt>
                <c:pt idx="66406">
                  <c:v>3.0262000000000003E-4</c:v>
                </c:pt>
                <c:pt idx="66407" formatCode="0.00E+00">
                  <c:v>-6.2059999999999999E-5</c:v>
                </c:pt>
                <c:pt idx="66408">
                  <c:v>-8.0909999999999999E-4</c:v>
                </c:pt>
                <c:pt idx="66409">
                  <c:v>3.3988999999999997E-4</c:v>
                </c:pt>
                <c:pt idx="66410">
                  <c:v>4.2525000000000001E-4</c:v>
                </c:pt>
                <c:pt idx="66411">
                  <c:v>-2.8277E-4</c:v>
                </c:pt>
                <c:pt idx="66412">
                  <c:v>-8.4814000000000005E-4</c:v>
                </c:pt>
                <c:pt idx="66413">
                  <c:v>1.5794999999999999E-4</c:v>
                </c:pt>
                <c:pt idx="66414">
                  <c:v>7.5540000000000004E-4</c:v>
                </c:pt>
                <c:pt idx="66415">
                  <c:v>9.8043000000000002E-4</c:v>
                </c:pt>
                <c:pt idx="66416">
                  <c:v>5.5431000000000002E-4</c:v>
                </c:pt>
                <c:pt idx="66417">
                  <c:v>1.1166E-4</c:v>
                </c:pt>
                <c:pt idx="66418">
                  <c:v>2.3237E-4</c:v>
                </c:pt>
                <c:pt idx="66419">
                  <c:v>4.8777E-4</c:v>
                </c:pt>
                <c:pt idx="66420">
                  <c:v>5.3067000000000001E-4</c:v>
                </c:pt>
                <c:pt idx="66421">
                  <c:v>-2.1532999999999999E-4</c:v>
                </c:pt>
                <c:pt idx="66422" formatCode="0.00E+00">
                  <c:v>-7.9909999999999999E-5</c:v>
                </c:pt>
                <c:pt idx="66423">
                  <c:v>-1.3621999999999999E-4</c:v>
                </c:pt>
                <c:pt idx="66424">
                  <c:v>1.0089299999999999E-3</c:v>
                </c:pt>
                <c:pt idx="66425">
                  <c:v>2.6811000000000001E-4</c:v>
                </c:pt>
                <c:pt idx="66426">
                  <c:v>-5.3786999999999997E-4</c:v>
                </c:pt>
                <c:pt idx="66427" formatCode="0.00E+00">
                  <c:v>-1.9490000000000001E-5</c:v>
                </c:pt>
                <c:pt idx="66428">
                  <c:v>-1.0128400000000001E-3</c:v>
                </c:pt>
                <c:pt idx="66429" formatCode="0.00E+00">
                  <c:v>1.5319999999999999E-5</c:v>
                </c:pt>
                <c:pt idx="66430">
                  <c:v>4.5501E-4</c:v>
                </c:pt>
                <c:pt idx="66431">
                  <c:v>7.6902000000000003E-4</c:v>
                </c:pt>
                <c:pt idx="66432">
                  <c:v>1.10633E-3</c:v>
                </c:pt>
                <c:pt idx="66433">
                  <c:v>1.9544000000000001E-4</c:v>
                </c:pt>
                <c:pt idx="66434">
                  <c:v>-8.9455999999999997E-4</c:v>
                </c:pt>
                <c:pt idx="66435">
                  <c:v>-1.86736E-3</c:v>
                </c:pt>
                <c:pt idx="66436">
                  <c:v>-2.1304000000000001E-4</c:v>
                </c:pt>
                <c:pt idx="66437" formatCode="0.00E+00">
                  <c:v>-3.447E-5</c:v>
                </c:pt>
                <c:pt idx="66438" formatCode="0.00E+00">
                  <c:v>1.944E-5</c:v>
                </c:pt>
                <c:pt idx="66439" formatCode="0.00E+00">
                  <c:v>-2.8410000000000001E-5</c:v>
                </c:pt>
                <c:pt idx="66440">
                  <c:v>-2.9503999999999999E-4</c:v>
                </c:pt>
                <c:pt idx="66441">
                  <c:v>1.6652999999999999E-4</c:v>
                </c:pt>
                <c:pt idx="66442" formatCode="0.00E+00">
                  <c:v>2.2099999999999998E-5</c:v>
                </c:pt>
                <c:pt idx="66443" formatCode="0.00E+00">
                  <c:v>-3.7389999999999999E-5</c:v>
                </c:pt>
                <c:pt idx="66444">
                  <c:v>-9.7218000000000001E-4</c:v>
                </c:pt>
                <c:pt idx="66445">
                  <c:v>7.0640999999999998E-4</c:v>
                </c:pt>
                <c:pt idx="66446" formatCode="0.00E+00">
                  <c:v>6.7949999999999998E-5</c:v>
                </c:pt>
                <c:pt idx="66447">
                  <c:v>-1.4427800000000001E-3</c:v>
                </c:pt>
                <c:pt idx="66448">
                  <c:v>9.4037999999999999E-4</c:v>
                </c:pt>
                <c:pt idx="66449">
                  <c:v>2.3651E-4</c:v>
                </c:pt>
                <c:pt idx="66450">
                  <c:v>-4.1550000000000002E-4</c:v>
                </c:pt>
                <c:pt idx="66451">
                  <c:v>-4.1611000000000003E-4</c:v>
                </c:pt>
                <c:pt idx="66452">
                  <c:v>1.8968000000000001E-4</c:v>
                </c:pt>
                <c:pt idx="66453" formatCode="0.00E+00">
                  <c:v>-2.8200000000000001E-5</c:v>
                </c:pt>
                <c:pt idx="66454">
                  <c:v>-4.9733999999999998E-4</c:v>
                </c:pt>
                <c:pt idx="66455">
                  <c:v>-1.0799099999999999E-3</c:v>
                </c:pt>
                <c:pt idx="66456">
                  <c:v>4.1438999999999999E-4</c:v>
                </c:pt>
                <c:pt idx="66457">
                  <c:v>6.7440999999999996E-4</c:v>
                </c:pt>
                <c:pt idx="66458">
                  <c:v>-4.9823000000000001E-4</c:v>
                </c:pt>
                <c:pt idx="66459">
                  <c:v>8.1355000000000002E-4</c:v>
                </c:pt>
                <c:pt idx="66460">
                  <c:v>6.6861000000000004E-4</c:v>
                </c:pt>
                <c:pt idx="66461" formatCode="0.00E+00">
                  <c:v>-7.1829999999999995E-5</c:v>
                </c:pt>
                <c:pt idx="66462">
                  <c:v>-9.1182000000000003E-4</c:v>
                </c:pt>
                <c:pt idx="66463">
                  <c:v>-1.0397900000000001E-3</c:v>
                </c:pt>
                <c:pt idx="66464">
                  <c:v>8.3489999999999997E-4</c:v>
                </c:pt>
                <c:pt idx="66465">
                  <c:v>-5.9561E-4</c:v>
                </c:pt>
                <c:pt idx="66466">
                  <c:v>-1.0179399999999999E-3</c:v>
                </c:pt>
                <c:pt idx="66467">
                  <c:v>1.71769E-3</c:v>
                </c:pt>
                <c:pt idx="66468">
                  <c:v>7.1683999999999995E-4</c:v>
                </c:pt>
                <c:pt idx="66469">
                  <c:v>-6.7449000000000003E-4</c:v>
                </c:pt>
                <c:pt idx="66470" formatCode="0.00E+00">
                  <c:v>2.0869999999999998E-5</c:v>
                </c:pt>
                <c:pt idx="66471">
                  <c:v>-5.0515E-4</c:v>
                </c:pt>
                <c:pt idx="66472">
                  <c:v>-3.2972999999999998E-4</c:v>
                </c:pt>
                <c:pt idx="66473">
                  <c:v>-3.2724000000000002E-4</c:v>
                </c:pt>
                <c:pt idx="66474">
                  <c:v>-7.8834E-4</c:v>
                </c:pt>
                <c:pt idx="66475">
                  <c:v>9.1956999999999998E-4</c:v>
                </c:pt>
                <c:pt idx="66476">
                  <c:v>1.02381E-3</c:v>
                </c:pt>
                <c:pt idx="66477">
                  <c:v>-1.10458E-3</c:v>
                </c:pt>
                <c:pt idx="66478">
                  <c:v>2.6700999999999998E-4</c:v>
                </c:pt>
                <c:pt idx="66479">
                  <c:v>6.9649999999999996E-4</c:v>
                </c:pt>
                <c:pt idx="66480">
                  <c:v>-5.2143000000000003E-4</c:v>
                </c:pt>
                <c:pt idx="66481" formatCode="0.00E+00">
                  <c:v>-8.1600000000000005E-5</c:v>
                </c:pt>
                <c:pt idx="66482">
                  <c:v>5.5458999999999999E-4</c:v>
                </c:pt>
                <c:pt idx="66483">
                  <c:v>1.0416900000000001E-3</c:v>
                </c:pt>
                <c:pt idx="66484" formatCode="0.00E+00">
                  <c:v>-6.1199999999999999E-6</c:v>
                </c:pt>
                <c:pt idx="66485" formatCode="0.00E+00">
                  <c:v>-2.5230000000000001E-5</c:v>
                </c:pt>
                <c:pt idx="66486">
                  <c:v>4.6387000000000002E-4</c:v>
                </c:pt>
                <c:pt idx="66487">
                  <c:v>5.2848000000000001E-4</c:v>
                </c:pt>
                <c:pt idx="66488">
                  <c:v>5.0370000000000005E-4</c:v>
                </c:pt>
                <c:pt idx="66489">
                  <c:v>5.3461000000000003E-4</c:v>
                </c:pt>
                <c:pt idx="66490">
                  <c:v>1.20995E-3</c:v>
                </c:pt>
                <c:pt idx="66491">
                  <c:v>-2.5996999999999999E-4</c:v>
                </c:pt>
                <c:pt idx="66492">
                  <c:v>-1.1629E-4</c:v>
                </c:pt>
                <c:pt idx="66493">
                  <c:v>-8.7073999999999995E-4</c:v>
                </c:pt>
                <c:pt idx="66494" formatCode="0.00E+00">
                  <c:v>-5.7519999999999998E-5</c:v>
                </c:pt>
                <c:pt idx="66495">
                  <c:v>1.32536E-3</c:v>
                </c:pt>
                <c:pt idx="66496">
                  <c:v>5.4887999999999996E-4</c:v>
                </c:pt>
                <c:pt idx="66497">
                  <c:v>9.7389000000000004E-4</c:v>
                </c:pt>
                <c:pt idx="66498" formatCode="0.00E+00">
                  <c:v>-4.1619999999999998E-5</c:v>
                </c:pt>
                <c:pt idx="66499">
                  <c:v>-8.0172999999999996E-4</c:v>
                </c:pt>
                <c:pt idx="66500">
                  <c:v>-9.5266999999999997E-4</c:v>
                </c:pt>
                <c:pt idx="66501">
                  <c:v>-1.3367299999999999E-3</c:v>
                </c:pt>
                <c:pt idx="66502">
                  <c:v>-5.396E-4</c:v>
                </c:pt>
                <c:pt idx="66503">
                  <c:v>4.0388000000000002E-4</c:v>
                </c:pt>
                <c:pt idx="66504">
                  <c:v>-4.4158000000000001E-4</c:v>
                </c:pt>
                <c:pt idx="66505">
                  <c:v>-4.1677000000000001E-4</c:v>
                </c:pt>
                <c:pt idx="66506">
                  <c:v>7.3952000000000002E-4</c:v>
                </c:pt>
                <c:pt idx="66507" formatCode="0.00E+00">
                  <c:v>-8.1730000000000005E-5</c:v>
                </c:pt>
                <c:pt idx="66508">
                  <c:v>-2.7341000000000003E-4</c:v>
                </c:pt>
                <c:pt idx="66509" formatCode="0.00E+00">
                  <c:v>2.5360000000000001E-5</c:v>
                </c:pt>
                <c:pt idx="66510">
                  <c:v>3.7358999999999998E-4</c:v>
                </c:pt>
                <c:pt idx="66511">
                  <c:v>3.1402999999999997E-4</c:v>
                </c:pt>
                <c:pt idx="66512" formatCode="0.00E+00">
                  <c:v>6.7509999999999996E-5</c:v>
                </c:pt>
                <c:pt idx="66513">
                  <c:v>3.3934999999999998E-4</c:v>
                </c:pt>
                <c:pt idx="66514">
                  <c:v>2.1604E-4</c:v>
                </c:pt>
                <c:pt idx="66515">
                  <c:v>-8.0537999999999996E-4</c:v>
                </c:pt>
                <c:pt idx="66516">
                  <c:v>1.4621E-4</c:v>
                </c:pt>
                <c:pt idx="66517">
                  <c:v>1.44243E-3</c:v>
                </c:pt>
                <c:pt idx="66518" formatCode="0.00E+00">
                  <c:v>4.9459999999999997E-5</c:v>
                </c:pt>
                <c:pt idx="66519" formatCode="0.00E+00">
                  <c:v>-8.441E-5</c:v>
                </c:pt>
                <c:pt idx="66520" formatCode="0.00E+00">
                  <c:v>-3.4190000000000003E-5</c:v>
                </c:pt>
                <c:pt idx="66521">
                  <c:v>-6.8968000000000002E-4</c:v>
                </c:pt>
                <c:pt idx="66522">
                  <c:v>8.3741999999999996E-4</c:v>
                </c:pt>
                <c:pt idx="66523">
                  <c:v>-4.283E-4</c:v>
                </c:pt>
                <c:pt idx="66524">
                  <c:v>-9.2951000000000004E-4</c:v>
                </c:pt>
                <c:pt idx="66525">
                  <c:v>-1.6670000000000001E-4</c:v>
                </c:pt>
                <c:pt idx="66526">
                  <c:v>-6.1485999999999995E-4</c:v>
                </c:pt>
                <c:pt idx="66527">
                  <c:v>-7.4567999999999998E-4</c:v>
                </c:pt>
                <c:pt idx="66528">
                  <c:v>-1.1697E-4</c:v>
                </c:pt>
                <c:pt idx="66529">
                  <c:v>6.8431000000000004E-4</c:v>
                </c:pt>
                <c:pt idx="66530" formatCode="0.00E+00">
                  <c:v>4.4660000000000003E-5</c:v>
                </c:pt>
                <c:pt idx="66531">
                  <c:v>1.2162099999999999E-3</c:v>
                </c:pt>
                <c:pt idx="66532">
                  <c:v>1.25454E-3</c:v>
                </c:pt>
                <c:pt idx="66533">
                  <c:v>-1.40022E-3</c:v>
                </c:pt>
                <c:pt idx="66534" formatCode="0.00E+00">
                  <c:v>-5.8999999999999998E-5</c:v>
                </c:pt>
                <c:pt idx="66535">
                  <c:v>5.6864000000000003E-4</c:v>
                </c:pt>
                <c:pt idx="66536">
                  <c:v>-9.8759E-4</c:v>
                </c:pt>
                <c:pt idx="66537">
                  <c:v>-5.6411999999999999E-4</c:v>
                </c:pt>
                <c:pt idx="66538" formatCode="0.00E+00">
                  <c:v>-2.775E-5</c:v>
                </c:pt>
                <c:pt idx="66539">
                  <c:v>-4.1960000000000001E-4</c:v>
                </c:pt>
                <c:pt idx="66540" formatCode="0.00E+00">
                  <c:v>1.8700000000000001E-5</c:v>
                </c:pt>
                <c:pt idx="66541">
                  <c:v>3.6521999999999998E-4</c:v>
                </c:pt>
                <c:pt idx="66542">
                  <c:v>2.8228999999999998E-4</c:v>
                </c:pt>
                <c:pt idx="66543">
                  <c:v>5.4082999999999996E-4</c:v>
                </c:pt>
                <c:pt idx="66544">
                  <c:v>9.9883999999999997E-4</c:v>
                </c:pt>
                <c:pt idx="66545">
                  <c:v>2.5040000000000001E-4</c:v>
                </c:pt>
                <c:pt idx="66546">
                  <c:v>-1.7849000000000001E-4</c:v>
                </c:pt>
                <c:pt idx="66547">
                  <c:v>-2.7899000000000001E-4</c:v>
                </c:pt>
                <c:pt idx="66548">
                  <c:v>-7.4302000000000005E-4</c:v>
                </c:pt>
                <c:pt idx="66549">
                  <c:v>7.4348999999999997E-4</c:v>
                </c:pt>
                <c:pt idx="66550">
                  <c:v>8.0210000000000004E-4</c:v>
                </c:pt>
                <c:pt idx="66551">
                  <c:v>-3.2487999999999999E-4</c:v>
                </c:pt>
                <c:pt idx="66552">
                  <c:v>1.42669E-3</c:v>
                </c:pt>
                <c:pt idx="66553">
                  <c:v>7.5350000000000005E-4</c:v>
                </c:pt>
                <c:pt idx="66554">
                  <c:v>3.2139000000000001E-4</c:v>
                </c:pt>
                <c:pt idx="66555">
                  <c:v>4.8819999999999999E-4</c:v>
                </c:pt>
                <c:pt idx="66556" formatCode="0.00E+00">
                  <c:v>-5.7089999999999997E-5</c:v>
                </c:pt>
                <c:pt idx="66557" formatCode="0.00E+00">
                  <c:v>3.8170000000000002E-5</c:v>
                </c:pt>
                <c:pt idx="66558">
                  <c:v>9.0196000000000004E-4</c:v>
                </c:pt>
                <c:pt idx="66559">
                  <c:v>7.0821999999999997E-4</c:v>
                </c:pt>
                <c:pt idx="66560">
                  <c:v>-8.5680999999999995E-4</c:v>
                </c:pt>
                <c:pt idx="66561">
                  <c:v>-2.3754000000000001E-4</c:v>
                </c:pt>
                <c:pt idx="66562">
                  <c:v>-2.1228999999999999E-4</c:v>
                </c:pt>
                <c:pt idx="66563">
                  <c:v>-6.1233999999999995E-4</c:v>
                </c:pt>
                <c:pt idx="66564">
                  <c:v>3.5157E-4</c:v>
                </c:pt>
                <c:pt idx="66565">
                  <c:v>6.8964999999999999E-4</c:v>
                </c:pt>
                <c:pt idx="66566">
                  <c:v>-3.5143000000000001E-4</c:v>
                </c:pt>
                <c:pt idx="66567">
                  <c:v>-3.6917999999999999E-4</c:v>
                </c:pt>
                <c:pt idx="66568">
                  <c:v>1.16694E-3</c:v>
                </c:pt>
                <c:pt idx="66569">
                  <c:v>-1.43366E-3</c:v>
                </c:pt>
                <c:pt idx="66570">
                  <c:v>-1.0608499999999999E-3</c:v>
                </c:pt>
                <c:pt idx="66571">
                  <c:v>1.28743E-3</c:v>
                </c:pt>
                <c:pt idx="66572">
                  <c:v>5.1159000000000003E-4</c:v>
                </c:pt>
                <c:pt idx="66573">
                  <c:v>6.5757999999999995E-4</c:v>
                </c:pt>
                <c:pt idx="66574">
                  <c:v>-5.1663999999999996E-4</c:v>
                </c:pt>
                <c:pt idx="66575">
                  <c:v>-5.1738999999999995E-4</c:v>
                </c:pt>
                <c:pt idx="66576" formatCode="0.00E+00">
                  <c:v>-3.0530000000000001E-5</c:v>
                </c:pt>
                <c:pt idx="66577">
                  <c:v>-3.0906E-4</c:v>
                </c:pt>
                <c:pt idx="66578">
                  <c:v>1.3542199999999999E-3</c:v>
                </c:pt>
                <c:pt idx="66579">
                  <c:v>9.3906999999999997E-4</c:v>
                </c:pt>
                <c:pt idx="66580">
                  <c:v>7.6668999999999999E-4</c:v>
                </c:pt>
                <c:pt idx="66581" formatCode="0.00E+00">
                  <c:v>7.3739999999999995E-5</c:v>
                </c:pt>
                <c:pt idx="66582">
                  <c:v>-1.4898E-4</c:v>
                </c:pt>
                <c:pt idx="66583">
                  <c:v>1.1921900000000001E-3</c:v>
                </c:pt>
                <c:pt idx="66584">
                  <c:v>2.7603000000000003E-4</c:v>
                </c:pt>
                <c:pt idx="66585">
                  <c:v>-8.2288000000000001E-4</c:v>
                </c:pt>
                <c:pt idx="66586">
                  <c:v>6.9753999999999997E-4</c:v>
                </c:pt>
                <c:pt idx="66587" formatCode="0.00E+00">
                  <c:v>5.8909999999999997E-5</c:v>
                </c:pt>
                <c:pt idx="66588">
                  <c:v>-1.1475400000000001E-3</c:v>
                </c:pt>
                <c:pt idx="66589">
                  <c:v>-4.0381999999999999E-4</c:v>
                </c:pt>
                <c:pt idx="66590">
                  <c:v>-1.5435000000000001E-4</c:v>
                </c:pt>
                <c:pt idx="66591">
                  <c:v>6.1881999999999996E-4</c:v>
                </c:pt>
                <c:pt idx="66592">
                  <c:v>6.5724000000000002E-4</c:v>
                </c:pt>
                <c:pt idx="66593">
                  <c:v>-4.5905000000000002E-4</c:v>
                </c:pt>
                <c:pt idx="66594">
                  <c:v>-6.0566999999999999E-4</c:v>
                </c:pt>
                <c:pt idx="66595">
                  <c:v>6.8345000000000005E-4</c:v>
                </c:pt>
                <c:pt idx="66596">
                  <c:v>5.0025000000000004E-4</c:v>
                </c:pt>
                <c:pt idx="66597" formatCode="0.00E+00">
                  <c:v>-9.6420000000000002E-5</c:v>
                </c:pt>
                <c:pt idx="66598" formatCode="0.00E+00">
                  <c:v>2.9050000000000001E-5</c:v>
                </c:pt>
                <c:pt idx="66599">
                  <c:v>-8.6216000000000005E-4</c:v>
                </c:pt>
                <c:pt idx="66600">
                  <c:v>-4.3053999999999998E-4</c:v>
                </c:pt>
                <c:pt idx="66601">
                  <c:v>-4.2053000000000001E-4</c:v>
                </c:pt>
                <c:pt idx="66602">
                  <c:v>1.9991E-4</c:v>
                </c:pt>
                <c:pt idx="66603">
                  <c:v>-1.0985E-4</c:v>
                </c:pt>
                <c:pt idx="66604">
                  <c:v>-1.0694999999999999E-3</c:v>
                </c:pt>
                <c:pt idx="66605">
                  <c:v>-7.9438999999999996E-4</c:v>
                </c:pt>
                <c:pt idx="66606">
                  <c:v>5.4427999999999996E-4</c:v>
                </c:pt>
                <c:pt idx="66607">
                  <c:v>1.1342100000000001E-3</c:v>
                </c:pt>
                <c:pt idx="66608">
                  <c:v>5.4628000000000001E-4</c:v>
                </c:pt>
                <c:pt idx="66609">
                  <c:v>-9.8292999999999991E-4</c:v>
                </c:pt>
                <c:pt idx="66610">
                  <c:v>-4.4671000000000001E-4</c:v>
                </c:pt>
                <c:pt idx="66611">
                  <c:v>4.3668E-4</c:v>
                </c:pt>
                <c:pt idx="66612">
                  <c:v>-7.3705000000000005E-4</c:v>
                </c:pt>
                <c:pt idx="66613">
                  <c:v>-6.7434000000000005E-4</c:v>
                </c:pt>
                <c:pt idx="66614">
                  <c:v>6.2328999999999998E-4</c:v>
                </c:pt>
                <c:pt idx="66615">
                  <c:v>1.69962E-3</c:v>
                </c:pt>
                <c:pt idx="66616">
                  <c:v>8.3792999999999997E-4</c:v>
                </c:pt>
                <c:pt idx="66617">
                  <c:v>-7.2679000000000005E-4</c:v>
                </c:pt>
                <c:pt idx="66618">
                  <c:v>3.4916E-4</c:v>
                </c:pt>
                <c:pt idx="66619">
                  <c:v>8.7120999999999997E-4</c:v>
                </c:pt>
                <c:pt idx="66620">
                  <c:v>8.7741000000000002E-4</c:v>
                </c:pt>
                <c:pt idx="66621">
                  <c:v>6.0457999999999996E-4</c:v>
                </c:pt>
                <c:pt idx="66622">
                  <c:v>-1.1429000000000001E-4</c:v>
                </c:pt>
                <c:pt idx="66623">
                  <c:v>1.0042499999999999E-3</c:v>
                </c:pt>
                <c:pt idx="66624">
                  <c:v>2.4037E-4</c:v>
                </c:pt>
                <c:pt idx="66625">
                  <c:v>1.4034E-4</c:v>
                </c:pt>
                <c:pt idx="66626">
                  <c:v>1.2761199999999999E-3</c:v>
                </c:pt>
                <c:pt idx="66627">
                  <c:v>-3.4068E-4</c:v>
                </c:pt>
                <c:pt idx="66628">
                  <c:v>1.6985000000000001E-4</c:v>
                </c:pt>
                <c:pt idx="66629">
                  <c:v>-5.0690000000000002E-4</c:v>
                </c:pt>
                <c:pt idx="66630">
                  <c:v>-3.5578999999999998E-4</c:v>
                </c:pt>
                <c:pt idx="66631">
                  <c:v>-4.1578999999999997E-4</c:v>
                </c:pt>
                <c:pt idx="66632">
                  <c:v>-1.73993E-3</c:v>
                </c:pt>
                <c:pt idx="66633">
                  <c:v>-7.7234999999999999E-4</c:v>
                </c:pt>
                <c:pt idx="66634">
                  <c:v>-3.4430000000000002E-4</c:v>
                </c:pt>
                <c:pt idx="66635">
                  <c:v>-5.7043999999999997E-4</c:v>
                </c:pt>
                <c:pt idx="66636">
                  <c:v>1.8301E-4</c:v>
                </c:pt>
                <c:pt idx="66637">
                  <c:v>2.7884999999999997E-4</c:v>
                </c:pt>
                <c:pt idx="66638">
                  <c:v>-1.1442000000000001E-4</c:v>
                </c:pt>
                <c:pt idx="66639">
                  <c:v>-1.4114999999999999E-4</c:v>
                </c:pt>
                <c:pt idx="66640">
                  <c:v>-1.3228999999999999E-3</c:v>
                </c:pt>
                <c:pt idx="66641">
                  <c:v>6.0280999999999996E-4</c:v>
                </c:pt>
                <c:pt idx="66642">
                  <c:v>1.1301799999999999E-3</c:v>
                </c:pt>
                <c:pt idx="66643">
                  <c:v>-1.0660400000000001E-3</c:v>
                </c:pt>
                <c:pt idx="66644">
                  <c:v>-4.3273999999999998E-4</c:v>
                </c:pt>
                <c:pt idx="66645">
                  <c:v>-7.7304999999999995E-4</c:v>
                </c:pt>
                <c:pt idx="66646">
                  <c:v>-6.3062000000000003E-4</c:v>
                </c:pt>
                <c:pt idx="66647">
                  <c:v>3.4455999999999999E-4</c:v>
                </c:pt>
                <c:pt idx="66648">
                  <c:v>1.9872999999999999E-4</c:v>
                </c:pt>
                <c:pt idx="66649">
                  <c:v>-2.9195000000000002E-4</c:v>
                </c:pt>
                <c:pt idx="66650">
                  <c:v>3.6183E-4</c:v>
                </c:pt>
                <c:pt idx="66651">
                  <c:v>1.3827399999999999E-3</c:v>
                </c:pt>
                <c:pt idx="66652">
                  <c:v>1.3045999999999999E-4</c:v>
                </c:pt>
                <c:pt idx="66653">
                  <c:v>-3.1167E-4</c:v>
                </c:pt>
                <c:pt idx="66654">
                  <c:v>1.52439E-3</c:v>
                </c:pt>
                <c:pt idx="66655">
                  <c:v>7.7329999999999999E-4</c:v>
                </c:pt>
                <c:pt idx="66656">
                  <c:v>1.3986000000000001E-4</c:v>
                </c:pt>
                <c:pt idx="66657">
                  <c:v>3.8032000000000002E-4</c:v>
                </c:pt>
                <c:pt idx="66658">
                  <c:v>2.3934E-4</c:v>
                </c:pt>
                <c:pt idx="66659" formatCode="0.00E+00">
                  <c:v>7.7180000000000003E-5</c:v>
                </c:pt>
                <c:pt idx="66660">
                  <c:v>-3.7104E-4</c:v>
                </c:pt>
                <c:pt idx="66661">
                  <c:v>-1.78275E-3</c:v>
                </c:pt>
                <c:pt idx="66662">
                  <c:v>-3.0970999999999999E-4</c:v>
                </c:pt>
                <c:pt idx="66663">
                  <c:v>5.2946999999999998E-4</c:v>
                </c:pt>
                <c:pt idx="66664" formatCode="0.00E+00">
                  <c:v>6.457E-5</c:v>
                </c:pt>
                <c:pt idx="66665">
                  <c:v>9.2219000000000003E-4</c:v>
                </c:pt>
                <c:pt idx="66666">
                  <c:v>9.1429E-4</c:v>
                </c:pt>
                <c:pt idx="66667">
                  <c:v>2.5179E-4</c:v>
                </c:pt>
                <c:pt idx="66668">
                  <c:v>-3.1279000000000002E-4</c:v>
                </c:pt>
                <c:pt idx="66669">
                  <c:v>-5.3691999999999998E-4</c:v>
                </c:pt>
                <c:pt idx="66670">
                  <c:v>-8.5798000000000005E-4</c:v>
                </c:pt>
                <c:pt idx="66671">
                  <c:v>-2.2924999999999999E-4</c:v>
                </c:pt>
                <c:pt idx="66672">
                  <c:v>-6.4984999999999999E-4</c:v>
                </c:pt>
                <c:pt idx="66673" formatCode="0.00E+00">
                  <c:v>7.7459999999999994E-5</c:v>
                </c:pt>
                <c:pt idx="66674">
                  <c:v>6.5461000000000002E-4</c:v>
                </c:pt>
                <c:pt idx="66675">
                  <c:v>-1.5807000000000001E-4</c:v>
                </c:pt>
                <c:pt idx="66676">
                  <c:v>-3.6233000000000001E-4</c:v>
                </c:pt>
                <c:pt idx="66677">
                  <c:v>-7.6553999999999999E-4</c:v>
                </c:pt>
                <c:pt idx="66678">
                  <c:v>3.6401000000000001E-4</c:v>
                </c:pt>
                <c:pt idx="66679" formatCode="0.00E+00">
                  <c:v>-3.9999999999999998E-6</c:v>
                </c:pt>
                <c:pt idx="66680">
                  <c:v>5.8460000000000001E-4</c:v>
                </c:pt>
                <c:pt idx="66681" formatCode="0.00E+00">
                  <c:v>-8.7800000000000006E-6</c:v>
                </c:pt>
                <c:pt idx="66682">
                  <c:v>-6.3712000000000003E-4</c:v>
                </c:pt>
                <c:pt idx="66683">
                  <c:v>4.3106999999999998E-4</c:v>
                </c:pt>
                <c:pt idx="66684">
                  <c:v>6.8431999999999998E-4</c:v>
                </c:pt>
                <c:pt idx="66685">
                  <c:v>1.7605999999999999E-4</c:v>
                </c:pt>
                <c:pt idx="66686">
                  <c:v>-1.3647E-4</c:v>
                </c:pt>
                <c:pt idx="66687">
                  <c:v>4.2276E-4</c:v>
                </c:pt>
                <c:pt idx="66688" formatCode="0.00E+00">
                  <c:v>9.1609999999999999E-5</c:v>
                </c:pt>
                <c:pt idx="66689">
                  <c:v>7.8956000000000002E-4</c:v>
                </c:pt>
                <c:pt idx="66690" formatCode="0.00E+00">
                  <c:v>7.8889999999999999E-5</c:v>
                </c:pt>
                <c:pt idx="66691">
                  <c:v>-1.18041E-3</c:v>
                </c:pt>
                <c:pt idx="66692">
                  <c:v>1.2159200000000001E-3</c:v>
                </c:pt>
                <c:pt idx="66693">
                  <c:v>3.4034000000000001E-4</c:v>
                </c:pt>
                <c:pt idx="66694">
                  <c:v>-7.0127000000000004E-4</c:v>
                </c:pt>
                <c:pt idx="66695">
                  <c:v>-2.1169E-4</c:v>
                </c:pt>
                <c:pt idx="66696" formatCode="0.00E+00">
                  <c:v>5.4920000000000003E-5</c:v>
                </c:pt>
                <c:pt idx="66697">
                  <c:v>-4.0184999999999998E-4</c:v>
                </c:pt>
                <c:pt idx="66698">
                  <c:v>-3.8406999999999997E-4</c:v>
                </c:pt>
                <c:pt idx="66699">
                  <c:v>-5.7103999999999998E-4</c:v>
                </c:pt>
                <c:pt idx="66700">
                  <c:v>-1.5531500000000001E-3</c:v>
                </c:pt>
                <c:pt idx="66701">
                  <c:v>3.9250999999999999E-4</c:v>
                </c:pt>
                <c:pt idx="66702">
                  <c:v>1.2566000000000001E-4</c:v>
                </c:pt>
                <c:pt idx="66703">
                  <c:v>-2.1698999999999999E-4</c:v>
                </c:pt>
                <c:pt idx="66704">
                  <c:v>2.21857E-3</c:v>
                </c:pt>
                <c:pt idx="66705">
                  <c:v>1.9820999999999999E-4</c:v>
                </c:pt>
                <c:pt idx="66706">
                  <c:v>-2.8098000000000001E-4</c:v>
                </c:pt>
                <c:pt idx="66707" formatCode="0.00E+00">
                  <c:v>4.2240000000000002E-5</c:v>
                </c:pt>
                <c:pt idx="66708">
                  <c:v>-7.9062999999999996E-4</c:v>
                </c:pt>
                <c:pt idx="66709">
                  <c:v>8.9061999999999995E-4</c:v>
                </c:pt>
                <c:pt idx="66710">
                  <c:v>-5.2955000000000005E-4</c:v>
                </c:pt>
                <c:pt idx="66711">
                  <c:v>-1.0109E-4</c:v>
                </c:pt>
                <c:pt idx="66712">
                  <c:v>1.3886E-3</c:v>
                </c:pt>
                <c:pt idx="66713">
                  <c:v>-8.7434000000000003E-4</c:v>
                </c:pt>
                <c:pt idx="66714">
                  <c:v>7.4941000000000005E-4</c:v>
                </c:pt>
                <c:pt idx="66715">
                  <c:v>8.6397999999999998E-4</c:v>
                </c:pt>
                <c:pt idx="66716">
                  <c:v>-1.23566E-3</c:v>
                </c:pt>
                <c:pt idx="66717">
                  <c:v>1.1215299999999999E-3</c:v>
                </c:pt>
                <c:pt idx="66718">
                  <c:v>7.0602000000000002E-4</c:v>
                </c:pt>
                <c:pt idx="66719">
                  <c:v>-1.9841999999999999E-4</c:v>
                </c:pt>
                <c:pt idx="66720">
                  <c:v>9.3163000000000002E-4</c:v>
                </c:pt>
                <c:pt idx="66721">
                  <c:v>6.2202000000000004E-4</c:v>
                </c:pt>
                <c:pt idx="66722">
                  <c:v>1.17833E-3</c:v>
                </c:pt>
                <c:pt idx="66723">
                  <c:v>1.8534000000000001E-4</c:v>
                </c:pt>
                <c:pt idx="66724">
                  <c:v>-7.0458999999999995E-4</c:v>
                </c:pt>
                <c:pt idx="66725">
                  <c:v>-7.0133000000000001E-4</c:v>
                </c:pt>
                <c:pt idx="66726" formatCode="0.00E+00">
                  <c:v>8.7299999999999994E-5</c:v>
                </c:pt>
                <c:pt idx="66727">
                  <c:v>-2.8401000000000001E-4</c:v>
                </c:pt>
                <c:pt idx="66728">
                  <c:v>-8.4197999999999999E-4</c:v>
                </c:pt>
                <c:pt idx="66729">
                  <c:v>1.9542999999999999E-4</c:v>
                </c:pt>
                <c:pt idx="66730" formatCode="0.00E+00">
                  <c:v>-8.1600000000000005E-5</c:v>
                </c:pt>
                <c:pt idx="66731">
                  <c:v>-5.5548000000000001E-4</c:v>
                </c:pt>
                <c:pt idx="66732">
                  <c:v>-1.0989400000000001E-3</c:v>
                </c:pt>
                <c:pt idx="66733">
                  <c:v>-5.8516999999999998E-4</c:v>
                </c:pt>
                <c:pt idx="66734">
                  <c:v>7.7689999999999996E-4</c:v>
                </c:pt>
                <c:pt idx="66735">
                  <c:v>-8.9837000000000001E-4</c:v>
                </c:pt>
                <c:pt idx="66736">
                  <c:v>-7.7662E-4</c:v>
                </c:pt>
                <c:pt idx="66737" formatCode="0.00E+00">
                  <c:v>-7.1860000000000007E-5</c:v>
                </c:pt>
                <c:pt idx="66738">
                  <c:v>1.2361200000000001E-3</c:v>
                </c:pt>
                <c:pt idx="66739">
                  <c:v>2.0248E-4</c:v>
                </c:pt>
                <c:pt idx="66740">
                  <c:v>1.2284000000000001E-4</c:v>
                </c:pt>
                <c:pt idx="66741">
                  <c:v>2.5054999999999999E-4</c:v>
                </c:pt>
                <c:pt idx="66742">
                  <c:v>-1.06324E-3</c:v>
                </c:pt>
                <c:pt idx="66743">
                  <c:v>6.1583000000000004E-4</c:v>
                </c:pt>
                <c:pt idx="66744">
                  <c:v>-1.03502E-3</c:v>
                </c:pt>
                <c:pt idx="66745">
                  <c:v>-5.7981000000000005E-4</c:v>
                </c:pt>
                <c:pt idx="66746">
                  <c:v>7.5608999999999995E-4</c:v>
                </c:pt>
                <c:pt idx="66747">
                  <c:v>5.0845999999999997E-4</c:v>
                </c:pt>
                <c:pt idx="66748">
                  <c:v>8.8918000000000005E-4</c:v>
                </c:pt>
                <c:pt idx="66749">
                  <c:v>-6.6624999999999996E-4</c:v>
                </c:pt>
                <c:pt idx="66750">
                  <c:v>-7.6833999999999995E-4</c:v>
                </c:pt>
                <c:pt idx="66751">
                  <c:v>3.0874E-4</c:v>
                </c:pt>
                <c:pt idx="66752">
                  <c:v>1.35188E-3</c:v>
                </c:pt>
                <c:pt idx="66753">
                  <c:v>5.7854E-4</c:v>
                </c:pt>
                <c:pt idx="66754">
                  <c:v>-7.2212999999999997E-4</c:v>
                </c:pt>
                <c:pt idx="66755">
                  <c:v>-1.8179000000000001E-4</c:v>
                </c:pt>
                <c:pt idx="66756">
                  <c:v>7.4916000000000002E-4</c:v>
                </c:pt>
                <c:pt idx="66757">
                  <c:v>-5.1867000000000005E-4</c:v>
                </c:pt>
                <c:pt idx="66758">
                  <c:v>-3.8074000000000002E-4</c:v>
                </c:pt>
                <c:pt idx="66759" formatCode="0.00E+00">
                  <c:v>8.7800000000000006E-5</c:v>
                </c:pt>
                <c:pt idx="66760">
                  <c:v>7.8072999999999999E-4</c:v>
                </c:pt>
                <c:pt idx="66761">
                  <c:v>1.4388000000000001E-3</c:v>
                </c:pt>
                <c:pt idx="66762">
                  <c:v>-8.7049999999999996E-4</c:v>
                </c:pt>
                <c:pt idx="66763">
                  <c:v>-5.6649999999999995E-4</c:v>
                </c:pt>
                <c:pt idx="66764">
                  <c:v>5.8852000000000004E-4</c:v>
                </c:pt>
                <c:pt idx="66765">
                  <c:v>5.5809000000000002E-4</c:v>
                </c:pt>
                <c:pt idx="66766">
                  <c:v>7.4545000000000004E-4</c:v>
                </c:pt>
                <c:pt idx="66767">
                  <c:v>-4.7228E-4</c:v>
                </c:pt>
                <c:pt idx="66768" formatCode="0.00E+00">
                  <c:v>-6.3419999999999999E-5</c:v>
                </c:pt>
                <c:pt idx="66769">
                  <c:v>1.15738E-3</c:v>
                </c:pt>
                <c:pt idx="66770">
                  <c:v>2.0408000000000001E-4</c:v>
                </c:pt>
                <c:pt idx="66771">
                  <c:v>-4.9755000000000003E-4</c:v>
                </c:pt>
                <c:pt idx="66772">
                  <c:v>-1.198E-4</c:v>
                </c:pt>
                <c:pt idx="66773">
                  <c:v>4.7919E-4</c:v>
                </c:pt>
                <c:pt idx="66774" formatCode="0.00E+00">
                  <c:v>-9.9669999999999999E-5</c:v>
                </c:pt>
                <c:pt idx="66775">
                  <c:v>-3.5912999999999999E-4</c:v>
                </c:pt>
                <c:pt idx="66776">
                  <c:v>1.0233900000000001E-3</c:v>
                </c:pt>
                <c:pt idx="66777">
                  <c:v>-5.4215000000000003E-4</c:v>
                </c:pt>
                <c:pt idx="66778" formatCode="0.00E+00">
                  <c:v>7.9170000000000003E-5</c:v>
                </c:pt>
                <c:pt idx="66779">
                  <c:v>1.1512E-3</c:v>
                </c:pt>
                <c:pt idx="66780">
                  <c:v>2.0830999999999999E-4</c:v>
                </c:pt>
                <c:pt idx="66781">
                  <c:v>-3.7303E-4</c:v>
                </c:pt>
                <c:pt idx="66782">
                  <c:v>-2.3639000000000001E-4</c:v>
                </c:pt>
                <c:pt idx="66783">
                  <c:v>7.2774000000000005E-4</c:v>
                </c:pt>
                <c:pt idx="66784">
                  <c:v>-5.5460000000000004E-4</c:v>
                </c:pt>
                <c:pt idx="66785">
                  <c:v>-7.1022999999999995E-4</c:v>
                </c:pt>
                <c:pt idx="66786">
                  <c:v>1.3154099999999999E-3</c:v>
                </c:pt>
                <c:pt idx="66787">
                  <c:v>1.9074000000000001E-4</c:v>
                </c:pt>
                <c:pt idx="66788">
                  <c:v>2.0447999999999999E-4</c:v>
                </c:pt>
                <c:pt idx="66789">
                  <c:v>-5.9582999999999999E-4</c:v>
                </c:pt>
                <c:pt idx="66790">
                  <c:v>-1.3126800000000001E-3</c:v>
                </c:pt>
                <c:pt idx="66791">
                  <c:v>-3.6621000000000001E-4</c:v>
                </c:pt>
                <c:pt idx="66792">
                  <c:v>-1.4438000000000001E-3</c:v>
                </c:pt>
                <c:pt idx="66793">
                  <c:v>-3.2612E-4</c:v>
                </c:pt>
                <c:pt idx="66794">
                  <c:v>-1.7389E-4</c:v>
                </c:pt>
                <c:pt idx="66795">
                  <c:v>-1.19553E-3</c:v>
                </c:pt>
                <c:pt idx="66796">
                  <c:v>9.7506999999999997E-4</c:v>
                </c:pt>
                <c:pt idx="66797">
                  <c:v>-8.5002000000000005E-4</c:v>
                </c:pt>
                <c:pt idx="66798">
                  <c:v>-1.2876999999999999E-3</c:v>
                </c:pt>
                <c:pt idx="66799">
                  <c:v>-1.03342E-3</c:v>
                </c:pt>
                <c:pt idx="66800">
                  <c:v>-1.37221E-3</c:v>
                </c:pt>
                <c:pt idx="66801">
                  <c:v>1.28908E-3</c:v>
                </c:pt>
                <c:pt idx="66802">
                  <c:v>3.5246000000000002E-4</c:v>
                </c:pt>
                <c:pt idx="66803">
                  <c:v>-4.5807999999999998E-4</c:v>
                </c:pt>
                <c:pt idx="66804">
                  <c:v>1.9589E-4</c:v>
                </c:pt>
                <c:pt idx="66805">
                  <c:v>2.6112999999999999E-4</c:v>
                </c:pt>
                <c:pt idx="66806" formatCode="0.00E+00">
                  <c:v>-2.4110000000000001E-5</c:v>
                </c:pt>
                <c:pt idx="66807">
                  <c:v>-7.0060000000000001E-4</c:v>
                </c:pt>
                <c:pt idx="66808">
                  <c:v>-4.8937000000000004E-4</c:v>
                </c:pt>
                <c:pt idx="66809">
                  <c:v>-2.2392000000000001E-4</c:v>
                </c:pt>
                <c:pt idx="66810">
                  <c:v>-6.0687999999999996E-4</c:v>
                </c:pt>
                <c:pt idx="66811">
                  <c:v>-5.1356000000000004E-4</c:v>
                </c:pt>
                <c:pt idx="66812">
                  <c:v>4.3409999999999998E-4</c:v>
                </c:pt>
                <c:pt idx="66813">
                  <c:v>-3.5449E-4</c:v>
                </c:pt>
                <c:pt idx="66814">
                  <c:v>-6.2974000000000005E-4</c:v>
                </c:pt>
                <c:pt idx="66815">
                  <c:v>2.9666000000000002E-4</c:v>
                </c:pt>
                <c:pt idx="66816" formatCode="0.00E+00">
                  <c:v>-2.796E-5</c:v>
                </c:pt>
                <c:pt idx="66817">
                  <c:v>-8.8842999999999995E-4</c:v>
                </c:pt>
                <c:pt idx="66818">
                  <c:v>1.2123E-4</c:v>
                </c:pt>
                <c:pt idx="66819">
                  <c:v>-5.9093999999999998E-4</c:v>
                </c:pt>
                <c:pt idx="66820">
                  <c:v>-8.6866999999999999E-4</c:v>
                </c:pt>
                <c:pt idx="66821">
                  <c:v>5.6198000000000001E-4</c:v>
                </c:pt>
                <c:pt idx="66822" formatCode="0.00E+00">
                  <c:v>-6.6660000000000002E-5</c:v>
                </c:pt>
                <c:pt idx="66823">
                  <c:v>-4.7151000000000002E-4</c:v>
                </c:pt>
                <c:pt idx="66824">
                  <c:v>4.2267999999999998E-4</c:v>
                </c:pt>
                <c:pt idx="66825">
                  <c:v>-1.4549400000000001E-3</c:v>
                </c:pt>
                <c:pt idx="66826" formatCode="0.00E+00">
                  <c:v>5.3709999999999999E-5</c:v>
                </c:pt>
                <c:pt idx="66827">
                  <c:v>9.6989999999999999E-4</c:v>
                </c:pt>
                <c:pt idx="66828">
                  <c:v>-2.0076999999999999E-4</c:v>
                </c:pt>
                <c:pt idx="66829">
                  <c:v>-2.3666E-4</c:v>
                </c:pt>
                <c:pt idx="66830" formatCode="0.00E+00">
                  <c:v>4.7649999999999999E-5</c:v>
                </c:pt>
                <c:pt idx="66831">
                  <c:v>-1.7997E-4</c:v>
                </c:pt>
                <c:pt idx="66832">
                  <c:v>1.0047000000000001E-4</c:v>
                </c:pt>
                <c:pt idx="66833">
                  <c:v>1.3578500000000001E-3</c:v>
                </c:pt>
                <c:pt idx="66834">
                  <c:v>-8.8668000000000004E-4</c:v>
                </c:pt>
                <c:pt idx="66835">
                  <c:v>-9.7234999999999997E-4</c:v>
                </c:pt>
                <c:pt idx="66836">
                  <c:v>-1.8479999999999999E-4</c:v>
                </c:pt>
                <c:pt idx="66837" formatCode="0.00E+00">
                  <c:v>-9.5030000000000003E-5</c:v>
                </c:pt>
                <c:pt idx="66838">
                  <c:v>1.8646E-4</c:v>
                </c:pt>
                <c:pt idx="66839">
                  <c:v>-1.8541E-4</c:v>
                </c:pt>
                <c:pt idx="66840">
                  <c:v>4.6873999999999999E-4</c:v>
                </c:pt>
                <c:pt idx="66841">
                  <c:v>-6.3953000000000002E-4</c:v>
                </c:pt>
                <c:pt idx="66842">
                  <c:v>-1.7019999999999999E-4</c:v>
                </c:pt>
                <c:pt idx="66843">
                  <c:v>-1.3910999999999999E-4</c:v>
                </c:pt>
                <c:pt idx="66844">
                  <c:v>-3.6257999999999999E-4</c:v>
                </c:pt>
                <c:pt idx="66845" formatCode="0.00E+00">
                  <c:v>5.401E-5</c:v>
                </c:pt>
                <c:pt idx="66846">
                  <c:v>-7.8658999999999999E-4</c:v>
                </c:pt>
                <c:pt idx="66847">
                  <c:v>-2.3458999999999999E-4</c:v>
                </c:pt>
                <c:pt idx="66848">
                  <c:v>1.7469E-4</c:v>
                </c:pt>
                <c:pt idx="66849" formatCode="0.00E+00">
                  <c:v>4.8239999999999999E-5</c:v>
                </c:pt>
                <c:pt idx="66850">
                  <c:v>4.7623000000000001E-4</c:v>
                </c:pt>
                <c:pt idx="66851">
                  <c:v>-1.2014899999999999E-3</c:v>
                </c:pt>
                <c:pt idx="66852">
                  <c:v>2.7635000000000002E-4</c:v>
                </c:pt>
                <c:pt idx="66853">
                  <c:v>2.853E-4</c:v>
                </c:pt>
                <c:pt idx="66854">
                  <c:v>-1.40142E-3</c:v>
                </c:pt>
                <c:pt idx="66855">
                  <c:v>3.9365E-4</c:v>
                </c:pt>
                <c:pt idx="66856">
                  <c:v>-2.8391000000000001E-4</c:v>
                </c:pt>
                <c:pt idx="66857">
                  <c:v>-7.5075999999999995E-4</c:v>
                </c:pt>
                <c:pt idx="66858">
                  <c:v>4.9594000000000005E-4</c:v>
                </c:pt>
                <c:pt idx="66859">
                  <c:v>3.0648999999999997E-4</c:v>
                </c:pt>
              </c:numCache>
            </c:numRef>
          </c:val>
          <c:smooth val="0"/>
          <c:extLst>
            <c:ext xmlns:c16="http://schemas.microsoft.com/office/drawing/2014/chart" uri="{C3380CC4-5D6E-409C-BE32-E72D297353CC}">
              <c16:uniqueId val="{00000000-DC0A-4457-9E4A-ED18171E4FEF}"/>
            </c:ext>
          </c:extLst>
        </c:ser>
        <c:dLbls>
          <c:showLegendKey val="0"/>
          <c:showVal val="0"/>
          <c:showCatName val="0"/>
          <c:showSerName val="0"/>
          <c:showPercent val="0"/>
          <c:showBubbleSize val="0"/>
        </c:dLbls>
        <c:smooth val="0"/>
        <c:axId val="752062671"/>
        <c:axId val="641808111"/>
      </c:lineChart>
      <c:catAx>
        <c:axId val="75206267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41808111"/>
        <c:crosses val="autoZero"/>
        <c:auto val="1"/>
        <c:lblAlgn val="ctr"/>
        <c:lblOffset val="100"/>
        <c:noMultiLvlLbl val="0"/>
      </c:catAx>
      <c:valAx>
        <c:axId val="6418081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520626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7CB5363-1257-42F6-9FA1-78D9A6383C5B}" type="datetime2">
              <a:rPr lang="zh-CN" altLang="en-US" smtClean="0">
                <a:latin typeface="微软雅黑" panose="020B0503020204020204" pitchFamily="34" charset="-122"/>
                <a:ea typeface="微软雅黑" panose="020B0503020204020204" pitchFamily="34" charset="-122"/>
              </a:rPr>
              <a:t>2019年10月18日</a:t>
            </a:fld>
            <a:endParaRPr 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en-US" smtClean="0">
                <a:latin typeface="微软雅黑" panose="020B0503020204020204" pitchFamily="34" charset="-122"/>
                <a:ea typeface="微软雅黑" panose="020B0503020204020204" pitchFamily="34" charset="-122"/>
              </a:rPr>
              <a:t>‹#›</a:t>
            </a:fld>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0717CCD-7153-4CFA-8FE4-043AE2A91A48}" type="datetime2">
              <a:rPr lang="zh-CN" altLang="en-US" smtClean="0"/>
              <a:pPr/>
              <a:t>2019年10月18日</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DF61EA0F-A667-4B49-8422-0062BC55E249}" type="slidenum">
              <a:rPr lang="en-US" smtClean="0"/>
              <a:pPr/>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13</a:t>
            </a:fld>
            <a:endParaRPr lang="en-US" dirty="0"/>
          </a:p>
        </p:txBody>
      </p:sp>
    </p:spTree>
    <p:extLst>
      <p:ext uri="{BB962C8B-B14F-4D97-AF65-F5344CB8AC3E}">
        <p14:creationId xmlns:p14="http://schemas.microsoft.com/office/powerpoint/2010/main" val="1890602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识">
    <p:spTree>
      <p:nvGrpSpPr>
        <p:cNvPr id="1" name=""/>
        <p:cNvGrpSpPr/>
        <p:nvPr/>
      </p:nvGrpSpPr>
      <p:grpSpPr>
        <a:xfrm>
          <a:off x="0" y="0"/>
          <a:ext cx="0" cy="0"/>
          <a:chOff x="0" y="0"/>
          <a:chExt cx="0" cy="0"/>
        </a:xfrm>
      </p:grpSpPr>
      <p:sp>
        <p:nvSpPr>
          <p:cNvPr id="7" name="长方形 6"/>
          <p:cNvSpPr/>
          <p:nvPr userDrawn="1"/>
        </p:nvSpPr>
        <p:spPr bwMode="blackWhite">
          <a:xfrm>
            <a:off x="254952" y="262787"/>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800" dirty="0">
              <a:latin typeface="微软雅黑" panose="020B0503020204020204" pitchFamily="34" charset="-122"/>
            </a:endParaRPr>
          </a:p>
        </p:txBody>
      </p:sp>
      <p:sp>
        <p:nvSpPr>
          <p:cNvPr id="2" name="标题 1"/>
          <p:cNvSpPr>
            <a:spLocks noGrp="1"/>
          </p:cNvSpPr>
          <p:nvPr>
            <p:ph type="title" hasCustomPrompt="1"/>
          </p:nvPr>
        </p:nvSpPr>
        <p:spPr>
          <a:xfrm>
            <a:off x="2657856" y="2439088"/>
            <a:ext cx="6876288" cy="640080"/>
          </a:xfrm>
        </p:spPr>
        <p:txBody>
          <a:bodyPr rtlCol="0">
            <a:noAutofit/>
          </a:bodyPr>
          <a:lstStyle>
            <a:lvl1pPr algn="ctr">
              <a:defRPr sz="4000" b="0" spc="300">
                <a:solidFill>
                  <a:schemeClr val="bg1"/>
                </a:solidFill>
              </a:defRPr>
            </a:lvl1pPr>
          </a:lstStyle>
          <a:p>
            <a:pPr rtl="0"/>
            <a:r>
              <a:rPr lang="zh-CN" altLang="en-US" dirty="0"/>
              <a:t>大标识</a:t>
            </a:r>
            <a:endParaRPr lang="zh-cn" dirty="0"/>
          </a:p>
        </p:txBody>
      </p:sp>
      <p:sp>
        <p:nvSpPr>
          <p:cNvPr id="4" name="文本占位符 3">
            <a:extLst>
              <a:ext uri="{FF2B5EF4-FFF2-40B4-BE49-F238E27FC236}">
                <a16:creationId xmlns:a16="http://schemas.microsoft.com/office/drawing/2014/main" id="{5B63B407-DFCE-4714-B815-E3CF8ECA8898}"/>
              </a:ext>
            </a:extLst>
          </p:cNvPr>
          <p:cNvSpPr>
            <a:spLocks noGrp="1"/>
          </p:cNvSpPr>
          <p:nvPr>
            <p:ph type="body" sz="quarter" idx="10" hasCustomPrompt="1"/>
          </p:nvPr>
        </p:nvSpPr>
        <p:spPr>
          <a:xfrm>
            <a:off x="4344578" y="3848664"/>
            <a:ext cx="3502844" cy="465239"/>
          </a:xfrm>
        </p:spPr>
        <p:txBody>
          <a:bodyPr/>
          <a:lstStyle>
            <a:lvl1pPr algn="ctr">
              <a:defRPr>
                <a:solidFill>
                  <a:schemeClr val="bg1"/>
                </a:solidFill>
              </a:defRPr>
            </a:lvl1pPr>
          </a:lstStyle>
          <a:p>
            <a:pPr lvl="0"/>
            <a:r>
              <a:rPr lang="zh-CN" altLang="en-US" dirty="0"/>
              <a:t>小标识</a:t>
            </a:r>
          </a:p>
        </p:txBody>
      </p:sp>
    </p:spTree>
    <p:extLst>
      <p:ext uri="{BB962C8B-B14F-4D97-AF65-F5344CB8AC3E}">
        <p14:creationId xmlns:p14="http://schemas.microsoft.com/office/powerpoint/2010/main" val="1718549498"/>
      </p:ext>
    </p:extLst>
  </p:cSld>
  <p:clrMapOvr>
    <a:masterClrMapping/>
  </p:clrMapOvr>
  <p:transition spd="med">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左大字右图">
    <p:spTree>
      <p:nvGrpSpPr>
        <p:cNvPr id="1" name=""/>
        <p:cNvGrpSpPr/>
        <p:nvPr/>
      </p:nvGrpSpPr>
      <p:grpSpPr>
        <a:xfrm>
          <a:off x="0" y="0"/>
          <a:ext cx="0" cy="0"/>
          <a:chOff x="0" y="0"/>
          <a:chExt cx="0" cy="0"/>
        </a:xfrm>
      </p:grpSpPr>
      <p:sp>
        <p:nvSpPr>
          <p:cNvPr id="9" name="长方形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1800" dirty="0">
              <a:latin typeface="微软雅黑" panose="020B0503020204020204" pitchFamily="34" charset="-122"/>
              <a:ea typeface="微软雅黑" panose="020B0503020204020204" pitchFamily="34" charset="-122"/>
            </a:endParaRPr>
          </a:p>
        </p:txBody>
      </p:sp>
      <p:cxnSp>
        <p:nvCxnSpPr>
          <p:cNvPr id="12" name="直接连接符​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a:xfrm>
            <a:off x="521210" y="448056"/>
            <a:ext cx="6877119" cy="640080"/>
          </a:xfrm>
        </p:spPr>
        <p:txBody>
          <a:bodyPr rtlCol="0" anchor="b" anchorCtr="0">
            <a:normAutofit/>
          </a:bodyPr>
          <a:lstStyle>
            <a:lvl1pPr>
              <a:defRPr sz="3600">
                <a:solidFill>
                  <a:schemeClr val="bg2">
                    <a:lumMod val="25000"/>
                  </a:schemeClr>
                </a:solidFill>
                <a:latin typeface="微软雅黑" panose="020B0503020204020204" pitchFamily="34" charset="-122"/>
                <a:ea typeface="微软雅黑" panose="020B0503020204020204" pitchFamily="34" charset="-122"/>
              </a:defRPr>
            </a:lvl1pPr>
          </a:lstStyle>
          <a:p>
            <a:pPr rtl="0"/>
            <a:r>
              <a:rPr lang="zh-CN" altLang="en-US" dirty="0"/>
              <a:t>单击此处编辑母版标题样式</a:t>
            </a:r>
            <a:endParaRPr lang="zh-cn" dirty="0"/>
          </a:p>
        </p:txBody>
      </p:sp>
      <p:sp>
        <p:nvSpPr>
          <p:cNvPr id="3" name="内容占位符 2"/>
          <p:cNvSpPr>
            <a:spLocks noGrp="1"/>
          </p:cNvSpPr>
          <p:nvPr>
            <p:ph sz="quarter" idx="10"/>
          </p:nvPr>
        </p:nvSpPr>
        <p:spPr>
          <a:xfrm>
            <a:off x="539495" y="1435608"/>
            <a:ext cx="6126775" cy="3977640"/>
          </a:xfrm>
        </p:spPr>
        <p:txBody>
          <a:bodyPr vert="horz" lIns="91440" tIns="45720" rIns="91440" bIns="45720" rtlCol="0">
            <a:normAutofit/>
          </a:bodyPr>
          <a:lstStyle>
            <a:lvl1pPr>
              <a:defRPr lang="en-US" sz="1600" smtClean="0">
                <a:solidFill>
                  <a:schemeClr val="tx1">
                    <a:lumMod val="75000"/>
                    <a:lumOff val="25000"/>
                  </a:schemeClr>
                </a:solidFill>
                <a:latin typeface="微软雅黑" panose="020B0503020204020204" pitchFamily="34" charset="-122"/>
                <a:ea typeface="微软雅黑" panose="020B0503020204020204" pitchFamily="34" charset="-122"/>
              </a:defRPr>
            </a:lvl1pPr>
            <a:lvl2pPr>
              <a:defRPr lang="en-US" sz="1400" smtClean="0">
                <a:solidFill>
                  <a:schemeClr val="tx1">
                    <a:lumMod val="75000"/>
                    <a:lumOff val="25000"/>
                  </a:schemeClr>
                </a:solidFill>
                <a:latin typeface="微软雅黑" panose="020B0503020204020204" pitchFamily="34" charset="-122"/>
                <a:ea typeface="微软雅黑" panose="020B0503020204020204" pitchFamily="34" charset="-122"/>
              </a:defRPr>
            </a:lvl2pPr>
            <a:lvl3pPr>
              <a:defRPr lang="en-US" sz="1400" smtClean="0">
                <a:solidFill>
                  <a:schemeClr val="tx1">
                    <a:lumMod val="75000"/>
                    <a:lumOff val="25000"/>
                  </a:schemeClr>
                </a:solidFill>
                <a:latin typeface="微软雅黑" panose="020B0503020204020204" pitchFamily="34" charset="-122"/>
                <a:ea typeface="微软雅黑" panose="020B0503020204020204" pitchFamily="34" charset="-122"/>
              </a:defRPr>
            </a:lvl3pPr>
            <a:lvl4pPr>
              <a:defRPr lang="en-US" sz="1400" smtClean="0">
                <a:solidFill>
                  <a:schemeClr val="tx1">
                    <a:lumMod val="75000"/>
                    <a:lumOff val="25000"/>
                  </a:schemeClr>
                </a:solidFill>
                <a:latin typeface="微软雅黑" panose="020B0503020204020204" pitchFamily="34" charset="-122"/>
                <a:ea typeface="微软雅黑" panose="020B0503020204020204" pitchFamily="34" charset="-122"/>
              </a:defRPr>
            </a:lvl4pPr>
            <a:lvl5pPr>
              <a:defRPr lang="en-US" sz="1400">
                <a:solidFill>
                  <a:schemeClr val="tx1">
                    <a:lumMod val="75000"/>
                    <a:lumOff val="25000"/>
                  </a:schemeClr>
                </a:solidFill>
                <a:latin typeface="微软雅黑" panose="020B0503020204020204" pitchFamily="34" charset="-122"/>
                <a:ea typeface="微软雅黑" panose="020B0503020204020204" pitchFamily="34" charset="-122"/>
              </a:defRPr>
            </a:lvl5pPr>
          </a:lstStyle>
          <a:p>
            <a:pPr marL="0" lvl="0" indent="0" rtl="0">
              <a:lnSpc>
                <a:spcPct val="150000"/>
              </a:lnSpc>
              <a:spcBef>
                <a:spcPts val="1000"/>
              </a:spcBef>
              <a:spcAft>
                <a:spcPts val="1200"/>
              </a:spcAft>
              <a:buNone/>
            </a:pPr>
            <a:r>
              <a:rPr lang="zh-CN" altLang="en-US" dirty="0"/>
              <a:t>编辑母版文本样式</a:t>
            </a:r>
          </a:p>
          <a:p>
            <a:pPr marL="0" lvl="1" indent="0" rtl="0">
              <a:lnSpc>
                <a:spcPct val="150000"/>
              </a:lnSpc>
              <a:spcBef>
                <a:spcPts val="1000"/>
              </a:spcBef>
              <a:spcAft>
                <a:spcPts val="1200"/>
              </a:spcAft>
              <a:buNone/>
            </a:pPr>
            <a:r>
              <a:rPr lang="zh-CN" altLang="en-US" dirty="0"/>
              <a:t>第二级</a:t>
            </a:r>
          </a:p>
          <a:p>
            <a:pPr marL="0" lvl="2" indent="0" rtl="0">
              <a:lnSpc>
                <a:spcPct val="150000"/>
              </a:lnSpc>
              <a:spcBef>
                <a:spcPts val="1000"/>
              </a:spcBef>
              <a:spcAft>
                <a:spcPts val="1200"/>
              </a:spcAft>
              <a:buNone/>
            </a:pPr>
            <a:r>
              <a:rPr lang="zh-CN" altLang="en-US" dirty="0"/>
              <a:t>第三级</a:t>
            </a:r>
          </a:p>
          <a:p>
            <a:pPr marL="0" lvl="3" indent="0" rtl="0">
              <a:lnSpc>
                <a:spcPct val="150000"/>
              </a:lnSpc>
              <a:spcBef>
                <a:spcPts val="1000"/>
              </a:spcBef>
              <a:spcAft>
                <a:spcPts val="1200"/>
              </a:spcAft>
              <a:buNone/>
            </a:pPr>
            <a:r>
              <a:rPr lang="zh-CN" altLang="en-US" dirty="0"/>
              <a:t>第四级</a:t>
            </a:r>
          </a:p>
          <a:p>
            <a:pPr marL="0" lvl="4" indent="0" rtl="0">
              <a:lnSpc>
                <a:spcPct val="150000"/>
              </a:lnSpc>
              <a:spcBef>
                <a:spcPts val="1000"/>
              </a:spcBef>
              <a:spcAft>
                <a:spcPts val="1200"/>
              </a:spcAft>
              <a:buNone/>
            </a:pPr>
            <a:r>
              <a:rPr lang="zh-CN" altLang="en-US" dirty="0"/>
              <a:t>第五级</a:t>
            </a:r>
            <a:endParaRPr lang="zh-cn" dirty="0"/>
          </a:p>
        </p:txBody>
      </p:sp>
      <p:sp>
        <p:nvSpPr>
          <p:cNvPr id="6" name="日期占位符 3"/>
          <p:cNvSpPr>
            <a:spLocks noGrp="1"/>
          </p:cNvSpPr>
          <p:nvPr>
            <p:ph type="dt" sz="half" idx="2"/>
          </p:nvPr>
        </p:nvSpPr>
        <p:spPr>
          <a:xfrm>
            <a:off x="539496" y="6203956"/>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微软雅黑" panose="020B0503020204020204" pitchFamily="34" charset="-122"/>
                <a:ea typeface="微软雅黑" panose="020B0503020204020204" pitchFamily="34" charset="-122"/>
              </a:defRPr>
            </a:lvl1pPr>
          </a:lstStyle>
          <a:p>
            <a:fld id="{A2E6A586-E29C-467A-BC2C-A3C898D2EDEB}" type="datetime1">
              <a:rPr lang="zh-CN" altLang="en-US" smtClean="0"/>
              <a:t>2019/10/18</a:t>
            </a:fld>
            <a:endParaRPr lang="en-US" dirty="0"/>
          </a:p>
        </p:txBody>
      </p:sp>
      <p:sp>
        <p:nvSpPr>
          <p:cNvPr id="7" name="页脚占位符 4"/>
          <p:cNvSpPr>
            <a:spLocks noGrp="1"/>
          </p:cNvSpPr>
          <p:nvPr>
            <p:ph type="ftr" sz="quarter" idx="3"/>
          </p:nvPr>
        </p:nvSpPr>
        <p:spPr>
          <a:xfrm>
            <a:off x="4648200" y="6203956"/>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noProof="0"/>
              <a:t>RFML</a:t>
            </a:r>
            <a:endParaRPr lang="zh-CN" altLang="en-US" noProof="0" dirty="0"/>
          </a:p>
        </p:txBody>
      </p:sp>
      <p:sp>
        <p:nvSpPr>
          <p:cNvPr id="8" name="幻灯片编号占位符 5"/>
          <p:cNvSpPr>
            <a:spLocks noGrp="1"/>
          </p:cNvSpPr>
          <p:nvPr>
            <p:ph type="sldNum" sz="quarter" idx="4"/>
          </p:nvPr>
        </p:nvSpPr>
        <p:spPr>
          <a:xfrm>
            <a:off x="8371927" y="6203956"/>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微软雅黑" panose="020B0503020204020204" pitchFamily="34" charset="-122"/>
                <a:ea typeface="微软雅黑" panose="020B0503020204020204" pitchFamily="34" charset="-122"/>
              </a:defRPr>
            </a:lvl1pPr>
          </a:lstStyle>
          <a:p>
            <a:fld id="{9860EDB8-5305-433F-BE41-D7A86D811DB3}" type="slidenum">
              <a:rPr lang="en-US" smtClean="0"/>
              <a:pPr/>
              <a:t>‹#›</a:t>
            </a:fld>
            <a:endParaRPr lang="en-US" dirty="0"/>
          </a:p>
        </p:txBody>
      </p:sp>
      <p:sp>
        <p:nvSpPr>
          <p:cNvPr id="5" name="图片占位符 4">
            <a:extLst>
              <a:ext uri="{FF2B5EF4-FFF2-40B4-BE49-F238E27FC236}">
                <a16:creationId xmlns:a16="http://schemas.microsoft.com/office/drawing/2014/main" id="{B3E8A2C6-67EA-433D-90AC-A4699FFD351E}"/>
              </a:ext>
            </a:extLst>
          </p:cNvPr>
          <p:cNvSpPr>
            <a:spLocks noGrp="1"/>
          </p:cNvSpPr>
          <p:nvPr>
            <p:ph type="pic" sz="quarter" idx="11"/>
          </p:nvPr>
        </p:nvSpPr>
        <p:spPr>
          <a:xfrm>
            <a:off x="6878940" y="1434346"/>
            <a:ext cx="4708627" cy="3977636"/>
          </a:xfrm>
        </p:spPr>
        <p:txBody>
          <a:bodyPr/>
          <a:lstStyle/>
          <a:p>
            <a:endParaRPr lang="zh-CN" altLang="en-US"/>
          </a:p>
        </p:txBody>
      </p:sp>
    </p:spTree>
    <p:extLst>
      <p:ext uri="{BB962C8B-B14F-4D97-AF65-F5344CB8AC3E}">
        <p14:creationId xmlns:p14="http://schemas.microsoft.com/office/powerpoint/2010/main" val="2185836540"/>
      </p:ext>
    </p:extLst>
  </p:cSld>
  <p:clrMapOvr>
    <a:masterClrMapping/>
  </p:clrMapOvr>
  <p:transition spd="med">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左字右大图">
    <p:spTree>
      <p:nvGrpSpPr>
        <p:cNvPr id="1" name=""/>
        <p:cNvGrpSpPr/>
        <p:nvPr/>
      </p:nvGrpSpPr>
      <p:grpSpPr>
        <a:xfrm>
          <a:off x="0" y="0"/>
          <a:ext cx="0" cy="0"/>
          <a:chOff x="0" y="0"/>
          <a:chExt cx="0" cy="0"/>
        </a:xfrm>
      </p:grpSpPr>
      <p:sp>
        <p:nvSpPr>
          <p:cNvPr id="9" name="长方形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1800" dirty="0">
              <a:latin typeface="微软雅黑" panose="020B0503020204020204" pitchFamily="34" charset="-122"/>
              <a:ea typeface="微软雅黑" panose="020B0503020204020204" pitchFamily="34" charset="-122"/>
            </a:endParaRPr>
          </a:p>
        </p:txBody>
      </p:sp>
      <p:cxnSp>
        <p:nvCxnSpPr>
          <p:cNvPr id="12" name="直接连接符​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a:xfrm>
            <a:off x="521210" y="448056"/>
            <a:ext cx="6877119" cy="640080"/>
          </a:xfrm>
        </p:spPr>
        <p:txBody>
          <a:bodyPr rtlCol="0" anchor="b" anchorCtr="0">
            <a:normAutofit/>
          </a:bodyPr>
          <a:lstStyle>
            <a:lvl1pPr>
              <a:defRPr sz="3600">
                <a:solidFill>
                  <a:schemeClr val="bg2">
                    <a:lumMod val="25000"/>
                  </a:schemeClr>
                </a:solidFill>
                <a:latin typeface="微软雅黑" panose="020B0503020204020204" pitchFamily="34" charset="-122"/>
                <a:ea typeface="微软雅黑" panose="020B0503020204020204" pitchFamily="34" charset="-122"/>
              </a:defRPr>
            </a:lvl1pPr>
          </a:lstStyle>
          <a:p>
            <a:pPr rtl="0"/>
            <a:r>
              <a:rPr lang="zh-CN" altLang="en-US" dirty="0"/>
              <a:t>单击此处编辑母版标题样式</a:t>
            </a:r>
            <a:endParaRPr lang="zh-cn" dirty="0"/>
          </a:p>
        </p:txBody>
      </p:sp>
      <p:sp>
        <p:nvSpPr>
          <p:cNvPr id="3" name="内容占位符 2"/>
          <p:cNvSpPr>
            <a:spLocks noGrp="1"/>
          </p:cNvSpPr>
          <p:nvPr>
            <p:ph sz="quarter" idx="10"/>
          </p:nvPr>
        </p:nvSpPr>
        <p:spPr>
          <a:xfrm>
            <a:off x="539495" y="1435608"/>
            <a:ext cx="3276601" cy="3977640"/>
          </a:xfrm>
        </p:spPr>
        <p:txBody>
          <a:bodyPr vert="horz" lIns="91440" tIns="45720" rIns="91440" bIns="45720" rtlCol="0">
            <a:normAutofit/>
          </a:bodyPr>
          <a:lstStyle>
            <a:lvl1pPr>
              <a:defRPr lang="en-US" sz="1600" smtClean="0">
                <a:solidFill>
                  <a:schemeClr val="tx1">
                    <a:lumMod val="75000"/>
                    <a:lumOff val="25000"/>
                  </a:schemeClr>
                </a:solidFill>
                <a:latin typeface="微软雅黑" panose="020B0503020204020204" pitchFamily="34" charset="-122"/>
                <a:ea typeface="微软雅黑" panose="020B0503020204020204" pitchFamily="34" charset="-122"/>
              </a:defRPr>
            </a:lvl1pPr>
            <a:lvl2pPr marL="0" indent="0">
              <a:buFont typeface="+mj-lt"/>
              <a:buNone/>
              <a:defRPr lang="en-US" sz="1400" smtClean="0">
                <a:solidFill>
                  <a:schemeClr val="tx1">
                    <a:lumMod val="75000"/>
                    <a:lumOff val="25000"/>
                  </a:schemeClr>
                </a:solidFill>
                <a:latin typeface="微软雅黑" panose="020B0503020204020204" pitchFamily="34" charset="-122"/>
                <a:ea typeface="微软雅黑" panose="020B0503020204020204" pitchFamily="34" charset="-122"/>
              </a:defRPr>
            </a:lvl2pPr>
            <a:lvl3pPr marL="0" indent="0">
              <a:buFont typeface="+mj-lt"/>
              <a:buNone/>
              <a:defRPr lang="en-US" sz="1400" smtClean="0">
                <a:solidFill>
                  <a:schemeClr val="tx1">
                    <a:lumMod val="75000"/>
                    <a:lumOff val="25000"/>
                  </a:schemeClr>
                </a:solidFill>
                <a:latin typeface="微软雅黑" panose="020B0503020204020204" pitchFamily="34" charset="-122"/>
                <a:ea typeface="微软雅黑" panose="020B0503020204020204" pitchFamily="34" charset="-122"/>
              </a:defRPr>
            </a:lvl3pPr>
            <a:lvl4pPr>
              <a:defRPr lang="en-US" sz="1400" smtClean="0">
                <a:solidFill>
                  <a:schemeClr val="tx1">
                    <a:lumMod val="75000"/>
                    <a:lumOff val="25000"/>
                  </a:schemeClr>
                </a:solidFill>
                <a:latin typeface="微软雅黑" panose="020B0503020204020204" pitchFamily="34" charset="-122"/>
                <a:ea typeface="微软雅黑" panose="020B0503020204020204" pitchFamily="34" charset="-122"/>
              </a:defRPr>
            </a:lvl4pPr>
            <a:lvl5pPr>
              <a:defRPr lang="en-US" sz="1400">
                <a:solidFill>
                  <a:schemeClr val="tx1">
                    <a:lumMod val="75000"/>
                    <a:lumOff val="25000"/>
                  </a:schemeClr>
                </a:solidFill>
                <a:latin typeface="微软雅黑" panose="020B0503020204020204" pitchFamily="34" charset="-122"/>
                <a:ea typeface="微软雅黑" panose="020B0503020204020204" pitchFamily="34" charset="-122"/>
              </a:defRPr>
            </a:lvl5pPr>
          </a:lstStyle>
          <a:p>
            <a:pPr marL="0" lvl="0" indent="0" rtl="0">
              <a:lnSpc>
                <a:spcPct val="150000"/>
              </a:lnSpc>
              <a:spcBef>
                <a:spcPts val="1000"/>
              </a:spcBef>
              <a:spcAft>
                <a:spcPts val="1200"/>
              </a:spcAft>
              <a:buNone/>
            </a:pPr>
            <a:r>
              <a:rPr lang="zh-CN" altLang="en-US" dirty="0"/>
              <a:t>编辑母版文本样式</a:t>
            </a:r>
          </a:p>
          <a:p>
            <a:pPr marL="342900" lvl="1" indent="-342900" rtl="0">
              <a:lnSpc>
                <a:spcPct val="150000"/>
              </a:lnSpc>
              <a:spcBef>
                <a:spcPts val="1000"/>
              </a:spcBef>
              <a:spcAft>
                <a:spcPts val="1200"/>
              </a:spcAft>
            </a:pPr>
            <a:r>
              <a:rPr lang="zh-CN" altLang="en-US" dirty="0"/>
              <a:t>第二级</a:t>
            </a:r>
          </a:p>
          <a:p>
            <a:pPr marL="342900" lvl="2" indent="-342900" rtl="0">
              <a:lnSpc>
                <a:spcPct val="150000"/>
              </a:lnSpc>
              <a:spcBef>
                <a:spcPts val="1000"/>
              </a:spcBef>
              <a:spcAft>
                <a:spcPts val="1200"/>
              </a:spcAft>
            </a:pPr>
            <a:r>
              <a:rPr lang="zh-CN" altLang="en-US" dirty="0"/>
              <a:t>第三级</a:t>
            </a:r>
          </a:p>
          <a:p>
            <a:pPr marL="0" lvl="3" indent="0" rtl="0">
              <a:lnSpc>
                <a:spcPct val="150000"/>
              </a:lnSpc>
              <a:spcBef>
                <a:spcPts val="1000"/>
              </a:spcBef>
              <a:spcAft>
                <a:spcPts val="1200"/>
              </a:spcAft>
              <a:buNone/>
            </a:pPr>
            <a:r>
              <a:rPr lang="zh-CN" altLang="en-US" dirty="0"/>
              <a:t>第四级</a:t>
            </a:r>
          </a:p>
          <a:p>
            <a:pPr marL="0" lvl="4" indent="0" rtl="0">
              <a:lnSpc>
                <a:spcPct val="150000"/>
              </a:lnSpc>
              <a:spcBef>
                <a:spcPts val="1000"/>
              </a:spcBef>
              <a:spcAft>
                <a:spcPts val="1200"/>
              </a:spcAft>
              <a:buNone/>
            </a:pPr>
            <a:r>
              <a:rPr lang="zh-CN" altLang="en-US" dirty="0"/>
              <a:t>第五级</a:t>
            </a:r>
            <a:endParaRPr lang="zh-cn" dirty="0"/>
          </a:p>
        </p:txBody>
      </p:sp>
      <p:sp>
        <p:nvSpPr>
          <p:cNvPr id="6" name="日期占位符 3"/>
          <p:cNvSpPr>
            <a:spLocks noGrp="1"/>
          </p:cNvSpPr>
          <p:nvPr>
            <p:ph type="dt" sz="half" idx="2"/>
          </p:nvPr>
        </p:nvSpPr>
        <p:spPr>
          <a:xfrm>
            <a:off x="539496" y="6203956"/>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微软雅黑" panose="020B0503020204020204" pitchFamily="34" charset="-122"/>
                <a:ea typeface="微软雅黑" panose="020B0503020204020204" pitchFamily="34" charset="-122"/>
              </a:defRPr>
            </a:lvl1pPr>
          </a:lstStyle>
          <a:p>
            <a:fld id="{06A31C7A-7F29-444B-91F2-C0EF11C66626}" type="datetime1">
              <a:rPr lang="zh-CN" altLang="en-US" smtClean="0"/>
              <a:t>2019/10/18</a:t>
            </a:fld>
            <a:endParaRPr lang="en-US" dirty="0"/>
          </a:p>
        </p:txBody>
      </p:sp>
      <p:sp>
        <p:nvSpPr>
          <p:cNvPr id="7" name="页脚占位符 4"/>
          <p:cNvSpPr>
            <a:spLocks noGrp="1"/>
          </p:cNvSpPr>
          <p:nvPr>
            <p:ph type="ftr" sz="quarter" idx="3"/>
          </p:nvPr>
        </p:nvSpPr>
        <p:spPr>
          <a:xfrm>
            <a:off x="4648200" y="6203956"/>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noProof="0"/>
              <a:t>RFML</a:t>
            </a:r>
            <a:endParaRPr lang="zh-CN" altLang="en-US" noProof="0" dirty="0"/>
          </a:p>
        </p:txBody>
      </p:sp>
      <p:sp>
        <p:nvSpPr>
          <p:cNvPr id="8" name="幻灯片编号占位符 5"/>
          <p:cNvSpPr>
            <a:spLocks noGrp="1"/>
          </p:cNvSpPr>
          <p:nvPr>
            <p:ph type="sldNum" sz="quarter" idx="4"/>
          </p:nvPr>
        </p:nvSpPr>
        <p:spPr>
          <a:xfrm>
            <a:off x="8371927" y="6203956"/>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微软雅黑" panose="020B0503020204020204" pitchFamily="34" charset="-122"/>
                <a:ea typeface="微软雅黑" panose="020B0503020204020204" pitchFamily="34" charset="-122"/>
              </a:defRPr>
            </a:lvl1pPr>
          </a:lstStyle>
          <a:p>
            <a:fld id="{9860EDB8-5305-433F-BE41-D7A86D811DB3}" type="slidenum">
              <a:rPr lang="en-US" smtClean="0"/>
              <a:pPr/>
              <a:t>‹#›</a:t>
            </a:fld>
            <a:endParaRPr lang="en-US" dirty="0"/>
          </a:p>
        </p:txBody>
      </p:sp>
      <p:sp>
        <p:nvSpPr>
          <p:cNvPr id="5" name="图片占位符 4">
            <a:extLst>
              <a:ext uri="{FF2B5EF4-FFF2-40B4-BE49-F238E27FC236}">
                <a16:creationId xmlns:a16="http://schemas.microsoft.com/office/drawing/2014/main" id="{B3E8A2C6-67EA-433D-90AC-A4699FFD351E}"/>
              </a:ext>
            </a:extLst>
          </p:cNvPr>
          <p:cNvSpPr>
            <a:spLocks noGrp="1"/>
          </p:cNvSpPr>
          <p:nvPr>
            <p:ph type="pic" sz="quarter" idx="11"/>
          </p:nvPr>
        </p:nvSpPr>
        <p:spPr>
          <a:xfrm>
            <a:off x="4099558" y="1434346"/>
            <a:ext cx="7488010" cy="3977636"/>
          </a:xfrm>
        </p:spPr>
        <p:txBody>
          <a:bodyPr/>
          <a:lstStyle/>
          <a:p>
            <a:endParaRPr lang="zh-CN" altLang="en-US" dirty="0"/>
          </a:p>
        </p:txBody>
      </p:sp>
    </p:spTree>
    <p:extLst>
      <p:ext uri="{BB962C8B-B14F-4D97-AF65-F5344CB8AC3E}">
        <p14:creationId xmlns:p14="http://schemas.microsoft.com/office/powerpoint/2010/main" val="104992229"/>
      </p:ext>
    </p:extLst>
  </p:cSld>
  <p:clrMapOvr>
    <a:masterClrMapping/>
  </p:clrMapOvr>
  <p:transition spd="med">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左图右字">
    <p:spTree>
      <p:nvGrpSpPr>
        <p:cNvPr id="1" name=""/>
        <p:cNvGrpSpPr/>
        <p:nvPr/>
      </p:nvGrpSpPr>
      <p:grpSpPr>
        <a:xfrm>
          <a:off x="0" y="0"/>
          <a:ext cx="0" cy="0"/>
          <a:chOff x="0" y="0"/>
          <a:chExt cx="0" cy="0"/>
        </a:xfrm>
      </p:grpSpPr>
      <p:sp>
        <p:nvSpPr>
          <p:cNvPr id="9" name="长方形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1800" dirty="0">
              <a:latin typeface="微软雅黑" panose="020B0503020204020204" pitchFamily="34" charset="-122"/>
              <a:ea typeface="微软雅黑" panose="020B0503020204020204" pitchFamily="34" charset="-122"/>
            </a:endParaRPr>
          </a:p>
        </p:txBody>
      </p:sp>
      <p:cxnSp>
        <p:nvCxnSpPr>
          <p:cNvPr id="12" name="直接连接符​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a:xfrm>
            <a:off x="521210" y="448056"/>
            <a:ext cx="6877119" cy="640080"/>
          </a:xfrm>
        </p:spPr>
        <p:txBody>
          <a:bodyPr rtlCol="0" anchor="b" anchorCtr="0">
            <a:normAutofit/>
          </a:bodyPr>
          <a:lstStyle>
            <a:lvl1pPr>
              <a:defRPr sz="3600">
                <a:solidFill>
                  <a:schemeClr val="bg2">
                    <a:lumMod val="25000"/>
                  </a:schemeClr>
                </a:solidFill>
                <a:latin typeface="微软雅黑" panose="020B0503020204020204" pitchFamily="34" charset="-122"/>
                <a:ea typeface="微软雅黑" panose="020B0503020204020204" pitchFamily="34" charset="-122"/>
              </a:defRPr>
            </a:lvl1pPr>
          </a:lstStyle>
          <a:p>
            <a:pPr rtl="0"/>
            <a:r>
              <a:rPr lang="zh-CN" altLang="en-US" dirty="0"/>
              <a:t>单击此处编辑母版标题样式</a:t>
            </a:r>
            <a:endParaRPr lang="zh-cn" dirty="0"/>
          </a:p>
        </p:txBody>
      </p:sp>
      <p:sp>
        <p:nvSpPr>
          <p:cNvPr id="3" name="内容占位符 2"/>
          <p:cNvSpPr>
            <a:spLocks noGrp="1"/>
          </p:cNvSpPr>
          <p:nvPr>
            <p:ph sz="quarter" idx="10"/>
          </p:nvPr>
        </p:nvSpPr>
        <p:spPr>
          <a:xfrm>
            <a:off x="8310966" y="1446018"/>
            <a:ext cx="3276601" cy="3977640"/>
          </a:xfrm>
        </p:spPr>
        <p:txBody>
          <a:bodyPr vert="horz" lIns="91440" tIns="45720" rIns="91440" bIns="45720" rtlCol="0">
            <a:normAutofit/>
          </a:bodyPr>
          <a:lstStyle>
            <a:lvl1pPr>
              <a:defRPr lang="en-US" sz="1600" smtClean="0">
                <a:solidFill>
                  <a:schemeClr val="tx1">
                    <a:lumMod val="75000"/>
                    <a:lumOff val="25000"/>
                  </a:schemeClr>
                </a:solidFill>
                <a:latin typeface="微软雅黑" panose="020B0503020204020204" pitchFamily="34" charset="-122"/>
                <a:ea typeface="微软雅黑" panose="020B0503020204020204" pitchFamily="34" charset="-122"/>
              </a:defRPr>
            </a:lvl1pPr>
            <a:lvl2pPr marL="0" indent="0">
              <a:buFont typeface="Wingdings" panose="05000000000000000000" pitchFamily="2" charset="2"/>
              <a:buNone/>
              <a:defRPr lang="en-US" sz="1400" smtClean="0">
                <a:solidFill>
                  <a:schemeClr val="tx1">
                    <a:lumMod val="75000"/>
                    <a:lumOff val="25000"/>
                  </a:schemeClr>
                </a:solidFill>
                <a:latin typeface="微软雅黑" panose="020B0503020204020204" pitchFamily="34" charset="-122"/>
                <a:ea typeface="微软雅黑" panose="020B0503020204020204" pitchFamily="34" charset="-122"/>
              </a:defRPr>
            </a:lvl2pPr>
            <a:lvl3pPr marL="0" indent="0">
              <a:buFont typeface="+mj-lt"/>
              <a:buNone/>
              <a:defRPr lang="en-US" sz="1400" smtClean="0">
                <a:solidFill>
                  <a:schemeClr val="tx1">
                    <a:lumMod val="75000"/>
                    <a:lumOff val="25000"/>
                  </a:schemeClr>
                </a:solidFill>
                <a:latin typeface="微软雅黑" panose="020B0503020204020204" pitchFamily="34" charset="-122"/>
                <a:ea typeface="微软雅黑" panose="020B0503020204020204" pitchFamily="34" charset="-122"/>
              </a:defRPr>
            </a:lvl3pPr>
            <a:lvl4pPr>
              <a:defRPr lang="en-US" sz="1400" smtClean="0">
                <a:solidFill>
                  <a:schemeClr val="tx1">
                    <a:lumMod val="75000"/>
                    <a:lumOff val="25000"/>
                  </a:schemeClr>
                </a:solidFill>
                <a:latin typeface="微软雅黑" panose="020B0503020204020204" pitchFamily="34" charset="-122"/>
                <a:ea typeface="微软雅黑" panose="020B0503020204020204" pitchFamily="34" charset="-122"/>
              </a:defRPr>
            </a:lvl4pPr>
            <a:lvl5pPr>
              <a:defRPr lang="en-US" sz="1400">
                <a:solidFill>
                  <a:schemeClr val="tx1">
                    <a:lumMod val="75000"/>
                    <a:lumOff val="25000"/>
                  </a:schemeClr>
                </a:solidFill>
                <a:latin typeface="微软雅黑" panose="020B0503020204020204" pitchFamily="34" charset="-122"/>
                <a:ea typeface="微软雅黑" panose="020B0503020204020204" pitchFamily="34" charset="-122"/>
              </a:defRPr>
            </a:lvl5pPr>
          </a:lstStyle>
          <a:p>
            <a:pPr marL="0" lvl="0" indent="0" rtl="0">
              <a:lnSpc>
                <a:spcPct val="150000"/>
              </a:lnSpc>
              <a:spcBef>
                <a:spcPts val="1000"/>
              </a:spcBef>
              <a:spcAft>
                <a:spcPts val="1200"/>
              </a:spcAft>
              <a:buNone/>
            </a:pPr>
            <a:r>
              <a:rPr lang="zh-CN" altLang="en-US" dirty="0"/>
              <a:t>编辑母版文本样式</a:t>
            </a:r>
          </a:p>
          <a:p>
            <a:pPr marL="342900" lvl="1" indent="-342900" rtl="0">
              <a:lnSpc>
                <a:spcPct val="150000"/>
              </a:lnSpc>
              <a:spcBef>
                <a:spcPts val="1000"/>
              </a:spcBef>
              <a:spcAft>
                <a:spcPts val="1200"/>
              </a:spcAft>
            </a:pPr>
            <a:r>
              <a:rPr lang="zh-CN" altLang="en-US" dirty="0"/>
              <a:t>第二级</a:t>
            </a:r>
          </a:p>
          <a:p>
            <a:pPr marL="342900" lvl="2" indent="-342900" rtl="0">
              <a:lnSpc>
                <a:spcPct val="150000"/>
              </a:lnSpc>
              <a:spcBef>
                <a:spcPts val="1000"/>
              </a:spcBef>
              <a:spcAft>
                <a:spcPts val="1200"/>
              </a:spcAft>
            </a:pPr>
            <a:r>
              <a:rPr lang="zh-CN" altLang="en-US" dirty="0"/>
              <a:t>第三级</a:t>
            </a:r>
          </a:p>
          <a:p>
            <a:pPr marL="0" lvl="3" indent="0" rtl="0">
              <a:lnSpc>
                <a:spcPct val="150000"/>
              </a:lnSpc>
              <a:spcBef>
                <a:spcPts val="1000"/>
              </a:spcBef>
              <a:spcAft>
                <a:spcPts val="1200"/>
              </a:spcAft>
              <a:buNone/>
            </a:pPr>
            <a:r>
              <a:rPr lang="zh-CN" altLang="en-US" dirty="0"/>
              <a:t>第四级</a:t>
            </a:r>
          </a:p>
          <a:p>
            <a:pPr marL="0" lvl="4" indent="0" rtl="0">
              <a:lnSpc>
                <a:spcPct val="150000"/>
              </a:lnSpc>
              <a:spcBef>
                <a:spcPts val="1000"/>
              </a:spcBef>
              <a:spcAft>
                <a:spcPts val="1200"/>
              </a:spcAft>
              <a:buNone/>
            </a:pPr>
            <a:r>
              <a:rPr lang="zh-CN" altLang="en-US" dirty="0"/>
              <a:t>第五级</a:t>
            </a:r>
            <a:endParaRPr lang="zh-cn" dirty="0"/>
          </a:p>
        </p:txBody>
      </p:sp>
      <p:sp>
        <p:nvSpPr>
          <p:cNvPr id="6" name="日期占位符 3"/>
          <p:cNvSpPr>
            <a:spLocks noGrp="1"/>
          </p:cNvSpPr>
          <p:nvPr>
            <p:ph type="dt" sz="half" idx="2"/>
          </p:nvPr>
        </p:nvSpPr>
        <p:spPr>
          <a:xfrm>
            <a:off x="539496" y="6203956"/>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微软雅黑" panose="020B0503020204020204" pitchFamily="34" charset="-122"/>
                <a:ea typeface="微软雅黑" panose="020B0503020204020204" pitchFamily="34" charset="-122"/>
              </a:defRPr>
            </a:lvl1pPr>
          </a:lstStyle>
          <a:p>
            <a:fld id="{6ADAE8E0-AD22-4009-A222-EF060C111DC5}" type="datetime1">
              <a:rPr lang="zh-CN" altLang="en-US" smtClean="0"/>
              <a:t>2019/10/18</a:t>
            </a:fld>
            <a:endParaRPr lang="en-US" dirty="0"/>
          </a:p>
        </p:txBody>
      </p:sp>
      <p:sp>
        <p:nvSpPr>
          <p:cNvPr id="7" name="页脚占位符 4"/>
          <p:cNvSpPr>
            <a:spLocks noGrp="1"/>
          </p:cNvSpPr>
          <p:nvPr>
            <p:ph type="ftr" sz="quarter" idx="3"/>
          </p:nvPr>
        </p:nvSpPr>
        <p:spPr>
          <a:xfrm>
            <a:off x="4648200" y="6203956"/>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noProof="0"/>
              <a:t>RFML</a:t>
            </a:r>
            <a:endParaRPr lang="zh-CN" altLang="en-US" noProof="0" dirty="0"/>
          </a:p>
        </p:txBody>
      </p:sp>
      <p:sp>
        <p:nvSpPr>
          <p:cNvPr id="8" name="幻灯片编号占位符 5"/>
          <p:cNvSpPr>
            <a:spLocks noGrp="1"/>
          </p:cNvSpPr>
          <p:nvPr>
            <p:ph type="sldNum" sz="quarter" idx="4"/>
          </p:nvPr>
        </p:nvSpPr>
        <p:spPr>
          <a:xfrm>
            <a:off x="8371927" y="6203956"/>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微软雅黑" panose="020B0503020204020204" pitchFamily="34" charset="-122"/>
                <a:ea typeface="微软雅黑" panose="020B0503020204020204" pitchFamily="34" charset="-122"/>
              </a:defRPr>
            </a:lvl1pPr>
          </a:lstStyle>
          <a:p>
            <a:fld id="{9860EDB8-5305-433F-BE41-D7A86D811DB3}" type="slidenum">
              <a:rPr lang="en-US" smtClean="0"/>
              <a:pPr/>
              <a:t>‹#›</a:t>
            </a:fld>
            <a:endParaRPr lang="en-US" dirty="0"/>
          </a:p>
        </p:txBody>
      </p:sp>
      <p:sp>
        <p:nvSpPr>
          <p:cNvPr id="5" name="图片占位符 4">
            <a:extLst>
              <a:ext uri="{FF2B5EF4-FFF2-40B4-BE49-F238E27FC236}">
                <a16:creationId xmlns:a16="http://schemas.microsoft.com/office/drawing/2014/main" id="{B3E8A2C6-67EA-433D-90AC-A4699FFD351E}"/>
              </a:ext>
            </a:extLst>
          </p:cNvPr>
          <p:cNvSpPr>
            <a:spLocks noGrp="1"/>
          </p:cNvSpPr>
          <p:nvPr>
            <p:ph type="pic" sz="quarter" idx="11"/>
          </p:nvPr>
        </p:nvSpPr>
        <p:spPr>
          <a:xfrm>
            <a:off x="521210" y="1446022"/>
            <a:ext cx="7488010" cy="3977636"/>
          </a:xfrm>
        </p:spPr>
        <p:txBody>
          <a:bodyPr/>
          <a:lstStyle/>
          <a:p>
            <a:endParaRPr lang="zh-CN" altLang="en-US" dirty="0"/>
          </a:p>
        </p:txBody>
      </p:sp>
    </p:spTree>
    <p:extLst>
      <p:ext uri="{BB962C8B-B14F-4D97-AF65-F5344CB8AC3E}">
        <p14:creationId xmlns:p14="http://schemas.microsoft.com/office/powerpoint/2010/main" val="170625359"/>
      </p:ext>
    </p:extLst>
  </p:cSld>
  <p:clrMapOvr>
    <a:masterClrMapping/>
  </p:clrMapOvr>
  <p:transition spd="med">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上图下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3B7F8-1678-44A1-A1CC-FD285377FA9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3979CF9-E90D-493B-AAEB-441C685CB6B3}"/>
              </a:ext>
            </a:extLst>
          </p:cNvPr>
          <p:cNvSpPr>
            <a:spLocks noGrp="1"/>
          </p:cNvSpPr>
          <p:nvPr>
            <p:ph type="dt" sz="half" idx="10"/>
          </p:nvPr>
        </p:nvSpPr>
        <p:spPr/>
        <p:txBody>
          <a:bodyPr/>
          <a:lstStyle/>
          <a:p>
            <a:fld id="{CA7BA1A3-2974-40AA-98AE-FB4AAFCEC7C8}" type="datetime1">
              <a:rPr lang="zh-CN" altLang="en-US" smtClean="0"/>
              <a:t>2019/10/18</a:t>
            </a:fld>
            <a:endParaRPr lang="en-US" dirty="0"/>
          </a:p>
        </p:txBody>
      </p:sp>
      <p:sp>
        <p:nvSpPr>
          <p:cNvPr id="4" name="页脚占位符 3">
            <a:extLst>
              <a:ext uri="{FF2B5EF4-FFF2-40B4-BE49-F238E27FC236}">
                <a16:creationId xmlns:a16="http://schemas.microsoft.com/office/drawing/2014/main" id="{DD0D6060-DD74-4546-B795-25A7AADA12C5}"/>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96548508-BE66-48F4-ABBA-8CAFB4AD5FA0}"/>
              </a:ext>
            </a:extLst>
          </p:cNvPr>
          <p:cNvSpPr>
            <a:spLocks noGrp="1"/>
          </p:cNvSpPr>
          <p:nvPr>
            <p:ph type="sldNum" sz="quarter" idx="12"/>
          </p:nvPr>
        </p:nvSpPr>
        <p:spPr/>
        <p:txBody>
          <a:bodyPr/>
          <a:lstStyle/>
          <a:p>
            <a:fld id="{9860EDB8-5305-433F-BE41-D7A86D811DB3}" type="slidenum">
              <a:rPr lang="en-US" altLang="zh-CN" noProof="0" smtClean="0"/>
              <a:pPr/>
              <a:t>‹#›</a:t>
            </a:fld>
            <a:endParaRPr lang="zh-CN" altLang="en-US" noProof="0" dirty="0"/>
          </a:p>
        </p:txBody>
      </p:sp>
      <p:sp>
        <p:nvSpPr>
          <p:cNvPr id="7" name="图片占位符 6">
            <a:extLst>
              <a:ext uri="{FF2B5EF4-FFF2-40B4-BE49-F238E27FC236}">
                <a16:creationId xmlns:a16="http://schemas.microsoft.com/office/drawing/2014/main" id="{29294FEC-BDB1-4D77-BF40-7BBEC4F7D6BB}"/>
              </a:ext>
            </a:extLst>
          </p:cNvPr>
          <p:cNvSpPr>
            <a:spLocks noGrp="1"/>
          </p:cNvSpPr>
          <p:nvPr>
            <p:ph type="pic" sz="quarter" idx="13"/>
          </p:nvPr>
        </p:nvSpPr>
        <p:spPr>
          <a:xfrm>
            <a:off x="723900" y="1504950"/>
            <a:ext cx="10744200" cy="3052302"/>
          </a:xfrm>
        </p:spPr>
        <p:txBody>
          <a:bodyPr/>
          <a:lstStyle/>
          <a:p>
            <a:endParaRPr lang="zh-CN" altLang="en-US" dirty="0"/>
          </a:p>
        </p:txBody>
      </p:sp>
      <p:sp>
        <p:nvSpPr>
          <p:cNvPr id="9" name="文本占位符 8">
            <a:extLst>
              <a:ext uri="{FF2B5EF4-FFF2-40B4-BE49-F238E27FC236}">
                <a16:creationId xmlns:a16="http://schemas.microsoft.com/office/drawing/2014/main" id="{3882E266-E355-4B48-9A2F-B108C7D7F2A2}"/>
              </a:ext>
            </a:extLst>
          </p:cNvPr>
          <p:cNvSpPr>
            <a:spLocks noGrp="1"/>
          </p:cNvSpPr>
          <p:nvPr>
            <p:ph type="body" sz="quarter" idx="14"/>
          </p:nvPr>
        </p:nvSpPr>
        <p:spPr>
          <a:xfrm>
            <a:off x="781050" y="4889500"/>
            <a:ext cx="10744200" cy="936625"/>
          </a:xfrm>
        </p:spPr>
        <p:txBody>
          <a:bodyPr/>
          <a:lstStyle/>
          <a:p>
            <a:pPr lvl="0"/>
            <a:r>
              <a:rPr lang="zh-CN" altLang="en-US" dirty="0"/>
              <a:t>编辑母版文本样式</a:t>
            </a:r>
          </a:p>
        </p:txBody>
      </p:sp>
    </p:spTree>
    <p:extLst>
      <p:ext uri="{BB962C8B-B14F-4D97-AF65-F5344CB8AC3E}">
        <p14:creationId xmlns:p14="http://schemas.microsoft.com/office/powerpoint/2010/main" val="3001281143"/>
      </p:ext>
    </p:extLst>
  </p:cSld>
  <p:clrMapOvr>
    <a:masterClrMapping/>
  </p:clrMapOvr>
  <p:transition spd="med">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全文字">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2CFA1EB8-EA17-409C-84E6-6D4F105042DE}"/>
              </a:ext>
            </a:extLst>
          </p:cNvPr>
          <p:cNvSpPr/>
          <p:nvPr userDrawn="1"/>
        </p:nvSpPr>
        <p:spPr>
          <a:xfrm>
            <a:off x="2077063" y="1370327"/>
            <a:ext cx="8037871" cy="4756991"/>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33881753-C09F-44BE-9D22-D4A53A6B24C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BBE6619-FBDD-4EDB-8F38-D418D023D1D2}"/>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F2A4C06C-8BE7-40B0-8D6A-3E085A2ADABA}"/>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8769B3F6-EF5D-4545-9E24-ABF1510EC754}"/>
              </a:ext>
            </a:extLst>
          </p:cNvPr>
          <p:cNvSpPr>
            <a:spLocks noGrp="1"/>
          </p:cNvSpPr>
          <p:nvPr>
            <p:ph type="sldNum" sz="quarter" idx="12"/>
          </p:nvPr>
        </p:nvSpPr>
        <p:spPr/>
        <p:txBody>
          <a:bodyPr/>
          <a:lstStyle/>
          <a:p>
            <a:fld id="{9860EDB8-5305-433F-BE41-D7A86D811DB3}" type="slidenum">
              <a:rPr lang="en-US" altLang="zh-CN" noProof="0" smtClean="0"/>
              <a:pPr/>
              <a:t>‹#›</a:t>
            </a:fld>
            <a:endParaRPr lang="zh-CN" altLang="en-US" noProof="0" dirty="0"/>
          </a:p>
        </p:txBody>
      </p:sp>
      <p:sp>
        <p:nvSpPr>
          <p:cNvPr id="7" name="文本占位符 6">
            <a:extLst>
              <a:ext uri="{FF2B5EF4-FFF2-40B4-BE49-F238E27FC236}">
                <a16:creationId xmlns:a16="http://schemas.microsoft.com/office/drawing/2014/main" id="{19AD0599-CC16-40E8-9FA8-20BB2750948E}"/>
              </a:ext>
            </a:extLst>
          </p:cNvPr>
          <p:cNvSpPr>
            <a:spLocks noGrp="1"/>
          </p:cNvSpPr>
          <p:nvPr>
            <p:ph type="body" sz="quarter" idx="13"/>
          </p:nvPr>
        </p:nvSpPr>
        <p:spPr>
          <a:xfrm>
            <a:off x="2855042" y="1518796"/>
            <a:ext cx="6481915" cy="4505920"/>
          </a:xfrm>
        </p:spPr>
        <p:txBody>
          <a:bodyPr/>
          <a:lstStyle>
            <a:lvl2pPr marL="742939" indent="-285750">
              <a:buFont typeface="Wingdings" panose="05000000000000000000" pitchFamily="2" charset="2"/>
              <a:buChar char="Ø"/>
              <a:defRPr sz="1400"/>
            </a:lvl2pPr>
            <a:lvl3pPr marL="1200127" indent="-285750">
              <a:buFont typeface="Wingdings" panose="05000000000000000000" pitchFamily="2" charset="2"/>
              <a:buChar char="Ø"/>
              <a:defRPr sz="1400"/>
            </a:lvl3pPr>
            <a:lvl4pPr marL="1657316" indent="-285750">
              <a:buFont typeface="Wingdings" panose="05000000000000000000" pitchFamily="2" charset="2"/>
              <a:buChar char="Ø"/>
              <a:defRPr sz="1400"/>
            </a:lvl4pPr>
            <a:lvl5pPr>
              <a:defRPr sz="1600">
                <a:latin typeface="+mj-ea"/>
                <a:ea typeface="+mj-ea"/>
              </a:defRPr>
            </a:lvl5pPr>
            <a:lvl6pPr marL="2057349" indent="-228594">
              <a:buFont typeface="Wingdings" panose="05000000000000000000" pitchFamily="2" charset="2"/>
              <a:buChar char="Ø"/>
              <a:defRPr sz="1400">
                <a:latin typeface="+mj-ea"/>
                <a:ea typeface="+mj-ea"/>
              </a:defRPr>
            </a:lvl6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5"/>
            <a:r>
              <a:rPr lang="zh-CN" altLang="en-US" dirty="0"/>
              <a:t>第五级</a:t>
            </a:r>
          </a:p>
        </p:txBody>
      </p:sp>
    </p:spTree>
    <p:extLst>
      <p:ext uri="{BB962C8B-B14F-4D97-AF65-F5344CB8AC3E}">
        <p14:creationId xmlns:p14="http://schemas.microsoft.com/office/powerpoint/2010/main" val="2307792877"/>
      </p:ext>
    </p:extLst>
  </p:cSld>
  <p:clrMapOvr>
    <a:masterClrMapping/>
  </p:clrMapOvr>
  <p:transition spd="med">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对比">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5DD0C-4C67-4CB4-894F-20AA0F2A9463}"/>
              </a:ext>
            </a:extLst>
          </p:cNvPr>
          <p:cNvSpPr>
            <a:spLocks noGrp="1"/>
          </p:cNvSpPr>
          <p:nvPr>
            <p:ph type="title"/>
          </p:nvPr>
        </p:nvSpPr>
        <p:spPr>
          <a:xfrm>
            <a:off x="2657856" y="411184"/>
            <a:ext cx="6876288" cy="640080"/>
          </a:xfrm>
        </p:spPr>
        <p:txBody>
          <a:bodyPr/>
          <a:lstStyle>
            <a:lvl1pPr algn="ctr">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48AB98DF-F357-4CBE-BFC7-EB4021CFBBE8}"/>
              </a:ext>
            </a:extLst>
          </p:cNvPr>
          <p:cNvSpPr>
            <a:spLocks noGrp="1"/>
          </p:cNvSpPr>
          <p:nvPr>
            <p:ph type="dt" sz="half" idx="10"/>
          </p:nvPr>
        </p:nvSpPr>
        <p:spPr/>
        <p:txBody>
          <a:bodyPr/>
          <a:lstStyle/>
          <a:p>
            <a:fld id="{DE03CAA6-2248-431D-A521-BF2EDFE31F0C}" type="datetime1">
              <a:rPr lang="zh-CN" altLang="en-US" smtClean="0"/>
              <a:t>2019/10/18</a:t>
            </a:fld>
            <a:endParaRPr lang="en-US" dirty="0"/>
          </a:p>
        </p:txBody>
      </p:sp>
      <p:sp>
        <p:nvSpPr>
          <p:cNvPr id="4" name="页脚占位符 3">
            <a:extLst>
              <a:ext uri="{FF2B5EF4-FFF2-40B4-BE49-F238E27FC236}">
                <a16:creationId xmlns:a16="http://schemas.microsoft.com/office/drawing/2014/main" id="{C8E67894-7B61-49A2-B414-0ADE7942ECFA}"/>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409245D2-6E1A-47D3-8F50-06AF21FEA136}"/>
              </a:ext>
            </a:extLst>
          </p:cNvPr>
          <p:cNvSpPr>
            <a:spLocks noGrp="1"/>
          </p:cNvSpPr>
          <p:nvPr>
            <p:ph type="sldNum" sz="quarter" idx="12"/>
          </p:nvPr>
        </p:nvSpPr>
        <p:spPr/>
        <p:txBody>
          <a:bodyPr/>
          <a:lstStyle/>
          <a:p>
            <a:fld id="{9860EDB8-5305-433F-BE41-D7A86D811DB3}" type="slidenum">
              <a:rPr lang="en-US" altLang="zh-CN" noProof="0" smtClean="0"/>
              <a:pPr/>
              <a:t>‹#›</a:t>
            </a:fld>
            <a:endParaRPr lang="zh-CN" altLang="en-US" noProof="0" dirty="0"/>
          </a:p>
        </p:txBody>
      </p:sp>
      <p:sp>
        <p:nvSpPr>
          <p:cNvPr id="7" name="内容占位符 6">
            <a:extLst>
              <a:ext uri="{FF2B5EF4-FFF2-40B4-BE49-F238E27FC236}">
                <a16:creationId xmlns:a16="http://schemas.microsoft.com/office/drawing/2014/main" id="{84F43398-4ABC-4B3B-BA86-812CCA58F6C3}"/>
              </a:ext>
            </a:extLst>
          </p:cNvPr>
          <p:cNvSpPr>
            <a:spLocks noGrp="1"/>
          </p:cNvSpPr>
          <p:nvPr>
            <p:ph sz="quarter" idx="13"/>
          </p:nvPr>
        </p:nvSpPr>
        <p:spPr>
          <a:xfrm>
            <a:off x="539750" y="1444625"/>
            <a:ext cx="5102225" cy="4440238"/>
          </a:xfrm>
        </p:spPr>
        <p:txBody>
          <a:bodyPr/>
          <a:lstStyle>
            <a:lvl2pPr marL="742939" indent="-285750">
              <a:buFont typeface="Wingdings" panose="05000000000000000000" pitchFamily="2" charset="2"/>
              <a:buChar char="Ø"/>
              <a:defRPr sz="1400"/>
            </a:lvl2pPr>
            <a:lvl3pPr marL="1200127" indent="-285750">
              <a:buFont typeface="Wingdings" panose="05000000000000000000" pitchFamily="2" charset="2"/>
              <a:buChar char="Ø"/>
              <a:defRPr sz="1400"/>
            </a:lvl3pPr>
            <a:lvl4pPr marL="1657316" indent="-285750">
              <a:buFont typeface="Wingdings" panose="05000000000000000000" pitchFamily="2" charset="2"/>
              <a:buChar char="Ø"/>
              <a:defRPr sz="1400"/>
            </a:lvl4pPr>
            <a:lvl5pPr>
              <a:defRPr lang="zh-CN" altLang="en-US" sz="1600" kern="1200" dirty="0" smtClean="0">
                <a:solidFill>
                  <a:schemeClr val="tx1"/>
                </a:solidFill>
                <a:latin typeface="微软雅黑" panose="020B0503020204020204" pitchFamily="34" charset="-122"/>
                <a:ea typeface="微软雅黑" panose="020B0503020204020204" pitchFamily="34" charset="-122"/>
                <a:cs typeface="+mn-cs"/>
              </a:defRPr>
            </a:lvl5pPr>
            <a:lvl6pPr marL="2057349" indent="-228594">
              <a:buFont typeface="Wingdings" panose="05000000000000000000" pitchFamily="2" charset="2"/>
              <a:buChar char="Ø"/>
              <a:defRPr sz="1400">
                <a:latin typeface="+mj-ea"/>
                <a:ea typeface="+mj-ea"/>
              </a:defRPr>
            </a:lvl6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5"/>
            <a:r>
              <a:rPr lang="zh-CN" altLang="en-US" dirty="0"/>
              <a:t>第五级</a:t>
            </a:r>
          </a:p>
        </p:txBody>
      </p:sp>
      <p:sp>
        <p:nvSpPr>
          <p:cNvPr id="8" name="内容占位符 6">
            <a:extLst>
              <a:ext uri="{FF2B5EF4-FFF2-40B4-BE49-F238E27FC236}">
                <a16:creationId xmlns:a16="http://schemas.microsoft.com/office/drawing/2014/main" id="{13B0B6AD-559C-4CBE-91F0-307C0EE90FF1}"/>
              </a:ext>
            </a:extLst>
          </p:cNvPr>
          <p:cNvSpPr>
            <a:spLocks noGrp="1"/>
          </p:cNvSpPr>
          <p:nvPr>
            <p:ph sz="quarter" idx="14"/>
          </p:nvPr>
        </p:nvSpPr>
        <p:spPr>
          <a:xfrm>
            <a:off x="6621002" y="1444625"/>
            <a:ext cx="5102225" cy="4440238"/>
          </a:xfrm>
        </p:spPr>
        <p:txBody>
          <a:bodyPr/>
          <a:lstStyle>
            <a:lvl2pPr marL="742939" indent="-285750">
              <a:buFont typeface="Wingdings" panose="05000000000000000000" pitchFamily="2" charset="2"/>
              <a:buChar char="Ø"/>
              <a:defRPr sz="1400"/>
            </a:lvl2pPr>
            <a:lvl3pPr marL="1200127" indent="-285750">
              <a:buFont typeface="Wingdings" panose="05000000000000000000" pitchFamily="2" charset="2"/>
              <a:buChar char="Ø"/>
              <a:defRPr sz="1400"/>
            </a:lvl3pPr>
            <a:lvl4pPr marL="1657316" indent="-285750">
              <a:buFont typeface="Wingdings" panose="05000000000000000000" pitchFamily="2" charset="2"/>
              <a:buChar char="Ø"/>
              <a:defRPr sz="1400"/>
            </a:lvl4pPr>
            <a:lvl5pPr>
              <a:defRPr lang="zh-CN" altLang="en-US" sz="1600" kern="1200" dirty="0" smtClean="0">
                <a:solidFill>
                  <a:schemeClr val="tx1"/>
                </a:solidFill>
                <a:latin typeface="微软雅黑" panose="020B0503020204020204" pitchFamily="34" charset="-122"/>
                <a:ea typeface="微软雅黑" panose="020B0503020204020204" pitchFamily="34" charset="-122"/>
                <a:cs typeface="+mn-cs"/>
              </a:defRPr>
            </a:lvl5pPr>
            <a:lvl6pPr marL="2057349" indent="-228594">
              <a:buFont typeface="Wingdings" panose="05000000000000000000" pitchFamily="2" charset="2"/>
              <a:buChar char="Ø"/>
              <a:defRPr sz="1400">
                <a:latin typeface="+mj-ea"/>
                <a:ea typeface="+mj-ea"/>
              </a:defRPr>
            </a:lvl6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5"/>
            <a:r>
              <a:rPr lang="zh-CN" altLang="en-US" dirty="0"/>
              <a:t>第五级</a:t>
            </a:r>
          </a:p>
        </p:txBody>
      </p:sp>
      <p:pic>
        <p:nvPicPr>
          <p:cNvPr id="10" name="图形 9" descr="花环">
            <a:extLst>
              <a:ext uri="{FF2B5EF4-FFF2-40B4-BE49-F238E27FC236}">
                <a16:creationId xmlns:a16="http://schemas.microsoft.com/office/drawing/2014/main" id="{23AA520A-5718-4D8B-BF28-D0F6F2749B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496" y="4970463"/>
            <a:ext cx="914400" cy="914400"/>
          </a:xfrm>
          <a:prstGeom prst="rect">
            <a:avLst/>
          </a:prstGeom>
        </p:spPr>
      </p:pic>
      <p:cxnSp>
        <p:nvCxnSpPr>
          <p:cNvPr id="12" name="直接连接符 11">
            <a:extLst>
              <a:ext uri="{FF2B5EF4-FFF2-40B4-BE49-F238E27FC236}">
                <a16:creationId xmlns:a16="http://schemas.microsoft.com/office/drawing/2014/main" id="{0727881D-BFFD-40C5-ADB1-48D0CF41EFF1}"/>
              </a:ext>
            </a:extLst>
          </p:cNvPr>
          <p:cNvCxnSpPr>
            <a:cxnSpLocks/>
            <a:endCxn id="4" idx="2"/>
          </p:cNvCxnSpPr>
          <p:nvPr userDrawn="1"/>
        </p:nvCxnSpPr>
        <p:spPr>
          <a:xfrm>
            <a:off x="6096000" y="1203960"/>
            <a:ext cx="0" cy="5365121"/>
          </a:xfrm>
          <a:prstGeom prst="line">
            <a:avLst/>
          </a:prstGeom>
          <a:ln w="25400" cap="sq" cmpd="sng">
            <a:solidFill>
              <a:srgbClr val="D24726">
                <a:alpha val="50000"/>
              </a:srgbClr>
            </a:solidFill>
            <a:prstDash val="sysDot"/>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77059893"/>
      </p:ext>
    </p:extLst>
  </p:cSld>
  <p:clrMapOvr>
    <a:masterClrMapping/>
  </p:clrMapOvr>
  <p:transition spd="med">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开启新一节">
    <p:spTree>
      <p:nvGrpSpPr>
        <p:cNvPr id="1" name=""/>
        <p:cNvGrpSpPr/>
        <p:nvPr/>
      </p:nvGrpSpPr>
      <p:grpSpPr>
        <a:xfrm>
          <a:off x="0" y="0"/>
          <a:ext cx="0" cy="0"/>
          <a:chOff x="0" y="0"/>
          <a:chExt cx="0" cy="0"/>
        </a:xfrm>
      </p:grpSpPr>
      <p:sp>
        <p:nvSpPr>
          <p:cNvPr id="9" name="长方形 8"/>
          <p:cNvSpPr/>
          <p:nvPr userDrawn="1"/>
        </p:nvSpPr>
        <p:spPr>
          <a:xfrm>
            <a:off x="254954"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800" dirty="0">
              <a:latin typeface="微软雅黑" panose="020B0503020204020204" pitchFamily="34" charset="-122"/>
              <a:ea typeface="微软雅黑" panose="020B0503020204020204" pitchFamily="34" charset="-122"/>
            </a:endParaRPr>
          </a:p>
        </p:txBody>
      </p:sp>
      <p:sp>
        <p:nvSpPr>
          <p:cNvPr id="10" name="长方形 9"/>
          <p:cNvSpPr/>
          <p:nvPr userDrawn="1"/>
        </p:nvSpPr>
        <p:spPr bwMode="blackWhite">
          <a:xfrm>
            <a:off x="254952" y="262788"/>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8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521208" y="1536192"/>
            <a:ext cx="6876288" cy="640080"/>
          </a:xfrm>
        </p:spPr>
        <p:txBody>
          <a:bodyPr rtlCol="0">
            <a:normAutofit/>
          </a:bodyPr>
          <a:lstStyle>
            <a:lvl1pPr>
              <a:defRPr sz="3600">
                <a:solidFill>
                  <a:schemeClr val="bg1"/>
                </a:solidFill>
                <a:latin typeface="微软雅黑" panose="020B0503020204020204" pitchFamily="34" charset="-122"/>
                <a:ea typeface="微软雅黑" panose="020B0503020204020204" pitchFamily="34" charset="-122"/>
              </a:defRPr>
            </a:lvl1pPr>
          </a:lstStyle>
          <a:p>
            <a:pPr rtl="0"/>
            <a:r>
              <a:rPr lang="zh-CN" altLang="en-US" dirty="0"/>
              <a:t>单击此处编辑母版标题样式</a:t>
            </a:r>
            <a:endParaRPr lang="zh-cn" dirty="0"/>
          </a:p>
        </p:txBody>
      </p:sp>
      <p:sp>
        <p:nvSpPr>
          <p:cNvPr id="7" name="内容占位符 6"/>
          <p:cNvSpPr>
            <a:spLocks noGrp="1"/>
          </p:cNvSpPr>
          <p:nvPr>
            <p:ph sz="quarter" idx="13"/>
          </p:nvPr>
        </p:nvSpPr>
        <p:spPr>
          <a:xfrm>
            <a:off x="539496" y="2560320"/>
            <a:ext cx="9445752" cy="3977640"/>
          </a:xfrm>
        </p:spPr>
        <p:txBody>
          <a:bodyPr vert="horz" lIns="91440" tIns="45720" rIns="91440" bIns="45720" rtlCol="0">
            <a:normAutofit/>
          </a:bodyPr>
          <a:lstStyle>
            <a:lvl1pPr marL="1520825" indent="-285750">
              <a:buFont typeface="Wingdings" panose="05000000000000000000" pitchFamily="2" charset="2"/>
              <a:buChar char="Ø"/>
              <a:tabLst>
                <a:tab pos="446088" algn="l"/>
              </a:tabLst>
              <a:defRPr lang="en-US" sz="1600" smtClean="0">
                <a:solidFill>
                  <a:schemeClr val="tx1">
                    <a:lumMod val="75000"/>
                    <a:lumOff val="25000"/>
                  </a:schemeClr>
                </a:solidFill>
                <a:latin typeface="微软雅黑" panose="020B0503020204020204" pitchFamily="34" charset="-122"/>
                <a:ea typeface="微软雅黑" panose="020B0503020204020204" pitchFamily="34" charset="-122"/>
              </a:defRPr>
            </a:lvl1pPr>
            <a:lvl2pPr marL="285750" indent="-285750">
              <a:buFont typeface="Wingdings" panose="05000000000000000000" pitchFamily="2" charset="2"/>
              <a:buChar char="n"/>
              <a:defRPr lang="en-US" sz="1400" dirty="0" smtClean="0">
                <a:solidFill>
                  <a:schemeClr val="tx1">
                    <a:lumMod val="75000"/>
                    <a:lumOff val="25000"/>
                  </a:schemeClr>
                </a:solidFill>
                <a:ea typeface="微软雅黑" panose="020B0503020204020204" pitchFamily="34" charset="-122"/>
              </a:defRPr>
            </a:lvl2pPr>
            <a:lvl3pPr marL="285750" indent="-285750">
              <a:buFont typeface="Wingdings" panose="05000000000000000000" pitchFamily="2" charset="2"/>
              <a:buChar char="u"/>
              <a:defRPr lang="en-US" sz="1400" dirty="0" smtClean="0">
                <a:solidFill>
                  <a:schemeClr val="tx1">
                    <a:lumMod val="75000"/>
                    <a:lumOff val="25000"/>
                  </a:schemeClr>
                </a:solidFill>
                <a:ea typeface="微软雅黑" panose="020B0503020204020204" pitchFamily="34" charset="-122"/>
              </a:defRPr>
            </a:lvl3pPr>
            <a:lvl4pPr marL="285750" indent="-285750">
              <a:buFont typeface="Wingdings" panose="05000000000000000000" pitchFamily="2" charset="2"/>
              <a:buChar char="u"/>
              <a:defRPr lang="en-US" sz="1400" dirty="0" smtClean="0">
                <a:solidFill>
                  <a:schemeClr val="tx1">
                    <a:lumMod val="75000"/>
                    <a:lumOff val="25000"/>
                  </a:schemeClr>
                </a:solidFill>
                <a:ea typeface="微软雅黑" panose="020B0503020204020204" pitchFamily="34" charset="-122"/>
              </a:defRPr>
            </a:lvl4pPr>
            <a:lvl5pPr marL="285750" indent="-109538">
              <a:buFont typeface="Wingdings" panose="05000000000000000000" pitchFamily="2" charset="2"/>
              <a:buChar char="u"/>
              <a:defRPr lang="en-US" sz="1400" dirty="0">
                <a:solidFill>
                  <a:schemeClr val="tx1">
                    <a:lumMod val="75000"/>
                    <a:lumOff val="25000"/>
                  </a:schemeClr>
                </a:solidFill>
                <a:latin typeface="微软雅黑" panose="020B0503020204020204" pitchFamily="34" charset="-122"/>
                <a:ea typeface="微软雅黑" panose="020B0503020204020204" pitchFamily="34" charset="-122"/>
              </a:defRPr>
            </a:lvl5pPr>
          </a:lstStyle>
          <a:p>
            <a:pPr marL="285750" lvl="0" indent="-285750" rtl="0">
              <a:lnSpc>
                <a:spcPct val="150000"/>
              </a:lnSpc>
              <a:spcBef>
                <a:spcPts val="1000"/>
              </a:spcBef>
              <a:spcAft>
                <a:spcPts val="1200"/>
              </a:spcAft>
            </a:pPr>
            <a:r>
              <a:rPr lang="zh-CN" altLang="en-US" dirty="0"/>
              <a:t>编辑母版文本样式</a:t>
            </a:r>
          </a:p>
          <a:p>
            <a:pPr marL="285750" lvl="4" indent="-285750" rtl="0">
              <a:lnSpc>
                <a:spcPct val="150000"/>
              </a:lnSpc>
              <a:spcBef>
                <a:spcPts val="1000"/>
              </a:spcBef>
              <a:spcAft>
                <a:spcPts val="1200"/>
              </a:spcAft>
            </a:pPr>
            <a:r>
              <a:rPr lang="zh-CN" altLang="en-US" dirty="0"/>
              <a:t>第二级</a:t>
            </a:r>
          </a:p>
          <a:p>
            <a:pPr marL="285750" lvl="2" indent="-285750" rtl="0">
              <a:lnSpc>
                <a:spcPct val="150000"/>
              </a:lnSpc>
              <a:spcBef>
                <a:spcPts val="1000"/>
              </a:spcBef>
              <a:spcAft>
                <a:spcPts val="1200"/>
              </a:spcAft>
            </a:pPr>
            <a:r>
              <a:rPr lang="zh-CN" altLang="en-US" dirty="0"/>
              <a:t>第三级</a:t>
            </a:r>
          </a:p>
          <a:p>
            <a:pPr marL="285750" lvl="3" indent="-285750" rtl="0">
              <a:lnSpc>
                <a:spcPct val="150000"/>
              </a:lnSpc>
              <a:spcBef>
                <a:spcPts val="1000"/>
              </a:spcBef>
              <a:spcAft>
                <a:spcPts val="1200"/>
              </a:spcAft>
            </a:pPr>
            <a:r>
              <a:rPr lang="zh-CN" altLang="en-US" dirty="0"/>
              <a:t>第四级</a:t>
            </a:r>
          </a:p>
          <a:p>
            <a:pPr marL="285750" lvl="4" indent="-285750" rtl="0">
              <a:lnSpc>
                <a:spcPct val="150000"/>
              </a:lnSpc>
              <a:spcBef>
                <a:spcPts val="1000"/>
              </a:spcBef>
              <a:spcAft>
                <a:spcPts val="1200"/>
              </a:spcAft>
            </a:pPr>
            <a:r>
              <a:rPr lang="zh-CN" altLang="en-US" dirty="0"/>
              <a:t>第五级</a:t>
            </a:r>
            <a:endParaRPr lang="zh-cn" dirty="0"/>
          </a:p>
        </p:txBody>
      </p:sp>
    </p:spTree>
    <p:extLst>
      <p:ext uri="{BB962C8B-B14F-4D97-AF65-F5344CB8AC3E}">
        <p14:creationId xmlns:p14="http://schemas.microsoft.com/office/powerpoint/2010/main" val="1335655537"/>
      </p:ext>
    </p:extLst>
  </p:cSld>
  <p:clrMapOvr>
    <a:masterClrMapping/>
  </p:clrMapOvr>
  <p:transition spd="med">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长方形 6"/>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1800" dirty="0">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zh-CN" altLang="en-US" noProof="0" dirty="0"/>
              <a:t>编辑母版文本样式</a:t>
            </a:r>
          </a:p>
          <a:p>
            <a:pPr marL="685783" lvl="1" indent="-228594" algn="l" defTabSz="914377" rtl="0" eaLnBrk="1" latinLnBrk="0" hangingPunct="1">
              <a:lnSpc>
                <a:spcPct val="90000"/>
              </a:lnSpc>
              <a:spcBef>
                <a:spcPct val="30000"/>
              </a:spcBef>
              <a:buFont typeface="Arial" panose="020B0604020202020204" pitchFamily="34" charset="0"/>
              <a:buChar char="•"/>
            </a:pPr>
            <a:r>
              <a:rPr lang="zh-CN" altLang="en-US" noProof="0" dirty="0"/>
              <a:t>第二级</a:t>
            </a:r>
          </a:p>
          <a:p>
            <a:pPr marL="1142971" lvl="2" indent="-228594" algn="l" defTabSz="914377" rtl="0" eaLnBrk="1" latinLnBrk="0" hangingPunct="1">
              <a:lnSpc>
                <a:spcPct val="90000"/>
              </a:lnSpc>
              <a:spcBef>
                <a:spcPct val="30000"/>
              </a:spcBef>
              <a:buFont typeface="Arial" panose="020B0604020202020204" pitchFamily="34" charset="0"/>
              <a:buChar char="•"/>
            </a:pPr>
            <a:r>
              <a:rPr lang="zh-CN" altLang="en-US" noProof="0" dirty="0"/>
              <a:t>第三级</a:t>
            </a:r>
          </a:p>
          <a:p>
            <a:pPr marL="1600160" lvl="3" indent="-228594" algn="l" defTabSz="914377" rtl="0" eaLnBrk="1" latinLnBrk="0" hangingPunct="1">
              <a:lnSpc>
                <a:spcPct val="90000"/>
              </a:lnSpc>
              <a:spcBef>
                <a:spcPct val="30000"/>
              </a:spcBef>
              <a:buFont typeface="Arial" panose="020B0604020202020204" pitchFamily="34" charset="0"/>
              <a:buChar char="•"/>
            </a:pPr>
            <a:r>
              <a:rPr lang="zh-CN" altLang="en-US" noProof="0" dirty="0"/>
              <a:t>第四级</a:t>
            </a:r>
          </a:p>
        </p:txBody>
      </p:sp>
      <p:sp>
        <p:nvSpPr>
          <p:cNvPr id="4" name="日期占位符 3"/>
          <p:cNvSpPr>
            <a:spLocks noGrp="1"/>
          </p:cNvSpPr>
          <p:nvPr>
            <p:ph type="dt" sz="half" idx="2"/>
          </p:nvPr>
        </p:nvSpPr>
        <p:spPr>
          <a:xfrm>
            <a:off x="539496" y="6203956"/>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微软雅黑" panose="020B0503020204020204" pitchFamily="34" charset="-122"/>
                <a:ea typeface="微软雅黑" panose="020B0503020204020204" pitchFamily="34" charset="-122"/>
              </a:defRPr>
            </a:lvl1pPr>
          </a:lstStyle>
          <a:p>
            <a:fld id="{65A0BD5A-5072-4E0F-8EAC-D84D64B37C8E}" type="datetime1">
              <a:rPr lang="zh-CN" altLang="en-US" smtClean="0"/>
              <a:t>2019/10/18</a:t>
            </a:fld>
            <a:endParaRPr lang="en-US" dirty="0"/>
          </a:p>
        </p:txBody>
      </p:sp>
      <p:sp>
        <p:nvSpPr>
          <p:cNvPr id="5" name="页脚占位符 4"/>
          <p:cNvSpPr>
            <a:spLocks noGrp="1"/>
          </p:cNvSpPr>
          <p:nvPr>
            <p:ph type="ftr" sz="quarter" idx="3"/>
          </p:nvPr>
        </p:nvSpPr>
        <p:spPr>
          <a:xfrm>
            <a:off x="4648200" y="6203956"/>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noProof="0"/>
              <a:t>RFML</a:t>
            </a:r>
            <a:endParaRPr lang="zh-CN" altLang="en-US" noProof="0" dirty="0"/>
          </a:p>
        </p:txBody>
      </p:sp>
      <p:sp>
        <p:nvSpPr>
          <p:cNvPr id="6" name="幻灯片编号占位符 5"/>
          <p:cNvSpPr>
            <a:spLocks noGrp="1"/>
          </p:cNvSpPr>
          <p:nvPr>
            <p:ph type="sldNum" sz="quarter" idx="4"/>
          </p:nvPr>
        </p:nvSpPr>
        <p:spPr>
          <a:xfrm>
            <a:off x="8375904" y="6203956"/>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微软雅黑" panose="020B0503020204020204" pitchFamily="34" charset="-122"/>
                <a:ea typeface="微软雅黑" panose="020B0503020204020204" pitchFamily="34" charset="-122"/>
              </a:defRPr>
            </a:lvl1pPr>
          </a:lstStyle>
          <a:p>
            <a:fld id="{9860EDB8-5305-433F-BE41-D7A86D811DB3}" type="slidenum">
              <a:rPr lang="en-US" altLang="zh-CN" noProof="0" smtClean="0"/>
              <a:pPr/>
              <a:t>‹#›</a:t>
            </a:fld>
            <a:endParaRPr lang="zh-CN" altLang="en-US" noProof="0" dirty="0"/>
          </a:p>
        </p:txBody>
      </p:sp>
      <p:cxnSp>
        <p:nvCxnSpPr>
          <p:cNvPr id="8" name="直接连接符 7"/>
          <p:cNvCxnSpPr/>
          <p:nvPr userDrawn="1"/>
        </p:nvCxnSpPr>
        <p:spPr>
          <a:xfrm>
            <a:off x="604435" y="1196392"/>
            <a:ext cx="10983132" cy="0"/>
          </a:xfrm>
          <a:prstGeom prst="line">
            <a:avLst/>
          </a:prstGeom>
          <a:ln w="38100">
            <a:solidFill>
              <a:srgbClr val="D2472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3" r:id="rId8"/>
  </p:sldLayoutIdLst>
  <p:transition spd="med">
    <p:cover/>
  </p:transition>
  <p:hf hdr="0"/>
  <p:txStyles>
    <p:titleStyle>
      <a:lvl1pPr algn="l" defTabSz="914377" rtl="0" eaLnBrk="1" latinLnBrk="0" hangingPunct="1">
        <a:spcBef>
          <a:spcPct val="0"/>
        </a:spcBef>
        <a:buNone/>
        <a:defRPr sz="36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85750" indent="-285750" algn="l" defTabSz="914377" rtl="0" eaLnBrk="1" latinLnBrk="0" hangingPunct="1">
        <a:lnSpc>
          <a:spcPct val="150000"/>
        </a:lnSpc>
        <a:spcBef>
          <a:spcPts val="1000"/>
        </a:spcBef>
        <a:spcAft>
          <a:spcPts val="1200"/>
        </a:spcAft>
        <a:buFont typeface="Wingdings" panose="05000000000000000000" pitchFamily="2" charset="2"/>
        <a:buChar char="Ø"/>
        <a:defRPr lang="en-US" sz="1600" kern="1200" dirty="0">
          <a:solidFill>
            <a:schemeClr val="tx1"/>
          </a:solidFill>
          <a:latin typeface="微软雅黑" panose="020B0503020204020204" pitchFamily="34" charset="-122"/>
          <a:ea typeface="微软雅黑" panose="020B0503020204020204" pitchFamily="34" charset="-122"/>
          <a:cs typeface="+mn-cs"/>
        </a:defRPr>
      </a:lvl1pPr>
      <a:lvl2pPr marL="742939" indent="-285750" algn="l" defTabSz="914377" rtl="0" eaLnBrk="1" latinLnBrk="0" hangingPunct="1">
        <a:lnSpc>
          <a:spcPct val="150000"/>
        </a:lnSpc>
        <a:spcBef>
          <a:spcPts val="1000"/>
        </a:spcBef>
        <a:spcAft>
          <a:spcPts val="1200"/>
        </a:spcAft>
        <a:buFont typeface="Wingdings" panose="05000000000000000000" pitchFamily="2" charset="2"/>
        <a:buChar char="u"/>
        <a:defRPr lang="en-US" sz="1400" kern="1200" dirty="0">
          <a:solidFill>
            <a:schemeClr val="tx1"/>
          </a:solidFill>
          <a:latin typeface="微软雅黑" panose="020B0503020204020204" pitchFamily="34" charset="-122"/>
          <a:ea typeface="微软雅黑" panose="020B0503020204020204" pitchFamily="34" charset="-122"/>
          <a:cs typeface="+mn-cs"/>
        </a:defRPr>
      </a:lvl2pPr>
      <a:lvl3pPr marL="1200127" indent="-285750" algn="l" defTabSz="914377" rtl="0" eaLnBrk="1" latinLnBrk="0" hangingPunct="1">
        <a:lnSpc>
          <a:spcPct val="150000"/>
        </a:lnSpc>
        <a:spcBef>
          <a:spcPts val="1000"/>
        </a:spcBef>
        <a:spcAft>
          <a:spcPts val="1200"/>
        </a:spcAft>
        <a:buFont typeface="Wingdings" panose="05000000000000000000" pitchFamily="2" charset="2"/>
        <a:buChar char="u"/>
        <a:defRPr lang="en-US" sz="1400" kern="1200" dirty="0">
          <a:solidFill>
            <a:schemeClr val="tx1"/>
          </a:solidFill>
          <a:latin typeface="微软雅黑" panose="020B0503020204020204" pitchFamily="34" charset="-122"/>
          <a:ea typeface="微软雅黑" panose="020B0503020204020204" pitchFamily="34" charset="-122"/>
          <a:cs typeface="+mn-cs"/>
        </a:defRPr>
      </a:lvl3pPr>
      <a:lvl4pPr marL="1657316" indent="-285750" algn="l" defTabSz="914377" rtl="0" eaLnBrk="1" latinLnBrk="0" hangingPunct="1">
        <a:lnSpc>
          <a:spcPct val="150000"/>
        </a:lnSpc>
        <a:spcBef>
          <a:spcPts val="1000"/>
        </a:spcBef>
        <a:spcAft>
          <a:spcPts val="1200"/>
        </a:spcAft>
        <a:buFont typeface="Wingdings" panose="05000000000000000000" pitchFamily="2" charset="2"/>
        <a:buChar char="u"/>
        <a:defRPr lang="en-US" sz="1400" kern="1200" dirty="0" smtClean="0">
          <a:solidFill>
            <a:schemeClr val="tx1"/>
          </a:solidFill>
          <a:latin typeface="微软雅黑" panose="020B0503020204020204" pitchFamily="34" charset="-122"/>
          <a:ea typeface="微软雅黑" panose="020B0503020204020204" pitchFamily="34" charset="-122"/>
          <a:cs typeface="+mn-cs"/>
        </a:defRPr>
      </a:lvl4pPr>
      <a:lvl5pPr marL="1600160" indent="-228594" algn="l" defTabSz="914377"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349" indent="-228594" algn="l" defTabSz="914377"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537" indent="-228594" algn="l" defTabSz="914377"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726" indent="-228594" algn="l" defTabSz="914377"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8914" indent="-228594" algn="l" defTabSz="914377"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0.jp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860418-910E-4BB9-99C7-777EE6C5EFC2}"/>
              </a:ext>
            </a:extLst>
          </p:cNvPr>
          <p:cNvSpPr>
            <a:spLocks noGrp="1"/>
          </p:cNvSpPr>
          <p:nvPr>
            <p:ph type="title"/>
          </p:nvPr>
        </p:nvSpPr>
        <p:spPr>
          <a:xfrm>
            <a:off x="557134" y="2788920"/>
            <a:ext cx="11287594" cy="640080"/>
          </a:xfrm>
        </p:spPr>
        <p:txBody>
          <a:bodyPr/>
          <a:lstStyle/>
          <a:p>
            <a:r>
              <a:rPr lang="en-US" altLang="zh-CN" b="1" spc="0" dirty="0"/>
              <a:t>Radio Fingerprint Recognition with Machine Learning</a:t>
            </a:r>
            <a:endParaRPr lang="zh-CN" altLang="en-US" b="1" spc="0" dirty="0"/>
          </a:p>
        </p:txBody>
      </p:sp>
      <p:sp>
        <p:nvSpPr>
          <p:cNvPr id="3" name="文本占位符 2">
            <a:extLst>
              <a:ext uri="{FF2B5EF4-FFF2-40B4-BE49-F238E27FC236}">
                <a16:creationId xmlns:a16="http://schemas.microsoft.com/office/drawing/2014/main" id="{BA2066E4-A00A-4D6A-803D-6CA6EEAADE57}"/>
              </a:ext>
            </a:extLst>
          </p:cNvPr>
          <p:cNvSpPr>
            <a:spLocks noGrp="1"/>
          </p:cNvSpPr>
          <p:nvPr>
            <p:ph type="body" sz="quarter" idx="10"/>
          </p:nvPr>
        </p:nvSpPr>
        <p:spPr/>
        <p:txBody>
          <a:bodyPr/>
          <a:lstStyle/>
          <a:p>
            <a:r>
              <a:rPr lang="en-US" altLang="zh-CN" dirty="0"/>
              <a:t>2019-10-15</a:t>
            </a:r>
            <a:endParaRPr lang="zh-CN" altLang="en-US" dirty="0"/>
          </a:p>
        </p:txBody>
      </p:sp>
    </p:spTree>
    <p:extLst>
      <p:ext uri="{BB962C8B-B14F-4D97-AF65-F5344CB8AC3E}">
        <p14:creationId xmlns:p14="http://schemas.microsoft.com/office/powerpoint/2010/main" val="2503820762"/>
      </p:ext>
    </p:extLst>
  </p:cSld>
  <p:clrMapOvr>
    <a:masterClrMapping/>
  </p:clrMapOvr>
  <p:transition spd="med">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61A23-9238-4F1E-80B8-DC50809ACC63}"/>
              </a:ext>
            </a:extLst>
          </p:cNvPr>
          <p:cNvSpPr>
            <a:spLocks noGrp="1"/>
          </p:cNvSpPr>
          <p:nvPr>
            <p:ph type="title"/>
          </p:nvPr>
        </p:nvSpPr>
        <p:spPr/>
        <p:txBody>
          <a:bodyPr/>
          <a:lstStyle/>
          <a:p>
            <a:r>
              <a:rPr lang="en-US" altLang="zh-CN" dirty="0"/>
              <a:t>Setting of the Receiver</a:t>
            </a:r>
            <a:endParaRPr lang="zh-CN" altLang="en-US" dirty="0"/>
          </a:p>
        </p:txBody>
      </p:sp>
      <p:sp>
        <p:nvSpPr>
          <p:cNvPr id="3" name="日期占位符 2">
            <a:extLst>
              <a:ext uri="{FF2B5EF4-FFF2-40B4-BE49-F238E27FC236}">
                <a16:creationId xmlns:a16="http://schemas.microsoft.com/office/drawing/2014/main" id="{5250ECD5-DFEA-48ED-AF9E-A2971ED72034}"/>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054B2A82-13E7-4E69-82E4-C3BF956CFA51}"/>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5D6E52A9-F0EA-4818-80E8-B06D24FE2E15}"/>
              </a:ext>
            </a:extLst>
          </p:cNvPr>
          <p:cNvSpPr>
            <a:spLocks noGrp="1"/>
          </p:cNvSpPr>
          <p:nvPr>
            <p:ph type="sldNum" sz="quarter" idx="12"/>
          </p:nvPr>
        </p:nvSpPr>
        <p:spPr/>
        <p:txBody>
          <a:bodyPr/>
          <a:lstStyle/>
          <a:p>
            <a:fld id="{9860EDB8-5305-433F-BE41-D7A86D811DB3}" type="slidenum">
              <a:rPr lang="en-US" altLang="zh-CN" noProof="0" smtClean="0"/>
              <a:pPr/>
              <a:t>10</a:t>
            </a:fld>
            <a:endParaRPr lang="zh-CN" altLang="en-US" noProof="0" dirty="0"/>
          </a:p>
        </p:txBody>
      </p:sp>
      <p:sp>
        <p:nvSpPr>
          <p:cNvPr id="6" name="文本占位符 5">
            <a:extLst>
              <a:ext uri="{FF2B5EF4-FFF2-40B4-BE49-F238E27FC236}">
                <a16:creationId xmlns:a16="http://schemas.microsoft.com/office/drawing/2014/main" id="{5781AFA8-3539-4DEB-81A4-7AFCD03350EF}"/>
              </a:ext>
            </a:extLst>
          </p:cNvPr>
          <p:cNvSpPr>
            <a:spLocks noGrp="1"/>
          </p:cNvSpPr>
          <p:nvPr>
            <p:ph type="body" sz="quarter" idx="13"/>
          </p:nvPr>
        </p:nvSpPr>
        <p:spPr/>
        <p:txBody>
          <a:bodyPr/>
          <a:lstStyle/>
          <a:p>
            <a:pPr marL="0" indent="0">
              <a:buNone/>
            </a:pPr>
            <a:r>
              <a:rPr lang="en-US" altLang="zh-CN" dirty="0"/>
              <a:t>I forgot</a:t>
            </a:r>
          </a:p>
        </p:txBody>
      </p:sp>
    </p:spTree>
    <p:extLst>
      <p:ext uri="{BB962C8B-B14F-4D97-AF65-F5344CB8AC3E}">
        <p14:creationId xmlns:p14="http://schemas.microsoft.com/office/powerpoint/2010/main" val="3389774084"/>
      </p:ext>
    </p:extLst>
  </p:cSld>
  <p:clrMapOvr>
    <a:masterClrMapping/>
  </p:clrMapOvr>
  <p:transition spd="med">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E36C4A-CD36-4CC0-98F1-6AB0A09C5425}"/>
              </a:ext>
            </a:extLst>
          </p:cNvPr>
          <p:cNvSpPr>
            <a:spLocks noGrp="1"/>
          </p:cNvSpPr>
          <p:nvPr>
            <p:ph type="title"/>
          </p:nvPr>
        </p:nvSpPr>
        <p:spPr/>
        <p:txBody>
          <a:bodyPr/>
          <a:lstStyle/>
          <a:p>
            <a:r>
              <a:rPr lang="en-US" altLang="zh-CN" dirty="0"/>
              <a:t>CSV</a:t>
            </a:r>
            <a:endParaRPr lang="zh-CN" altLang="en-US" dirty="0"/>
          </a:p>
        </p:txBody>
      </p:sp>
      <p:sp>
        <p:nvSpPr>
          <p:cNvPr id="3" name="日期占位符 2">
            <a:extLst>
              <a:ext uri="{FF2B5EF4-FFF2-40B4-BE49-F238E27FC236}">
                <a16:creationId xmlns:a16="http://schemas.microsoft.com/office/drawing/2014/main" id="{40D7EF20-DE8C-41B4-B6C4-F616407B17DB}"/>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EFE10CFC-1E22-4311-8F76-37C6ECE17D1D}"/>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7D0D4D77-1207-43CE-83E0-B2EF3E10E910}"/>
              </a:ext>
            </a:extLst>
          </p:cNvPr>
          <p:cNvSpPr>
            <a:spLocks noGrp="1"/>
          </p:cNvSpPr>
          <p:nvPr>
            <p:ph type="sldNum" sz="quarter" idx="12"/>
          </p:nvPr>
        </p:nvSpPr>
        <p:spPr/>
        <p:txBody>
          <a:bodyPr/>
          <a:lstStyle/>
          <a:p>
            <a:fld id="{9860EDB8-5305-433F-BE41-D7A86D811DB3}" type="slidenum">
              <a:rPr lang="en-US" altLang="zh-CN" noProof="0" smtClean="0"/>
              <a:pPr/>
              <a:t>11</a:t>
            </a:fld>
            <a:endParaRPr lang="zh-CN" altLang="en-US" noProof="0" dirty="0"/>
          </a:p>
        </p:txBody>
      </p:sp>
      <p:pic>
        <p:nvPicPr>
          <p:cNvPr id="7" name="图片 6">
            <a:extLst>
              <a:ext uri="{FF2B5EF4-FFF2-40B4-BE49-F238E27FC236}">
                <a16:creationId xmlns:a16="http://schemas.microsoft.com/office/drawing/2014/main" id="{B039D4E3-D7C1-4727-A9FC-E30373750180}"/>
              </a:ext>
            </a:extLst>
          </p:cNvPr>
          <p:cNvPicPr>
            <a:picLocks noChangeAspect="1"/>
          </p:cNvPicPr>
          <p:nvPr/>
        </p:nvPicPr>
        <p:blipFill>
          <a:blip r:embed="rId2"/>
          <a:stretch>
            <a:fillRect/>
          </a:stretch>
        </p:blipFill>
        <p:spPr>
          <a:xfrm rot="16200000">
            <a:off x="5675701" y="-2069960"/>
            <a:ext cx="1118643" cy="11628964"/>
          </a:xfrm>
          <a:prstGeom prst="rect">
            <a:avLst/>
          </a:prstGeom>
        </p:spPr>
      </p:pic>
    </p:spTree>
    <p:extLst>
      <p:ext uri="{BB962C8B-B14F-4D97-AF65-F5344CB8AC3E}">
        <p14:creationId xmlns:p14="http://schemas.microsoft.com/office/powerpoint/2010/main" val="1284105859"/>
      </p:ext>
    </p:extLst>
  </p:cSld>
  <p:clrMapOvr>
    <a:masterClrMapping/>
  </p:clrMapOvr>
  <p:transition spd="med">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F4E243-F23D-4CF6-BF46-B10AF4D4C898}"/>
              </a:ext>
            </a:extLst>
          </p:cNvPr>
          <p:cNvSpPr>
            <a:spLocks noGrp="1"/>
          </p:cNvSpPr>
          <p:nvPr>
            <p:ph type="title"/>
          </p:nvPr>
        </p:nvSpPr>
        <p:spPr/>
        <p:txBody>
          <a:bodyPr/>
          <a:lstStyle/>
          <a:p>
            <a:r>
              <a:rPr lang="en-US" altLang="zh-CN" dirty="0"/>
              <a:t>Signal Sent</a:t>
            </a:r>
            <a:endParaRPr lang="zh-CN" altLang="en-US" dirty="0"/>
          </a:p>
        </p:txBody>
      </p:sp>
      <p:sp>
        <p:nvSpPr>
          <p:cNvPr id="3" name="日期占位符 2">
            <a:extLst>
              <a:ext uri="{FF2B5EF4-FFF2-40B4-BE49-F238E27FC236}">
                <a16:creationId xmlns:a16="http://schemas.microsoft.com/office/drawing/2014/main" id="{5A46BE8A-F090-4CC2-8447-714EC39927B5}"/>
              </a:ext>
            </a:extLst>
          </p:cNvPr>
          <p:cNvSpPr>
            <a:spLocks noGrp="1"/>
          </p:cNvSpPr>
          <p:nvPr>
            <p:ph type="dt" sz="half" idx="10"/>
          </p:nvPr>
        </p:nvSpPr>
        <p:spPr/>
        <p:txBody>
          <a:bodyPr/>
          <a:lstStyle/>
          <a:p>
            <a:fld id="{CA7BA1A3-2974-40AA-98AE-FB4AAFCEC7C8}" type="datetime1">
              <a:rPr lang="zh-CN" altLang="en-US" smtClean="0"/>
              <a:t>2019/10/18</a:t>
            </a:fld>
            <a:endParaRPr lang="en-US" dirty="0"/>
          </a:p>
        </p:txBody>
      </p:sp>
      <p:sp>
        <p:nvSpPr>
          <p:cNvPr id="4" name="页脚占位符 3">
            <a:extLst>
              <a:ext uri="{FF2B5EF4-FFF2-40B4-BE49-F238E27FC236}">
                <a16:creationId xmlns:a16="http://schemas.microsoft.com/office/drawing/2014/main" id="{6AD6D8C8-4890-4E5B-856B-A56F4AF8D990}"/>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4CA57785-93C9-499A-A2A3-27BD272D3C8F}"/>
              </a:ext>
            </a:extLst>
          </p:cNvPr>
          <p:cNvSpPr>
            <a:spLocks noGrp="1"/>
          </p:cNvSpPr>
          <p:nvPr>
            <p:ph type="sldNum" sz="quarter" idx="12"/>
          </p:nvPr>
        </p:nvSpPr>
        <p:spPr/>
        <p:txBody>
          <a:bodyPr/>
          <a:lstStyle/>
          <a:p>
            <a:fld id="{9860EDB8-5305-433F-BE41-D7A86D811DB3}" type="slidenum">
              <a:rPr lang="en-US" altLang="zh-CN" noProof="0" smtClean="0"/>
              <a:pPr/>
              <a:t>12</a:t>
            </a:fld>
            <a:endParaRPr lang="zh-CN" altLang="en-US" noProof="0" dirty="0"/>
          </a:p>
        </p:txBody>
      </p:sp>
      <p:sp>
        <p:nvSpPr>
          <p:cNvPr id="7" name="文本占位符 6">
            <a:extLst>
              <a:ext uri="{FF2B5EF4-FFF2-40B4-BE49-F238E27FC236}">
                <a16:creationId xmlns:a16="http://schemas.microsoft.com/office/drawing/2014/main" id="{76EF36D4-ED5D-4F4E-9321-46F646B20BBC}"/>
              </a:ext>
            </a:extLst>
          </p:cNvPr>
          <p:cNvSpPr>
            <a:spLocks noGrp="1"/>
          </p:cNvSpPr>
          <p:nvPr>
            <p:ph type="body" sz="quarter" idx="14"/>
          </p:nvPr>
        </p:nvSpPr>
        <p:spPr/>
        <p:txBody>
          <a:bodyPr/>
          <a:lstStyle/>
          <a:p>
            <a:pPr marL="0" indent="0">
              <a:buNone/>
            </a:pPr>
            <a:r>
              <a:rPr lang="en-US" altLang="zh-CN" dirty="0"/>
              <a:t>We set a very large receive points num to know what’s the whole signal look like.</a:t>
            </a:r>
            <a:endParaRPr lang="zh-CN" altLang="en-US" dirty="0"/>
          </a:p>
        </p:txBody>
      </p:sp>
      <p:graphicFrame>
        <p:nvGraphicFramePr>
          <p:cNvPr id="8" name="图片占位符 7">
            <a:extLst>
              <a:ext uri="{FF2B5EF4-FFF2-40B4-BE49-F238E27FC236}">
                <a16:creationId xmlns:a16="http://schemas.microsoft.com/office/drawing/2014/main" id="{73C282B8-7330-40A9-A330-1A11A6534AC6}"/>
              </a:ext>
            </a:extLst>
          </p:cNvPr>
          <p:cNvGraphicFramePr>
            <a:graphicFrameLocks noGrp="1"/>
          </p:cNvGraphicFramePr>
          <p:nvPr>
            <p:ph type="pic" sz="quarter" idx="13"/>
          </p:nvPr>
        </p:nvGraphicFramePr>
        <p:xfrm>
          <a:off x="723900" y="1504950"/>
          <a:ext cx="10744200" cy="30527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52674909"/>
      </p:ext>
    </p:extLst>
  </p:cSld>
  <p:clrMapOvr>
    <a:masterClrMapping/>
  </p:clrMapOvr>
  <p:transition spd="med">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F4E243-F23D-4CF6-BF46-B10AF4D4C898}"/>
              </a:ext>
            </a:extLst>
          </p:cNvPr>
          <p:cNvSpPr>
            <a:spLocks noGrp="1"/>
          </p:cNvSpPr>
          <p:nvPr>
            <p:ph type="title"/>
          </p:nvPr>
        </p:nvSpPr>
        <p:spPr/>
        <p:txBody>
          <a:bodyPr/>
          <a:lstStyle/>
          <a:p>
            <a:r>
              <a:rPr lang="en-US" altLang="zh-CN" dirty="0"/>
              <a:t>Signal we Received</a:t>
            </a:r>
            <a:endParaRPr lang="zh-CN" altLang="en-US" dirty="0"/>
          </a:p>
        </p:txBody>
      </p:sp>
      <p:sp>
        <p:nvSpPr>
          <p:cNvPr id="3" name="日期占位符 2">
            <a:extLst>
              <a:ext uri="{FF2B5EF4-FFF2-40B4-BE49-F238E27FC236}">
                <a16:creationId xmlns:a16="http://schemas.microsoft.com/office/drawing/2014/main" id="{5A46BE8A-F090-4CC2-8447-714EC39927B5}"/>
              </a:ext>
            </a:extLst>
          </p:cNvPr>
          <p:cNvSpPr>
            <a:spLocks noGrp="1"/>
          </p:cNvSpPr>
          <p:nvPr>
            <p:ph type="dt" sz="half" idx="10"/>
          </p:nvPr>
        </p:nvSpPr>
        <p:spPr/>
        <p:txBody>
          <a:bodyPr/>
          <a:lstStyle/>
          <a:p>
            <a:fld id="{CA7BA1A3-2974-40AA-98AE-FB4AAFCEC7C8}" type="datetime1">
              <a:rPr lang="zh-CN" altLang="en-US" smtClean="0"/>
              <a:t>2019/10/18</a:t>
            </a:fld>
            <a:endParaRPr lang="en-US" dirty="0"/>
          </a:p>
        </p:txBody>
      </p:sp>
      <p:sp>
        <p:nvSpPr>
          <p:cNvPr id="4" name="页脚占位符 3">
            <a:extLst>
              <a:ext uri="{FF2B5EF4-FFF2-40B4-BE49-F238E27FC236}">
                <a16:creationId xmlns:a16="http://schemas.microsoft.com/office/drawing/2014/main" id="{6AD6D8C8-4890-4E5B-856B-A56F4AF8D990}"/>
              </a:ext>
            </a:extLst>
          </p:cNvPr>
          <p:cNvSpPr>
            <a:spLocks noGrp="1"/>
          </p:cNvSpPr>
          <p:nvPr>
            <p:ph type="ftr" sz="quarter" idx="11"/>
          </p:nvPr>
        </p:nvSpPr>
        <p:spPr/>
        <p:txBody>
          <a:bodyPr/>
          <a:lstStyle/>
          <a:p>
            <a:r>
              <a:rPr lang="en-US" altLang="zh-CN" noProof="0" dirty="0"/>
              <a:t>RFML</a:t>
            </a:r>
            <a:endParaRPr lang="zh-CN" altLang="en-US" noProof="0" dirty="0"/>
          </a:p>
        </p:txBody>
      </p:sp>
      <p:sp>
        <p:nvSpPr>
          <p:cNvPr id="5" name="灯片编号占位符 4">
            <a:extLst>
              <a:ext uri="{FF2B5EF4-FFF2-40B4-BE49-F238E27FC236}">
                <a16:creationId xmlns:a16="http://schemas.microsoft.com/office/drawing/2014/main" id="{4CA57785-93C9-499A-A2A3-27BD272D3C8F}"/>
              </a:ext>
            </a:extLst>
          </p:cNvPr>
          <p:cNvSpPr>
            <a:spLocks noGrp="1"/>
          </p:cNvSpPr>
          <p:nvPr>
            <p:ph type="sldNum" sz="quarter" idx="12"/>
          </p:nvPr>
        </p:nvSpPr>
        <p:spPr/>
        <p:txBody>
          <a:bodyPr/>
          <a:lstStyle/>
          <a:p>
            <a:fld id="{9860EDB8-5305-433F-BE41-D7A86D811DB3}" type="slidenum">
              <a:rPr lang="en-US" altLang="zh-CN" noProof="0" smtClean="0"/>
              <a:pPr/>
              <a:t>13</a:t>
            </a:fld>
            <a:endParaRPr lang="zh-CN" altLang="en-US" noProof="0" dirty="0"/>
          </a:p>
        </p:txBody>
      </p:sp>
      <p:sp>
        <p:nvSpPr>
          <p:cNvPr id="7" name="文本占位符 6">
            <a:extLst>
              <a:ext uri="{FF2B5EF4-FFF2-40B4-BE49-F238E27FC236}">
                <a16:creationId xmlns:a16="http://schemas.microsoft.com/office/drawing/2014/main" id="{76EF36D4-ED5D-4F4E-9321-46F646B20BBC}"/>
              </a:ext>
            </a:extLst>
          </p:cNvPr>
          <p:cNvSpPr>
            <a:spLocks noGrp="1"/>
          </p:cNvSpPr>
          <p:nvPr>
            <p:ph type="body" sz="quarter" idx="14"/>
          </p:nvPr>
        </p:nvSpPr>
        <p:spPr>
          <a:xfrm>
            <a:off x="781050" y="4889500"/>
            <a:ext cx="4874399" cy="1050258"/>
          </a:xfrm>
        </p:spPr>
        <p:txBody>
          <a:bodyPr>
            <a:normAutofit lnSpcReduction="10000"/>
          </a:bodyPr>
          <a:lstStyle/>
          <a:p>
            <a:pPr marL="0" indent="0">
              <a:buNone/>
            </a:pPr>
            <a:r>
              <a:rPr lang="en-US" altLang="zh-CN" dirty="0"/>
              <a:t>We hope to receive a signal have a quite head,</a:t>
            </a:r>
          </a:p>
          <a:p>
            <a:pPr marL="0" indent="0">
              <a:buNone/>
            </a:pPr>
            <a:r>
              <a:rPr lang="en-US" altLang="zh-CN" dirty="0"/>
              <a:t>just like last paper</a:t>
            </a:r>
            <a:endParaRPr lang="zh-CN" altLang="en-US" dirty="0"/>
          </a:p>
        </p:txBody>
      </p:sp>
      <p:pic>
        <p:nvPicPr>
          <p:cNvPr id="12" name="图片 11">
            <a:extLst>
              <a:ext uri="{FF2B5EF4-FFF2-40B4-BE49-F238E27FC236}">
                <a16:creationId xmlns:a16="http://schemas.microsoft.com/office/drawing/2014/main" id="{3D733177-9FBA-4379-94B5-38E5B80FB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50" y="1465967"/>
            <a:ext cx="4263303" cy="3178445"/>
          </a:xfrm>
          <a:prstGeom prst="rect">
            <a:avLst/>
          </a:prstGeom>
        </p:spPr>
      </p:pic>
      <p:pic>
        <p:nvPicPr>
          <p:cNvPr id="14" name="图片 13">
            <a:extLst>
              <a:ext uri="{FF2B5EF4-FFF2-40B4-BE49-F238E27FC236}">
                <a16:creationId xmlns:a16="http://schemas.microsoft.com/office/drawing/2014/main" id="{31383648-EC18-4005-AC5B-2188C069EDCC}"/>
              </a:ext>
            </a:extLst>
          </p:cNvPr>
          <p:cNvPicPr>
            <a:picLocks noChangeAspect="1"/>
          </p:cNvPicPr>
          <p:nvPr/>
        </p:nvPicPr>
        <p:blipFill rotWithShape="1">
          <a:blip r:embed="rId4">
            <a:extLst>
              <a:ext uri="{28A0092B-C50C-407E-A947-70E740481C1C}">
                <a14:useLocalDpi xmlns:a14="http://schemas.microsoft.com/office/drawing/2010/main" val="0"/>
              </a:ext>
            </a:extLst>
          </a:blip>
          <a:srcRect l="4319" t="4053" r="6310" b="4883"/>
          <a:stretch/>
        </p:blipFill>
        <p:spPr>
          <a:xfrm>
            <a:off x="6777319" y="1465967"/>
            <a:ext cx="4464424" cy="3411711"/>
          </a:xfrm>
          <a:prstGeom prst="rect">
            <a:avLst/>
          </a:prstGeom>
        </p:spPr>
      </p:pic>
      <p:sp>
        <p:nvSpPr>
          <p:cNvPr id="15" name="文本占位符 6">
            <a:extLst>
              <a:ext uri="{FF2B5EF4-FFF2-40B4-BE49-F238E27FC236}">
                <a16:creationId xmlns:a16="http://schemas.microsoft.com/office/drawing/2014/main" id="{C81E317C-1E8C-4682-BC65-6B0145C00F49}"/>
              </a:ext>
            </a:extLst>
          </p:cNvPr>
          <p:cNvSpPr txBox="1">
            <a:spLocks/>
          </p:cNvSpPr>
          <p:nvPr/>
        </p:nvSpPr>
        <p:spPr>
          <a:xfrm>
            <a:off x="6216942" y="5015688"/>
            <a:ext cx="5998127" cy="1309603"/>
          </a:xfrm>
          <a:prstGeom prst="rect">
            <a:avLst/>
          </a:prstGeom>
        </p:spPr>
        <p:txBody>
          <a:bodyPr vert="horz" lIns="91440" tIns="45720" rIns="91440" bIns="45720" rtlCol="0">
            <a:normAutofit fontScale="92500"/>
          </a:bodyPr>
          <a:lstStyle>
            <a:lvl1pPr marL="285750" indent="-285750" algn="l" defTabSz="914377" rtl="0" eaLnBrk="1" latinLnBrk="0" hangingPunct="1">
              <a:lnSpc>
                <a:spcPct val="150000"/>
              </a:lnSpc>
              <a:spcBef>
                <a:spcPts val="1000"/>
              </a:spcBef>
              <a:spcAft>
                <a:spcPts val="1200"/>
              </a:spcAft>
              <a:buFont typeface="Wingdings" panose="05000000000000000000" pitchFamily="2" charset="2"/>
              <a:buChar char="Ø"/>
              <a:defRPr lang="en-US" sz="1600" kern="1200" dirty="0">
                <a:solidFill>
                  <a:schemeClr val="tx1"/>
                </a:solidFill>
                <a:latin typeface="微软雅黑" panose="020B0503020204020204" pitchFamily="34" charset="-122"/>
                <a:ea typeface="微软雅黑" panose="020B0503020204020204" pitchFamily="34" charset="-122"/>
                <a:cs typeface="+mn-cs"/>
              </a:defRPr>
            </a:lvl1pPr>
            <a:lvl2pPr marL="742939" indent="-285750" algn="l" defTabSz="914377" rtl="0" eaLnBrk="1" latinLnBrk="0" hangingPunct="1">
              <a:lnSpc>
                <a:spcPct val="150000"/>
              </a:lnSpc>
              <a:spcBef>
                <a:spcPts val="1000"/>
              </a:spcBef>
              <a:spcAft>
                <a:spcPts val="1200"/>
              </a:spcAft>
              <a:buFont typeface="Wingdings" panose="05000000000000000000" pitchFamily="2" charset="2"/>
              <a:buChar char="u"/>
              <a:defRPr lang="en-US" sz="1400" kern="1200" dirty="0">
                <a:solidFill>
                  <a:schemeClr val="tx1"/>
                </a:solidFill>
                <a:latin typeface="微软雅黑" panose="020B0503020204020204" pitchFamily="34" charset="-122"/>
                <a:ea typeface="微软雅黑" panose="020B0503020204020204" pitchFamily="34" charset="-122"/>
                <a:cs typeface="+mn-cs"/>
              </a:defRPr>
            </a:lvl2pPr>
            <a:lvl3pPr marL="1200127" indent="-285750" algn="l" defTabSz="914377" rtl="0" eaLnBrk="1" latinLnBrk="0" hangingPunct="1">
              <a:lnSpc>
                <a:spcPct val="150000"/>
              </a:lnSpc>
              <a:spcBef>
                <a:spcPts val="1000"/>
              </a:spcBef>
              <a:spcAft>
                <a:spcPts val="1200"/>
              </a:spcAft>
              <a:buFont typeface="Wingdings" panose="05000000000000000000" pitchFamily="2" charset="2"/>
              <a:buChar char="u"/>
              <a:defRPr lang="en-US" sz="1400" kern="1200" dirty="0">
                <a:solidFill>
                  <a:schemeClr val="tx1"/>
                </a:solidFill>
                <a:latin typeface="微软雅黑" panose="020B0503020204020204" pitchFamily="34" charset="-122"/>
                <a:ea typeface="微软雅黑" panose="020B0503020204020204" pitchFamily="34" charset="-122"/>
                <a:cs typeface="+mn-cs"/>
              </a:defRPr>
            </a:lvl3pPr>
            <a:lvl4pPr marL="1657316" indent="-285750" algn="l" defTabSz="914377" rtl="0" eaLnBrk="1" latinLnBrk="0" hangingPunct="1">
              <a:lnSpc>
                <a:spcPct val="150000"/>
              </a:lnSpc>
              <a:spcBef>
                <a:spcPts val="1000"/>
              </a:spcBef>
              <a:spcAft>
                <a:spcPts val="1200"/>
              </a:spcAft>
              <a:buFont typeface="Wingdings" panose="05000000000000000000" pitchFamily="2" charset="2"/>
              <a:buChar char="u"/>
              <a:defRPr lang="en-US" sz="1400" kern="1200" dirty="0" smtClean="0">
                <a:solidFill>
                  <a:schemeClr val="tx1"/>
                </a:solidFill>
                <a:latin typeface="微软雅黑" panose="020B0503020204020204" pitchFamily="34" charset="-122"/>
                <a:ea typeface="微软雅黑" panose="020B0503020204020204" pitchFamily="34" charset="-122"/>
                <a:cs typeface="+mn-cs"/>
              </a:defRPr>
            </a:lvl4pPr>
            <a:lvl5pPr marL="1600160" indent="-228594" algn="l" defTabSz="914377"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349" indent="-228594" algn="l" defTabSz="914377"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537" indent="-228594" algn="l" defTabSz="914377"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726" indent="-228594" algn="l" defTabSz="914377"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8914" indent="-228594" algn="l" defTabSz="914377"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0" indent="0">
              <a:buFont typeface="Wingdings" panose="05000000000000000000" pitchFamily="2" charset="2"/>
              <a:buNone/>
            </a:pPr>
            <a:r>
              <a:rPr lang="en-US" altLang="zh-CN" dirty="0"/>
              <a:t>That’s we really got. Now it seems the receiver is untriggered and retriggered during the beacon frame, so most of raw data don't have a quite head, some have a quite tail.</a:t>
            </a:r>
          </a:p>
        </p:txBody>
      </p:sp>
    </p:spTree>
    <p:extLst>
      <p:ext uri="{BB962C8B-B14F-4D97-AF65-F5344CB8AC3E}">
        <p14:creationId xmlns:p14="http://schemas.microsoft.com/office/powerpoint/2010/main" val="1421686055"/>
      </p:ext>
    </p:extLst>
  </p:cSld>
  <p:clrMapOvr>
    <a:masterClrMapping/>
  </p:clrMapOvr>
  <p:transition spd="med">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2D612B-EDF8-485F-9B00-0EF882AA898D}"/>
              </a:ext>
            </a:extLst>
          </p:cNvPr>
          <p:cNvSpPr>
            <a:spLocks noGrp="1"/>
          </p:cNvSpPr>
          <p:nvPr>
            <p:ph type="title"/>
          </p:nvPr>
        </p:nvSpPr>
        <p:spPr/>
        <p:txBody>
          <a:bodyPr/>
          <a:lstStyle/>
          <a:p>
            <a:r>
              <a:rPr lang="en-US" altLang="zh-CN" dirty="0"/>
              <a:t>Influence of this "quite tail"</a:t>
            </a:r>
            <a:endParaRPr lang="zh-CN" altLang="en-US" dirty="0"/>
          </a:p>
        </p:txBody>
      </p:sp>
      <p:sp>
        <p:nvSpPr>
          <p:cNvPr id="4" name="日期占位符 3">
            <a:extLst>
              <a:ext uri="{FF2B5EF4-FFF2-40B4-BE49-F238E27FC236}">
                <a16:creationId xmlns:a16="http://schemas.microsoft.com/office/drawing/2014/main" id="{87A1821B-18B8-420C-ACA7-C914A3B9E427}"/>
              </a:ext>
            </a:extLst>
          </p:cNvPr>
          <p:cNvSpPr>
            <a:spLocks noGrp="1"/>
          </p:cNvSpPr>
          <p:nvPr>
            <p:ph type="dt" sz="half" idx="2"/>
          </p:nvPr>
        </p:nvSpPr>
        <p:spPr/>
        <p:txBody>
          <a:bodyPr/>
          <a:lstStyle/>
          <a:p>
            <a:fld id="{06A31C7A-7F29-444B-91F2-C0EF11C66626}" type="datetime1">
              <a:rPr lang="zh-CN" altLang="en-US" smtClean="0"/>
              <a:t>2019/10/18</a:t>
            </a:fld>
            <a:endParaRPr lang="en-US" dirty="0"/>
          </a:p>
        </p:txBody>
      </p:sp>
      <p:sp>
        <p:nvSpPr>
          <p:cNvPr id="5" name="页脚占位符 4">
            <a:extLst>
              <a:ext uri="{FF2B5EF4-FFF2-40B4-BE49-F238E27FC236}">
                <a16:creationId xmlns:a16="http://schemas.microsoft.com/office/drawing/2014/main" id="{6FC95484-402A-44D1-9BF9-6042AEA608F4}"/>
              </a:ext>
            </a:extLst>
          </p:cNvPr>
          <p:cNvSpPr>
            <a:spLocks noGrp="1"/>
          </p:cNvSpPr>
          <p:nvPr>
            <p:ph type="ftr" sz="quarter" idx="3"/>
          </p:nvPr>
        </p:nvSpPr>
        <p:spPr/>
        <p:txBody>
          <a:bodyPr/>
          <a:lstStyle/>
          <a:p>
            <a:r>
              <a:rPr lang="en-US" altLang="zh-CN" noProof="0"/>
              <a:t>RFML</a:t>
            </a:r>
            <a:endParaRPr lang="zh-CN" altLang="en-US" noProof="0" dirty="0"/>
          </a:p>
        </p:txBody>
      </p:sp>
      <p:sp>
        <p:nvSpPr>
          <p:cNvPr id="6" name="灯片编号占位符 5">
            <a:extLst>
              <a:ext uri="{FF2B5EF4-FFF2-40B4-BE49-F238E27FC236}">
                <a16:creationId xmlns:a16="http://schemas.microsoft.com/office/drawing/2014/main" id="{C879661B-76E3-4ACE-AFCB-E8D8BB699437}"/>
              </a:ext>
            </a:extLst>
          </p:cNvPr>
          <p:cNvSpPr>
            <a:spLocks noGrp="1"/>
          </p:cNvSpPr>
          <p:nvPr>
            <p:ph type="sldNum" sz="quarter" idx="4"/>
          </p:nvPr>
        </p:nvSpPr>
        <p:spPr/>
        <p:txBody>
          <a:bodyPr/>
          <a:lstStyle/>
          <a:p>
            <a:fld id="{9860EDB8-5305-433F-BE41-D7A86D811DB3}" type="slidenum">
              <a:rPr lang="en-US" smtClean="0"/>
              <a:pPr/>
              <a:t>14</a:t>
            </a:fld>
            <a:endParaRPr lang="en-US" dirty="0"/>
          </a:p>
        </p:txBody>
      </p:sp>
      <p:pic>
        <p:nvPicPr>
          <p:cNvPr id="10" name="图片 9">
            <a:extLst>
              <a:ext uri="{FF2B5EF4-FFF2-40B4-BE49-F238E27FC236}">
                <a16:creationId xmlns:a16="http://schemas.microsoft.com/office/drawing/2014/main" id="{E153069B-CF0A-47BD-B0B8-3C72CDA18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5962" y="1329410"/>
            <a:ext cx="3426003" cy="2569501"/>
          </a:xfrm>
          <a:prstGeom prst="rect">
            <a:avLst/>
          </a:prstGeom>
        </p:spPr>
      </p:pic>
      <p:pic>
        <p:nvPicPr>
          <p:cNvPr id="12" name="图片 11">
            <a:extLst>
              <a:ext uri="{FF2B5EF4-FFF2-40B4-BE49-F238E27FC236}">
                <a16:creationId xmlns:a16="http://schemas.microsoft.com/office/drawing/2014/main" id="{7F13D460-8AC6-44C6-81BF-BCBAA337D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4351" y="3999579"/>
            <a:ext cx="3426003" cy="2569502"/>
          </a:xfrm>
          <a:prstGeom prst="rect">
            <a:avLst/>
          </a:prstGeom>
        </p:spPr>
      </p:pic>
      <p:pic>
        <p:nvPicPr>
          <p:cNvPr id="14" name="图片 13">
            <a:extLst>
              <a:ext uri="{FF2B5EF4-FFF2-40B4-BE49-F238E27FC236}">
                <a16:creationId xmlns:a16="http://schemas.microsoft.com/office/drawing/2014/main" id="{C295FB5E-35D2-4A44-8E79-61B69E64AE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970" y="1373999"/>
            <a:ext cx="5658966" cy="4244225"/>
          </a:xfrm>
          <a:prstGeom prst="rect">
            <a:avLst/>
          </a:prstGeom>
        </p:spPr>
      </p:pic>
      <p:sp>
        <p:nvSpPr>
          <p:cNvPr id="16" name="文本框 15">
            <a:extLst>
              <a:ext uri="{FF2B5EF4-FFF2-40B4-BE49-F238E27FC236}">
                <a16:creationId xmlns:a16="http://schemas.microsoft.com/office/drawing/2014/main" id="{5F87C383-C292-401E-B662-746F8782D247}"/>
              </a:ext>
            </a:extLst>
          </p:cNvPr>
          <p:cNvSpPr txBox="1"/>
          <p:nvPr/>
        </p:nvSpPr>
        <p:spPr>
          <a:xfrm>
            <a:off x="1252734" y="5657549"/>
            <a:ext cx="6221857"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About half of error was caused by this “quite tail”</a:t>
            </a:r>
          </a:p>
          <a:p>
            <a:pPr marL="285750" indent="-285750">
              <a:buFont typeface="Arial" panose="020B0604020202020204" pitchFamily="34" charset="0"/>
              <a:buChar char="•"/>
            </a:pPr>
            <a:r>
              <a:rPr lang="en-US" altLang="zh-CN" dirty="0"/>
              <a:t>The signal we got can from any part of beacon frame, rather than the head part only. </a:t>
            </a:r>
            <a:endParaRPr lang="zh-CN" altLang="en-US" dirty="0"/>
          </a:p>
        </p:txBody>
      </p:sp>
    </p:spTree>
    <p:extLst>
      <p:ext uri="{BB962C8B-B14F-4D97-AF65-F5344CB8AC3E}">
        <p14:creationId xmlns:p14="http://schemas.microsoft.com/office/powerpoint/2010/main" val="1304631819"/>
      </p:ext>
    </p:extLst>
  </p:cSld>
  <p:clrMapOvr>
    <a:masterClrMapping/>
  </p:clrMapOvr>
  <p:transition spd="med">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8AC1A6-A55D-43AF-8E56-C6AF9B7A0578}"/>
              </a:ext>
            </a:extLst>
          </p:cNvPr>
          <p:cNvSpPr>
            <a:spLocks noGrp="1"/>
          </p:cNvSpPr>
          <p:nvPr>
            <p:ph type="title"/>
          </p:nvPr>
        </p:nvSpPr>
        <p:spPr/>
        <p:txBody>
          <a:bodyPr/>
          <a:lstStyle/>
          <a:p>
            <a:r>
              <a:rPr lang="en-US" altLang="zh-CN" dirty="0"/>
              <a:t>Signal we Received</a:t>
            </a:r>
            <a:endParaRPr lang="zh-CN" altLang="en-US" dirty="0"/>
          </a:p>
        </p:txBody>
      </p:sp>
      <p:sp>
        <p:nvSpPr>
          <p:cNvPr id="3" name="日期占位符 2">
            <a:extLst>
              <a:ext uri="{FF2B5EF4-FFF2-40B4-BE49-F238E27FC236}">
                <a16:creationId xmlns:a16="http://schemas.microsoft.com/office/drawing/2014/main" id="{252493A8-C8E2-4578-A3A0-55FF14BAD348}"/>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0997E475-59D5-432B-9D15-F7D4D29C69B9}"/>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3B140B7D-554E-4750-949A-7FDB7B2738E1}"/>
              </a:ext>
            </a:extLst>
          </p:cNvPr>
          <p:cNvSpPr>
            <a:spLocks noGrp="1"/>
          </p:cNvSpPr>
          <p:nvPr>
            <p:ph type="sldNum" sz="quarter" idx="12"/>
          </p:nvPr>
        </p:nvSpPr>
        <p:spPr/>
        <p:txBody>
          <a:bodyPr/>
          <a:lstStyle/>
          <a:p>
            <a:fld id="{9860EDB8-5305-433F-BE41-D7A86D811DB3}" type="slidenum">
              <a:rPr lang="en-US" altLang="zh-CN" noProof="0" smtClean="0"/>
              <a:pPr/>
              <a:t>15</a:t>
            </a:fld>
            <a:endParaRPr lang="zh-CN" altLang="en-US" noProof="0" dirty="0"/>
          </a:p>
        </p:txBody>
      </p:sp>
      <p:sp>
        <p:nvSpPr>
          <p:cNvPr id="6" name="文本占位符 5">
            <a:extLst>
              <a:ext uri="{FF2B5EF4-FFF2-40B4-BE49-F238E27FC236}">
                <a16:creationId xmlns:a16="http://schemas.microsoft.com/office/drawing/2014/main" id="{37C5A09D-23D5-437B-932A-1FFA80FFA861}"/>
              </a:ext>
            </a:extLst>
          </p:cNvPr>
          <p:cNvSpPr>
            <a:spLocks noGrp="1"/>
          </p:cNvSpPr>
          <p:nvPr>
            <p:ph type="body" sz="quarter" idx="13"/>
          </p:nvPr>
        </p:nvSpPr>
        <p:spPr/>
        <p:txBody>
          <a:bodyPr/>
          <a:lstStyle/>
          <a:p>
            <a:pPr marL="0" indent="0">
              <a:buNone/>
            </a:pPr>
            <a:r>
              <a:rPr lang="en-US" altLang="zh-CN" dirty="0"/>
              <a:t>Possible Reason</a:t>
            </a:r>
          </a:p>
          <a:p>
            <a:r>
              <a:rPr lang="en-US" altLang="zh-CN" dirty="0"/>
              <a:t>We change the trigger threshold</a:t>
            </a:r>
          </a:p>
          <a:p>
            <a:endParaRPr lang="en-US" altLang="zh-CN" dirty="0"/>
          </a:p>
          <a:p>
            <a:r>
              <a:rPr lang="en-US" altLang="zh-CN" dirty="0"/>
              <a:t>Large Noise</a:t>
            </a:r>
            <a:endParaRPr lang="zh-CN" altLang="en-US" dirty="0"/>
          </a:p>
        </p:txBody>
      </p:sp>
    </p:spTree>
    <p:extLst>
      <p:ext uri="{BB962C8B-B14F-4D97-AF65-F5344CB8AC3E}">
        <p14:creationId xmlns:p14="http://schemas.microsoft.com/office/powerpoint/2010/main" val="3614702192"/>
      </p:ext>
    </p:extLst>
  </p:cSld>
  <p:clrMapOvr>
    <a:masterClrMapping/>
  </p:clrMapOvr>
  <p:transition spd="med">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A6A52-8059-4071-BD9B-4AF0B232778C}"/>
              </a:ext>
            </a:extLst>
          </p:cNvPr>
          <p:cNvSpPr>
            <a:spLocks noGrp="1"/>
          </p:cNvSpPr>
          <p:nvPr>
            <p:ph type="title"/>
          </p:nvPr>
        </p:nvSpPr>
        <p:spPr/>
        <p:txBody>
          <a:bodyPr/>
          <a:lstStyle/>
          <a:p>
            <a:r>
              <a:rPr lang="en-US" altLang="zh-CN" dirty="0"/>
              <a:t>A Sketch of Whole System</a:t>
            </a:r>
            <a:endParaRPr lang="zh-CN" altLang="en-US" dirty="0"/>
          </a:p>
        </p:txBody>
      </p:sp>
      <p:sp>
        <p:nvSpPr>
          <p:cNvPr id="3" name="日期占位符 2">
            <a:extLst>
              <a:ext uri="{FF2B5EF4-FFF2-40B4-BE49-F238E27FC236}">
                <a16:creationId xmlns:a16="http://schemas.microsoft.com/office/drawing/2014/main" id="{344265A7-5DA9-4F72-9AA5-47FB7BA7F7CF}"/>
              </a:ext>
            </a:extLst>
          </p:cNvPr>
          <p:cNvSpPr>
            <a:spLocks noGrp="1"/>
          </p:cNvSpPr>
          <p:nvPr>
            <p:ph type="dt" sz="half" idx="10"/>
          </p:nvPr>
        </p:nvSpPr>
        <p:spPr/>
        <p:txBody>
          <a:bodyPr/>
          <a:lstStyle/>
          <a:p>
            <a:fld id="{CA7BA1A3-2974-40AA-98AE-FB4AAFCEC7C8}" type="datetime1">
              <a:rPr lang="zh-CN" altLang="en-US" smtClean="0"/>
              <a:t>2019/10/18</a:t>
            </a:fld>
            <a:endParaRPr lang="en-US" dirty="0"/>
          </a:p>
        </p:txBody>
      </p:sp>
      <p:sp>
        <p:nvSpPr>
          <p:cNvPr id="4" name="页脚占位符 3">
            <a:extLst>
              <a:ext uri="{FF2B5EF4-FFF2-40B4-BE49-F238E27FC236}">
                <a16:creationId xmlns:a16="http://schemas.microsoft.com/office/drawing/2014/main" id="{2E708D40-D420-4B39-8E89-DD7408EB6E54}"/>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FCFBAFE4-981C-4823-8760-670656D72913}"/>
              </a:ext>
            </a:extLst>
          </p:cNvPr>
          <p:cNvSpPr>
            <a:spLocks noGrp="1"/>
          </p:cNvSpPr>
          <p:nvPr>
            <p:ph type="sldNum" sz="quarter" idx="12"/>
          </p:nvPr>
        </p:nvSpPr>
        <p:spPr/>
        <p:txBody>
          <a:bodyPr/>
          <a:lstStyle/>
          <a:p>
            <a:fld id="{9860EDB8-5305-433F-BE41-D7A86D811DB3}" type="slidenum">
              <a:rPr lang="en-US" altLang="zh-CN" noProof="0" smtClean="0"/>
              <a:pPr/>
              <a:t>16</a:t>
            </a:fld>
            <a:endParaRPr lang="zh-CN" altLang="en-US" noProof="0" dirty="0"/>
          </a:p>
        </p:txBody>
      </p:sp>
      <p:pic>
        <p:nvPicPr>
          <p:cNvPr id="23" name="图片 22">
            <a:extLst>
              <a:ext uri="{FF2B5EF4-FFF2-40B4-BE49-F238E27FC236}">
                <a16:creationId xmlns:a16="http://schemas.microsoft.com/office/drawing/2014/main" id="{2E145A14-E4FB-43AF-8FAF-B7DC4025C2BA}"/>
              </a:ext>
            </a:extLst>
          </p:cNvPr>
          <p:cNvPicPr>
            <a:picLocks noChangeAspect="1"/>
          </p:cNvPicPr>
          <p:nvPr/>
        </p:nvPicPr>
        <p:blipFill>
          <a:blip r:embed="rId2"/>
          <a:stretch>
            <a:fillRect/>
          </a:stretch>
        </p:blipFill>
        <p:spPr>
          <a:xfrm>
            <a:off x="847763" y="4980780"/>
            <a:ext cx="2834780" cy="748381"/>
          </a:xfrm>
          <a:prstGeom prst="rect">
            <a:avLst/>
          </a:prstGeom>
        </p:spPr>
      </p:pic>
      <mc:AlternateContent xmlns:mc="http://schemas.openxmlformats.org/markup-compatibility/2006" xmlns:a14="http://schemas.microsoft.com/office/drawing/2010/main">
        <mc:Choice Requires="a14">
          <p:sp>
            <p:nvSpPr>
              <p:cNvPr id="7" name="文本占位符 6">
                <a:extLst>
                  <a:ext uri="{FF2B5EF4-FFF2-40B4-BE49-F238E27FC236}">
                    <a16:creationId xmlns:a16="http://schemas.microsoft.com/office/drawing/2014/main" id="{90071825-3DBF-415A-969E-F8C3DCADD6AF}"/>
                  </a:ext>
                </a:extLst>
              </p:cNvPr>
              <p:cNvSpPr>
                <a:spLocks noGrp="1"/>
              </p:cNvSpPr>
              <p:nvPr>
                <p:ph type="body" sz="quarter" idx="14"/>
              </p:nvPr>
            </p:nvSpPr>
            <p:spPr>
              <a:xfrm>
                <a:off x="3940820" y="4889500"/>
                <a:ext cx="7584429" cy="936625"/>
              </a:xfrm>
            </p:spPr>
            <p:txBody>
              <a:bodyPr/>
              <a:lstStyle/>
              <a:p>
                <a:pPr marL="0" indent="0">
                  <a:buNone/>
                </a:pPr>
                <a:r>
                  <a:rPr lang="en-US" altLang="zh-CN" dirty="0"/>
                  <a:t>Where x(t) if original digital signal, and </a:t>
                </a:r>
                <a14:m>
                  <m:oMath xmlns:m="http://schemas.openxmlformats.org/officeDocument/2006/math">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𝑓</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Δ</m:t>
                    </m:r>
                    <m:r>
                      <a:rPr lang="en-US" altLang="zh-CN" b="0" i="0" smtClean="0">
                        <a:latin typeface="Cambria Math" panose="02040503050406030204" pitchFamily="18" charset="0"/>
                      </a:rPr>
                      <m:t> </m:t>
                    </m:r>
                    <m:r>
                      <a:rPr lang="en-US" altLang="zh-CN" b="0" i="1" smtClean="0">
                        <a:latin typeface="Cambria Math" panose="02040503050406030204" pitchFamily="18" charset="0"/>
                      </a:rPr>
                      <m:t>𝜙</m:t>
                    </m:r>
                  </m:oMath>
                </a14:m>
                <a:r>
                  <a:rPr lang="zh-CN" altLang="en-US" dirty="0"/>
                  <a:t> </a:t>
                </a:r>
                <a:r>
                  <a:rPr lang="en-US" altLang="zh-CN" dirty="0"/>
                  <a:t>is the offset of Frequency and phase.</a:t>
                </a:r>
                <a:endParaRPr lang="zh-CN" altLang="en-US" dirty="0"/>
              </a:p>
            </p:txBody>
          </p:sp>
        </mc:Choice>
        <mc:Fallback xmlns="">
          <p:sp>
            <p:nvSpPr>
              <p:cNvPr id="7" name="文本占位符 6">
                <a:extLst>
                  <a:ext uri="{FF2B5EF4-FFF2-40B4-BE49-F238E27FC236}">
                    <a16:creationId xmlns:a16="http://schemas.microsoft.com/office/drawing/2014/main" id="{90071825-3DBF-415A-969E-F8C3DCADD6AF}"/>
                  </a:ext>
                </a:extLst>
              </p:cNvPr>
              <p:cNvSpPr>
                <a:spLocks noGrp="1" noRot="1" noChangeAspect="1" noMove="1" noResize="1" noEditPoints="1" noAdjustHandles="1" noChangeArrowheads="1" noChangeShapeType="1" noTextEdit="1"/>
              </p:cNvSpPr>
              <p:nvPr>
                <p:ph type="body" sz="quarter" idx="14"/>
              </p:nvPr>
            </p:nvSpPr>
            <p:spPr>
              <a:xfrm>
                <a:off x="3940820" y="4889500"/>
                <a:ext cx="7584429" cy="936625"/>
              </a:xfrm>
              <a:blipFill>
                <a:blip r:embed="rId3"/>
                <a:stretch>
                  <a:fillRect l="-402"/>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19B15A22-35A3-48C9-BF61-4B9C0634C9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689" y="1527477"/>
            <a:ext cx="5717311" cy="3173108"/>
          </a:xfrm>
          <a:prstGeom prst="rect">
            <a:avLst/>
          </a:prstGeom>
        </p:spPr>
      </p:pic>
      <p:pic>
        <p:nvPicPr>
          <p:cNvPr id="25" name="图片 24">
            <a:extLst>
              <a:ext uri="{FF2B5EF4-FFF2-40B4-BE49-F238E27FC236}">
                <a16:creationId xmlns:a16="http://schemas.microsoft.com/office/drawing/2014/main" id="{D774FF2E-46BC-4B6F-9E9B-17CFD5E906E5}"/>
              </a:ext>
            </a:extLst>
          </p:cNvPr>
          <p:cNvPicPr>
            <a:picLocks noChangeAspect="1"/>
          </p:cNvPicPr>
          <p:nvPr/>
        </p:nvPicPr>
        <p:blipFill rotWithShape="1">
          <a:blip r:embed="rId5">
            <a:extLst>
              <a:ext uri="{28A0092B-C50C-407E-A947-70E740481C1C}">
                <a14:useLocalDpi xmlns:a14="http://schemas.microsoft.com/office/drawing/2010/main" val="0"/>
              </a:ext>
            </a:extLst>
          </a:blip>
          <a:srcRect t="19146"/>
          <a:stretch/>
        </p:blipFill>
        <p:spPr>
          <a:xfrm>
            <a:off x="6694810" y="1527477"/>
            <a:ext cx="5232638" cy="3173108"/>
          </a:xfrm>
          <a:prstGeom prst="rect">
            <a:avLst/>
          </a:prstGeom>
        </p:spPr>
      </p:pic>
      <p:sp>
        <p:nvSpPr>
          <p:cNvPr id="27" name="箭头: 右 26">
            <a:extLst>
              <a:ext uri="{FF2B5EF4-FFF2-40B4-BE49-F238E27FC236}">
                <a16:creationId xmlns:a16="http://schemas.microsoft.com/office/drawing/2014/main" id="{DD80F60C-0FBF-4F9A-A371-540DD6901E75}"/>
              </a:ext>
            </a:extLst>
          </p:cNvPr>
          <p:cNvSpPr/>
          <p:nvPr/>
        </p:nvSpPr>
        <p:spPr>
          <a:xfrm>
            <a:off x="5316467" y="1796432"/>
            <a:ext cx="1577947" cy="35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channel</a:t>
            </a:r>
            <a:endParaRPr lang="zh-CN" altLang="en-US" dirty="0"/>
          </a:p>
        </p:txBody>
      </p:sp>
    </p:spTree>
    <p:extLst>
      <p:ext uri="{BB962C8B-B14F-4D97-AF65-F5344CB8AC3E}">
        <p14:creationId xmlns:p14="http://schemas.microsoft.com/office/powerpoint/2010/main" val="1747484821"/>
      </p:ext>
    </p:extLst>
  </p:cSld>
  <p:clrMapOvr>
    <a:masterClrMapping/>
  </p:clrMapOvr>
  <p:transition spd="med">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1CF61-2043-4961-AE57-E983C52D7796}"/>
              </a:ext>
            </a:extLst>
          </p:cNvPr>
          <p:cNvSpPr>
            <a:spLocks noGrp="1"/>
          </p:cNvSpPr>
          <p:nvPr>
            <p:ph type="title"/>
          </p:nvPr>
        </p:nvSpPr>
        <p:spPr/>
        <p:txBody>
          <a:bodyPr/>
          <a:lstStyle/>
          <a:p>
            <a:r>
              <a:rPr lang="en-US" altLang="zh-CN" dirty="0"/>
              <a:t>The Feature</a:t>
            </a:r>
            <a:endParaRPr lang="zh-CN" altLang="en-US" dirty="0"/>
          </a:p>
        </p:txBody>
      </p:sp>
      <p:sp>
        <p:nvSpPr>
          <p:cNvPr id="3" name="日期占位符 2">
            <a:extLst>
              <a:ext uri="{FF2B5EF4-FFF2-40B4-BE49-F238E27FC236}">
                <a16:creationId xmlns:a16="http://schemas.microsoft.com/office/drawing/2014/main" id="{ED6634B7-4860-4052-9452-CFDCFA8E79F6}"/>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C8F0B6F9-0C4C-41B9-A39C-4DCB8293F953}"/>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1891DB9C-98E7-409C-B700-A2E6A1975A0C}"/>
              </a:ext>
            </a:extLst>
          </p:cNvPr>
          <p:cNvSpPr>
            <a:spLocks noGrp="1"/>
          </p:cNvSpPr>
          <p:nvPr>
            <p:ph type="sldNum" sz="quarter" idx="12"/>
          </p:nvPr>
        </p:nvSpPr>
        <p:spPr/>
        <p:txBody>
          <a:bodyPr/>
          <a:lstStyle/>
          <a:p>
            <a:fld id="{9860EDB8-5305-433F-BE41-D7A86D811DB3}" type="slidenum">
              <a:rPr lang="en-US" altLang="zh-CN" noProof="0" smtClean="0"/>
              <a:pPr/>
              <a:t>17</a:t>
            </a:fld>
            <a:endParaRPr lang="zh-CN" altLang="en-US" noProof="0" dirty="0"/>
          </a:p>
        </p:txBody>
      </p:sp>
      <p:sp>
        <p:nvSpPr>
          <p:cNvPr id="6" name="文本占位符 5">
            <a:extLst>
              <a:ext uri="{FF2B5EF4-FFF2-40B4-BE49-F238E27FC236}">
                <a16:creationId xmlns:a16="http://schemas.microsoft.com/office/drawing/2014/main" id="{2314E7E3-BCCA-4009-9CA6-0D0F7B5B26AF}"/>
              </a:ext>
            </a:extLst>
          </p:cNvPr>
          <p:cNvSpPr>
            <a:spLocks noGrp="1"/>
          </p:cNvSpPr>
          <p:nvPr>
            <p:ph type="body" sz="quarter" idx="13"/>
          </p:nvPr>
        </p:nvSpPr>
        <p:spPr/>
        <p:txBody>
          <a:bodyPr/>
          <a:lstStyle/>
          <a:p>
            <a:pPr marL="0" indent="0">
              <a:buNone/>
            </a:pPr>
            <a:r>
              <a:rPr lang="en-US" altLang="zh-CN" dirty="0"/>
              <a:t>We suppose the features are:</a:t>
            </a:r>
          </a:p>
          <a:p>
            <a:r>
              <a:rPr lang="en-US" altLang="zh-CN" dirty="0"/>
              <a:t>Frequency offset</a:t>
            </a:r>
          </a:p>
          <a:p>
            <a:r>
              <a:rPr lang="en-US" altLang="zh-CN" dirty="0"/>
              <a:t>Phase Offset</a:t>
            </a:r>
          </a:p>
          <a:p>
            <a:r>
              <a:rPr lang="en-US" altLang="zh-CN" dirty="0"/>
              <a:t>Phase diff between I&amp;Q(If we use I&amp;Q input)</a:t>
            </a:r>
          </a:p>
          <a:p>
            <a:r>
              <a:rPr lang="en-US" altLang="zh-CN" dirty="0"/>
              <a:t>Non-linear LNA</a:t>
            </a:r>
          </a:p>
          <a:p>
            <a:pPr marL="0" indent="0">
              <a:buNone/>
            </a:pPr>
            <a:r>
              <a:rPr lang="en-US" altLang="zh-CN" dirty="0">
                <a:solidFill>
                  <a:srgbClr val="FF0000"/>
                </a:solidFill>
              </a:rPr>
              <a:t>Attention: In some other paper I read, they aligned the I&amp;Q, and current the Frequency and Phase offset.</a:t>
            </a:r>
          </a:p>
          <a:p>
            <a:endParaRPr lang="zh-CN" altLang="en-US" dirty="0"/>
          </a:p>
        </p:txBody>
      </p:sp>
    </p:spTree>
    <p:extLst>
      <p:ext uri="{BB962C8B-B14F-4D97-AF65-F5344CB8AC3E}">
        <p14:creationId xmlns:p14="http://schemas.microsoft.com/office/powerpoint/2010/main" val="1520917049"/>
      </p:ext>
    </p:extLst>
  </p:cSld>
  <p:clrMapOvr>
    <a:masterClrMapping/>
  </p:clrMapOvr>
  <p:transition spd="med">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345B45-22E2-4A37-84A3-4400DC2077F6}"/>
              </a:ext>
            </a:extLst>
          </p:cNvPr>
          <p:cNvSpPr>
            <a:spLocks noGrp="1"/>
          </p:cNvSpPr>
          <p:nvPr>
            <p:ph type="title"/>
          </p:nvPr>
        </p:nvSpPr>
        <p:spPr/>
        <p:txBody>
          <a:bodyPr/>
          <a:lstStyle/>
          <a:p>
            <a:r>
              <a:rPr lang="en-US" altLang="zh-CN" dirty="0"/>
              <a:t>Data we Collected</a:t>
            </a:r>
            <a:endParaRPr lang="zh-CN" altLang="en-US" dirty="0"/>
          </a:p>
        </p:txBody>
      </p:sp>
      <p:sp>
        <p:nvSpPr>
          <p:cNvPr id="3" name="日期占位符 2">
            <a:extLst>
              <a:ext uri="{FF2B5EF4-FFF2-40B4-BE49-F238E27FC236}">
                <a16:creationId xmlns:a16="http://schemas.microsoft.com/office/drawing/2014/main" id="{6E43274C-A0B5-4BAA-B15F-F38CE8F22D79}"/>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A3633517-2D83-40CB-A963-B5D3F1C7540D}"/>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59C9E6E5-DDBC-4831-8FFF-DB0C62147DBB}"/>
              </a:ext>
            </a:extLst>
          </p:cNvPr>
          <p:cNvSpPr>
            <a:spLocks noGrp="1"/>
          </p:cNvSpPr>
          <p:nvPr>
            <p:ph type="sldNum" sz="quarter" idx="12"/>
          </p:nvPr>
        </p:nvSpPr>
        <p:spPr/>
        <p:txBody>
          <a:bodyPr/>
          <a:lstStyle/>
          <a:p>
            <a:fld id="{9860EDB8-5305-433F-BE41-D7A86D811DB3}" type="slidenum">
              <a:rPr lang="en-US" altLang="zh-CN" noProof="0" smtClean="0"/>
              <a:pPr/>
              <a:t>18</a:t>
            </a:fld>
            <a:endParaRPr lang="zh-CN" altLang="en-US" noProof="0" dirty="0"/>
          </a:p>
        </p:txBody>
      </p:sp>
      <p:sp>
        <p:nvSpPr>
          <p:cNvPr id="6" name="文本占位符 5">
            <a:extLst>
              <a:ext uri="{FF2B5EF4-FFF2-40B4-BE49-F238E27FC236}">
                <a16:creationId xmlns:a16="http://schemas.microsoft.com/office/drawing/2014/main" id="{1CF31140-E7B2-48D3-8979-D4A5A3580B91}"/>
              </a:ext>
            </a:extLst>
          </p:cNvPr>
          <p:cNvSpPr>
            <a:spLocks noGrp="1"/>
          </p:cNvSpPr>
          <p:nvPr>
            <p:ph type="body" sz="quarter" idx="13"/>
          </p:nvPr>
        </p:nvSpPr>
        <p:spPr/>
        <p:txBody>
          <a:bodyPr/>
          <a:lstStyle/>
          <a:p>
            <a:pPr marL="0" indent="0">
              <a:buNone/>
            </a:pPr>
            <a:r>
              <a:rPr lang="en-US" altLang="zh-CN" b="1" dirty="0"/>
              <a:t>Collect Data of </a:t>
            </a:r>
          </a:p>
          <a:p>
            <a:r>
              <a:rPr lang="en-US" altLang="zh-CN" dirty="0" err="1"/>
              <a:t>diff_module_same_mac</a:t>
            </a:r>
            <a:r>
              <a:rPr lang="en-US" altLang="zh-CN" dirty="0"/>
              <a:t> (mini5&amp;43)[CSV]</a:t>
            </a:r>
          </a:p>
          <a:p>
            <a:pPr marL="0" indent="0">
              <a:buNone/>
            </a:pPr>
            <a:endParaRPr lang="en-US" altLang="zh-CN" dirty="0"/>
          </a:p>
          <a:p>
            <a:r>
              <a:rPr lang="en-US" altLang="zh-CN" dirty="0"/>
              <a:t>same_module_diff_mac (mini5&amp;43)[CSV]</a:t>
            </a:r>
          </a:p>
          <a:p>
            <a:pPr marL="0" indent="0">
              <a:buNone/>
            </a:pPr>
            <a:endParaRPr lang="en-US" altLang="zh-CN" dirty="0"/>
          </a:p>
          <a:p>
            <a:r>
              <a:rPr lang="en-US" altLang="zh-CN" dirty="0"/>
              <a:t>diff_module_diff_mac(mini5&amp;43)[CSV]</a:t>
            </a:r>
            <a:endParaRPr lang="zh-CN" altLang="en-US" dirty="0"/>
          </a:p>
        </p:txBody>
      </p:sp>
    </p:spTree>
    <p:extLst>
      <p:ext uri="{BB962C8B-B14F-4D97-AF65-F5344CB8AC3E}">
        <p14:creationId xmlns:p14="http://schemas.microsoft.com/office/powerpoint/2010/main" val="858841663"/>
      </p:ext>
    </p:extLst>
  </p:cSld>
  <p:clrMapOvr>
    <a:masterClrMapping/>
  </p:clrMapOvr>
  <p:transition spd="med">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2A8257-C69C-46C3-B434-9C26A214397C}"/>
              </a:ext>
            </a:extLst>
          </p:cNvPr>
          <p:cNvSpPr>
            <a:spLocks noGrp="1"/>
          </p:cNvSpPr>
          <p:nvPr>
            <p:ph type="title"/>
          </p:nvPr>
        </p:nvSpPr>
        <p:spPr/>
        <p:txBody>
          <a:bodyPr/>
          <a:lstStyle/>
          <a:p>
            <a:r>
              <a:rPr lang="en-US" altLang="zh-CN" dirty="0"/>
              <a:t>Data Cleaning</a:t>
            </a:r>
            <a:endParaRPr lang="zh-CN" altLang="en-US" dirty="0"/>
          </a:p>
        </p:txBody>
      </p:sp>
      <p:pic>
        <p:nvPicPr>
          <p:cNvPr id="5" name="图形 4" descr="肥皂">
            <a:extLst>
              <a:ext uri="{FF2B5EF4-FFF2-40B4-BE49-F238E27FC236}">
                <a16:creationId xmlns:a16="http://schemas.microsoft.com/office/drawing/2014/main" id="{EDBAE6DE-9F4A-43F6-8798-7CCE71F319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2470" y="1399032"/>
            <a:ext cx="914400" cy="914400"/>
          </a:xfrm>
          <a:prstGeom prst="rect">
            <a:avLst/>
          </a:prstGeom>
        </p:spPr>
      </p:pic>
      <p:pic>
        <p:nvPicPr>
          <p:cNvPr id="7" name="图片 6">
            <a:extLst>
              <a:ext uri="{FF2B5EF4-FFF2-40B4-BE49-F238E27FC236}">
                <a16:creationId xmlns:a16="http://schemas.microsoft.com/office/drawing/2014/main" id="{03B5BE95-1B47-46B0-BCFD-6741A99F8065}"/>
              </a:ext>
            </a:extLst>
          </p:cNvPr>
          <p:cNvPicPr>
            <a:picLocks noChangeAspect="1"/>
          </p:cNvPicPr>
          <p:nvPr/>
        </p:nvPicPr>
        <p:blipFill rotWithShape="1">
          <a:blip r:embed="rId4">
            <a:extLst>
              <a:ext uri="{28A0092B-C50C-407E-A947-70E740481C1C}">
                <a14:useLocalDpi xmlns:a14="http://schemas.microsoft.com/office/drawing/2010/main" val="0"/>
              </a:ext>
            </a:extLst>
          </a:blip>
          <a:srcRect l="2007" t="25561" r="2007" b="13123"/>
          <a:stretch/>
        </p:blipFill>
        <p:spPr>
          <a:xfrm>
            <a:off x="244678" y="2407640"/>
            <a:ext cx="11702643" cy="3825380"/>
          </a:xfrm>
          <a:prstGeom prst="rect">
            <a:avLst/>
          </a:prstGeom>
        </p:spPr>
      </p:pic>
    </p:spTree>
    <p:extLst>
      <p:ext uri="{BB962C8B-B14F-4D97-AF65-F5344CB8AC3E}">
        <p14:creationId xmlns:p14="http://schemas.microsoft.com/office/powerpoint/2010/main" val="2493395972"/>
      </p:ext>
    </p:extLst>
  </p:cSld>
  <p:clrMapOvr>
    <a:masterClrMapping/>
  </p:clrMapOvr>
  <p:transition spd="med">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AF820-C64C-42AA-A1C4-2551CBA2D15E}"/>
              </a:ext>
            </a:extLst>
          </p:cNvPr>
          <p:cNvSpPr>
            <a:spLocks noGrp="1"/>
          </p:cNvSpPr>
          <p:nvPr>
            <p:ph type="title"/>
          </p:nvPr>
        </p:nvSpPr>
        <p:spPr/>
        <p:txBody>
          <a:bodyPr/>
          <a:lstStyle/>
          <a:p>
            <a:r>
              <a:rPr lang="en-US" altLang="zh-CN" dirty="0"/>
              <a:t>Purpose</a:t>
            </a:r>
            <a:endParaRPr lang="zh-CN" altLang="en-US" dirty="0"/>
          </a:p>
        </p:txBody>
      </p:sp>
      <p:sp>
        <p:nvSpPr>
          <p:cNvPr id="3" name="日期占位符 2">
            <a:extLst>
              <a:ext uri="{FF2B5EF4-FFF2-40B4-BE49-F238E27FC236}">
                <a16:creationId xmlns:a16="http://schemas.microsoft.com/office/drawing/2014/main" id="{E5633B84-6C7D-4935-B2FC-08693F4EC67A}"/>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836AC25F-F04B-46D1-B33F-508735D78AB0}"/>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9BB04B2B-6FA1-4962-9D2F-CE9D63B1B8E9}"/>
              </a:ext>
            </a:extLst>
          </p:cNvPr>
          <p:cNvSpPr>
            <a:spLocks noGrp="1"/>
          </p:cNvSpPr>
          <p:nvPr>
            <p:ph type="sldNum" sz="quarter" idx="12"/>
          </p:nvPr>
        </p:nvSpPr>
        <p:spPr/>
        <p:txBody>
          <a:bodyPr/>
          <a:lstStyle/>
          <a:p>
            <a:fld id="{9860EDB8-5305-433F-BE41-D7A86D811DB3}" type="slidenum">
              <a:rPr lang="en-US" altLang="zh-CN" noProof="0" smtClean="0"/>
              <a:pPr/>
              <a:t>2</a:t>
            </a:fld>
            <a:endParaRPr lang="zh-CN" altLang="en-US" noProof="0" dirty="0"/>
          </a:p>
        </p:txBody>
      </p:sp>
      <p:sp>
        <p:nvSpPr>
          <p:cNvPr id="6" name="文本占位符 5">
            <a:extLst>
              <a:ext uri="{FF2B5EF4-FFF2-40B4-BE49-F238E27FC236}">
                <a16:creationId xmlns:a16="http://schemas.microsoft.com/office/drawing/2014/main" id="{DAF77203-68BD-4C5E-8F32-B6528EA3DCED}"/>
              </a:ext>
            </a:extLst>
          </p:cNvPr>
          <p:cNvSpPr>
            <a:spLocks noGrp="1"/>
          </p:cNvSpPr>
          <p:nvPr>
            <p:ph type="body" sz="quarter" idx="13"/>
          </p:nvPr>
        </p:nvSpPr>
        <p:spPr>
          <a:xfrm>
            <a:off x="2460669" y="2788920"/>
            <a:ext cx="7564175" cy="1910204"/>
          </a:xfrm>
        </p:spPr>
        <p:txBody>
          <a:bodyPr>
            <a:normAutofit/>
          </a:bodyPr>
          <a:lstStyle/>
          <a:p>
            <a:pPr marL="0" indent="0">
              <a:buNone/>
            </a:pPr>
            <a:r>
              <a:rPr lang="en-US" altLang="zh-CN" sz="2400" dirty="0"/>
              <a:t>Extracting analog features from Wi-Fi signal for device identification or recognition with Machine Learning method</a:t>
            </a:r>
            <a:endParaRPr lang="zh-CN" altLang="en-US" sz="2400" dirty="0"/>
          </a:p>
        </p:txBody>
      </p:sp>
    </p:spTree>
    <p:extLst>
      <p:ext uri="{BB962C8B-B14F-4D97-AF65-F5344CB8AC3E}">
        <p14:creationId xmlns:p14="http://schemas.microsoft.com/office/powerpoint/2010/main" val="2486784347"/>
      </p:ext>
    </p:extLst>
  </p:cSld>
  <p:clrMapOvr>
    <a:masterClrMapping/>
  </p:clrMapOvr>
  <p:transition spd="med">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2D69DB-8C69-4D10-9AA4-097B47D15568}"/>
              </a:ext>
            </a:extLst>
          </p:cNvPr>
          <p:cNvSpPr>
            <a:spLocks noGrp="1"/>
          </p:cNvSpPr>
          <p:nvPr>
            <p:ph type="title"/>
          </p:nvPr>
        </p:nvSpPr>
        <p:spPr/>
        <p:txBody>
          <a:bodyPr/>
          <a:lstStyle/>
          <a:p>
            <a:r>
              <a:rPr lang="en-US" altLang="zh-CN" dirty="0"/>
              <a:t>I&amp;Q</a:t>
            </a:r>
            <a:endParaRPr lang="zh-CN" altLang="en-US" dirty="0"/>
          </a:p>
        </p:txBody>
      </p:sp>
      <p:sp>
        <p:nvSpPr>
          <p:cNvPr id="3" name="日期占位符 2">
            <a:extLst>
              <a:ext uri="{FF2B5EF4-FFF2-40B4-BE49-F238E27FC236}">
                <a16:creationId xmlns:a16="http://schemas.microsoft.com/office/drawing/2014/main" id="{3CEEEEDF-55FF-4EF6-AC6F-1F06E52E6498}"/>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515E0A13-27C1-4889-8AED-7B2305FE1436}"/>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D4E45079-E52D-4459-BD73-5370DCC73FB0}"/>
              </a:ext>
            </a:extLst>
          </p:cNvPr>
          <p:cNvSpPr>
            <a:spLocks noGrp="1"/>
          </p:cNvSpPr>
          <p:nvPr>
            <p:ph type="sldNum" sz="quarter" idx="12"/>
          </p:nvPr>
        </p:nvSpPr>
        <p:spPr/>
        <p:txBody>
          <a:bodyPr/>
          <a:lstStyle/>
          <a:p>
            <a:fld id="{9860EDB8-5305-433F-BE41-D7A86D811DB3}" type="slidenum">
              <a:rPr lang="en-US" altLang="zh-CN" noProof="0" smtClean="0"/>
              <a:pPr/>
              <a:t>20</a:t>
            </a:fld>
            <a:endParaRPr lang="zh-CN" altLang="en-US" noProof="0" dirty="0"/>
          </a:p>
        </p:txBody>
      </p:sp>
      <p:sp>
        <p:nvSpPr>
          <p:cNvPr id="6" name="文本占位符 5">
            <a:extLst>
              <a:ext uri="{FF2B5EF4-FFF2-40B4-BE49-F238E27FC236}">
                <a16:creationId xmlns:a16="http://schemas.microsoft.com/office/drawing/2014/main" id="{4D9D109B-8B21-4588-B5AB-2B3AC152FD93}"/>
              </a:ext>
            </a:extLst>
          </p:cNvPr>
          <p:cNvSpPr>
            <a:spLocks noGrp="1"/>
          </p:cNvSpPr>
          <p:nvPr>
            <p:ph type="body" sz="quarter" idx="13"/>
          </p:nvPr>
        </p:nvSpPr>
        <p:spPr/>
        <p:txBody>
          <a:bodyPr/>
          <a:lstStyle/>
          <a:p>
            <a:pPr marL="0" indent="0">
              <a:buNone/>
            </a:pPr>
            <a:r>
              <a:rPr lang="en-US" altLang="zh-CN" dirty="0"/>
              <a:t>Each sample have I&amp;Q data.</a:t>
            </a:r>
          </a:p>
          <a:p>
            <a:r>
              <a:rPr lang="en-US" altLang="zh-CN" dirty="0"/>
              <a:t>If we only put I/Q data in model, then we will miss:</a:t>
            </a:r>
          </a:p>
          <a:p>
            <a:pPr lvl="1"/>
            <a:r>
              <a:rPr lang="en-US" altLang="zh-CN" dirty="0"/>
              <a:t>Digital information(We can’t decode it any longer)</a:t>
            </a:r>
          </a:p>
          <a:p>
            <a:pPr lvl="1"/>
            <a:r>
              <a:rPr lang="en-US" altLang="zh-CN" dirty="0"/>
              <a:t>Phase difference between I, Q</a:t>
            </a:r>
          </a:p>
          <a:p>
            <a:r>
              <a:rPr lang="en-US" altLang="zh-CN" dirty="0"/>
              <a:t>We are not sure which method, input I&amp;Q or I/Q only is better, so we need to process both of them. </a:t>
            </a:r>
          </a:p>
          <a:p>
            <a:r>
              <a:rPr lang="en-US" altLang="zh-CN" dirty="0"/>
              <a:t>We will experiment each model with I/Q only input and I&amp;Q input.</a:t>
            </a:r>
          </a:p>
          <a:p>
            <a:pPr marL="457189" lvl="1" indent="0">
              <a:buNone/>
            </a:pPr>
            <a:endParaRPr lang="en-US" altLang="zh-CN" dirty="0"/>
          </a:p>
          <a:p>
            <a:pPr lvl="1"/>
            <a:endParaRPr lang="zh-CN" altLang="en-US" dirty="0"/>
          </a:p>
        </p:txBody>
      </p:sp>
    </p:spTree>
    <p:extLst>
      <p:ext uri="{BB962C8B-B14F-4D97-AF65-F5344CB8AC3E}">
        <p14:creationId xmlns:p14="http://schemas.microsoft.com/office/powerpoint/2010/main" val="2218953446"/>
      </p:ext>
    </p:extLst>
  </p:cSld>
  <p:clrMapOvr>
    <a:masterClrMapping/>
  </p:clrMapOvr>
  <p:transition spd="med">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12093F-8AE0-40C3-A1A5-20B6D2F7FF13}"/>
              </a:ext>
            </a:extLst>
          </p:cNvPr>
          <p:cNvSpPr>
            <a:spLocks noGrp="1"/>
          </p:cNvSpPr>
          <p:nvPr>
            <p:ph type="title"/>
          </p:nvPr>
        </p:nvSpPr>
        <p:spPr/>
        <p:txBody>
          <a:bodyPr>
            <a:normAutofit fontScale="90000"/>
          </a:bodyPr>
          <a:lstStyle/>
          <a:p>
            <a:r>
              <a:rPr lang="en-US" altLang="zh-CN" dirty="0"/>
              <a:t>Data Cleaning:</a:t>
            </a:r>
            <a:r>
              <a:rPr lang="zh-CN" altLang="en-US" dirty="0"/>
              <a:t> </a:t>
            </a:r>
            <a:r>
              <a:rPr lang="en-US" altLang="zh-CN" dirty="0"/>
              <a:t>Trunk Quite Head</a:t>
            </a:r>
            <a:endParaRPr lang="zh-CN" altLang="en-US" dirty="0"/>
          </a:p>
        </p:txBody>
      </p:sp>
      <p:sp>
        <p:nvSpPr>
          <p:cNvPr id="3" name="内容占位符 2">
            <a:extLst>
              <a:ext uri="{FF2B5EF4-FFF2-40B4-BE49-F238E27FC236}">
                <a16:creationId xmlns:a16="http://schemas.microsoft.com/office/drawing/2014/main" id="{5DE040BC-3F24-46C8-BC2E-A47DE0BDC297}"/>
              </a:ext>
            </a:extLst>
          </p:cNvPr>
          <p:cNvSpPr>
            <a:spLocks noGrp="1"/>
          </p:cNvSpPr>
          <p:nvPr>
            <p:ph sz="quarter" idx="10"/>
          </p:nvPr>
        </p:nvSpPr>
        <p:spPr>
          <a:xfrm>
            <a:off x="7172588" y="1353933"/>
            <a:ext cx="4414980" cy="4515867"/>
          </a:xfrm>
        </p:spPr>
        <p:txBody>
          <a:bodyPr/>
          <a:lstStyle/>
          <a:p>
            <a:r>
              <a:rPr lang="en-US" altLang="zh-CN" dirty="0"/>
              <a:t>We use short time energy to trunk the quite head of the signal </a:t>
            </a:r>
            <a:endParaRPr lang="zh-CN" altLang="en-US" dirty="0"/>
          </a:p>
        </p:txBody>
      </p:sp>
      <p:sp>
        <p:nvSpPr>
          <p:cNvPr id="4" name="日期占位符 3">
            <a:extLst>
              <a:ext uri="{FF2B5EF4-FFF2-40B4-BE49-F238E27FC236}">
                <a16:creationId xmlns:a16="http://schemas.microsoft.com/office/drawing/2014/main" id="{C95CB3B8-76F6-4353-85D2-38B9A460CDFB}"/>
              </a:ext>
            </a:extLst>
          </p:cNvPr>
          <p:cNvSpPr>
            <a:spLocks noGrp="1"/>
          </p:cNvSpPr>
          <p:nvPr>
            <p:ph type="dt" sz="half" idx="2"/>
          </p:nvPr>
        </p:nvSpPr>
        <p:spPr/>
        <p:txBody>
          <a:bodyPr/>
          <a:lstStyle/>
          <a:p>
            <a:fld id="{6ADAE8E0-AD22-4009-A222-EF060C111DC5}" type="datetime1">
              <a:rPr lang="zh-CN" altLang="en-US" smtClean="0"/>
              <a:t>2019/10/18</a:t>
            </a:fld>
            <a:endParaRPr lang="en-US" dirty="0"/>
          </a:p>
        </p:txBody>
      </p:sp>
      <p:sp>
        <p:nvSpPr>
          <p:cNvPr id="5" name="页脚占位符 4">
            <a:extLst>
              <a:ext uri="{FF2B5EF4-FFF2-40B4-BE49-F238E27FC236}">
                <a16:creationId xmlns:a16="http://schemas.microsoft.com/office/drawing/2014/main" id="{C423AA7B-A97A-4555-9A52-325CBFCED180}"/>
              </a:ext>
            </a:extLst>
          </p:cNvPr>
          <p:cNvSpPr>
            <a:spLocks noGrp="1"/>
          </p:cNvSpPr>
          <p:nvPr>
            <p:ph type="ftr" sz="quarter" idx="3"/>
          </p:nvPr>
        </p:nvSpPr>
        <p:spPr/>
        <p:txBody>
          <a:bodyPr/>
          <a:lstStyle/>
          <a:p>
            <a:r>
              <a:rPr lang="en-US" altLang="zh-CN" noProof="0"/>
              <a:t>RFML</a:t>
            </a:r>
            <a:endParaRPr lang="zh-CN" altLang="en-US" noProof="0" dirty="0"/>
          </a:p>
        </p:txBody>
      </p:sp>
      <p:sp>
        <p:nvSpPr>
          <p:cNvPr id="6" name="灯片编号占位符 5">
            <a:extLst>
              <a:ext uri="{FF2B5EF4-FFF2-40B4-BE49-F238E27FC236}">
                <a16:creationId xmlns:a16="http://schemas.microsoft.com/office/drawing/2014/main" id="{5DCA54CC-6F92-4577-9DAB-212E27984B48}"/>
              </a:ext>
            </a:extLst>
          </p:cNvPr>
          <p:cNvSpPr>
            <a:spLocks noGrp="1"/>
          </p:cNvSpPr>
          <p:nvPr>
            <p:ph type="sldNum" sz="quarter" idx="4"/>
          </p:nvPr>
        </p:nvSpPr>
        <p:spPr/>
        <p:txBody>
          <a:bodyPr/>
          <a:lstStyle/>
          <a:p>
            <a:fld id="{9860EDB8-5305-433F-BE41-D7A86D811DB3}" type="slidenum">
              <a:rPr lang="en-US" smtClean="0"/>
              <a:pPr/>
              <a:t>21</a:t>
            </a:fld>
            <a:endParaRPr lang="en-US" dirty="0"/>
          </a:p>
        </p:txBody>
      </p:sp>
      <p:pic>
        <p:nvPicPr>
          <p:cNvPr id="12" name="图片占位符 11">
            <a:extLst>
              <a:ext uri="{FF2B5EF4-FFF2-40B4-BE49-F238E27FC236}">
                <a16:creationId xmlns:a16="http://schemas.microsoft.com/office/drawing/2014/main" id="{9DC8FAA0-0823-4816-A083-E2DFC291979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100" b="2100"/>
          <a:stretch>
            <a:fillRect/>
          </a:stretch>
        </p:blipFill>
        <p:spPr>
          <a:xfrm>
            <a:off x="604433" y="1353934"/>
            <a:ext cx="6322751" cy="4515867"/>
          </a:xfrm>
        </p:spPr>
      </p:pic>
      <p:pic>
        <p:nvPicPr>
          <p:cNvPr id="14" name="图片 13">
            <a:extLst>
              <a:ext uri="{FF2B5EF4-FFF2-40B4-BE49-F238E27FC236}">
                <a16:creationId xmlns:a16="http://schemas.microsoft.com/office/drawing/2014/main" id="{8F7FD6FB-4EDF-4C48-94FE-249779BEE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6946" y="2489097"/>
            <a:ext cx="4551581" cy="3380703"/>
          </a:xfrm>
          <a:prstGeom prst="rect">
            <a:avLst/>
          </a:prstGeom>
        </p:spPr>
      </p:pic>
    </p:spTree>
    <p:extLst>
      <p:ext uri="{BB962C8B-B14F-4D97-AF65-F5344CB8AC3E}">
        <p14:creationId xmlns:p14="http://schemas.microsoft.com/office/powerpoint/2010/main" val="1999493597"/>
      </p:ext>
    </p:extLst>
  </p:cSld>
  <p:clrMapOvr>
    <a:masterClrMapping/>
  </p:clrMapOvr>
  <p:transition spd="med">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FE22E833-4607-4051-B36A-F3268B166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976" y="1333849"/>
            <a:ext cx="5768831" cy="4326623"/>
          </a:xfrm>
          <a:prstGeom prst="rect">
            <a:avLst/>
          </a:prstGeom>
        </p:spPr>
      </p:pic>
      <p:sp>
        <p:nvSpPr>
          <p:cNvPr id="2" name="标题 1">
            <a:extLst>
              <a:ext uri="{FF2B5EF4-FFF2-40B4-BE49-F238E27FC236}">
                <a16:creationId xmlns:a16="http://schemas.microsoft.com/office/drawing/2014/main" id="{C2871714-CAA2-4CDA-AFCD-F8354606C530}"/>
              </a:ext>
            </a:extLst>
          </p:cNvPr>
          <p:cNvSpPr>
            <a:spLocks noGrp="1"/>
          </p:cNvSpPr>
          <p:nvPr>
            <p:ph type="title"/>
          </p:nvPr>
        </p:nvSpPr>
        <p:spPr>
          <a:xfrm>
            <a:off x="521210" y="448056"/>
            <a:ext cx="7488010" cy="640080"/>
          </a:xfrm>
        </p:spPr>
        <p:txBody>
          <a:bodyPr>
            <a:normAutofit fontScale="90000"/>
          </a:bodyPr>
          <a:lstStyle/>
          <a:p>
            <a:r>
              <a:rPr lang="en-US" altLang="zh-CN" dirty="0"/>
              <a:t>Data Cleaning: Discard the quite tail</a:t>
            </a:r>
            <a:endParaRPr lang="zh-CN" altLang="en-US" dirty="0"/>
          </a:p>
        </p:txBody>
      </p:sp>
      <p:sp>
        <p:nvSpPr>
          <p:cNvPr id="3" name="内容占位符 2">
            <a:extLst>
              <a:ext uri="{FF2B5EF4-FFF2-40B4-BE49-F238E27FC236}">
                <a16:creationId xmlns:a16="http://schemas.microsoft.com/office/drawing/2014/main" id="{83F9B29D-4B82-48F6-8992-0D27B9D14637}"/>
              </a:ext>
            </a:extLst>
          </p:cNvPr>
          <p:cNvSpPr>
            <a:spLocks noGrp="1"/>
          </p:cNvSpPr>
          <p:nvPr>
            <p:ph sz="quarter" idx="10"/>
          </p:nvPr>
        </p:nvSpPr>
        <p:spPr/>
        <p:txBody>
          <a:bodyPr/>
          <a:lstStyle/>
          <a:p>
            <a:r>
              <a:rPr lang="en-US" altLang="zh-CN" dirty="0"/>
              <a:t>Mean power is tow low(for long quite tail signal)</a:t>
            </a:r>
          </a:p>
          <a:p>
            <a:endParaRPr lang="en-US" altLang="zh-CN" dirty="0"/>
          </a:p>
          <a:p>
            <a:r>
              <a:rPr lang="en-US" altLang="zh-CN" dirty="0"/>
              <a:t>Power difference between first and last quarter is too large.</a:t>
            </a:r>
            <a:endParaRPr lang="zh-CN" altLang="en-US" dirty="0"/>
          </a:p>
        </p:txBody>
      </p:sp>
      <p:sp>
        <p:nvSpPr>
          <p:cNvPr id="4" name="日期占位符 3">
            <a:extLst>
              <a:ext uri="{FF2B5EF4-FFF2-40B4-BE49-F238E27FC236}">
                <a16:creationId xmlns:a16="http://schemas.microsoft.com/office/drawing/2014/main" id="{A081724F-D1D0-40BD-AEEE-58BA2B5D106E}"/>
              </a:ext>
            </a:extLst>
          </p:cNvPr>
          <p:cNvSpPr>
            <a:spLocks noGrp="1"/>
          </p:cNvSpPr>
          <p:nvPr>
            <p:ph type="dt" sz="half" idx="2"/>
          </p:nvPr>
        </p:nvSpPr>
        <p:spPr/>
        <p:txBody>
          <a:bodyPr/>
          <a:lstStyle/>
          <a:p>
            <a:fld id="{6ADAE8E0-AD22-4009-A222-EF060C111DC5}" type="datetime1">
              <a:rPr lang="zh-CN" altLang="en-US" smtClean="0"/>
              <a:t>2019/10/18</a:t>
            </a:fld>
            <a:endParaRPr lang="en-US" dirty="0"/>
          </a:p>
        </p:txBody>
      </p:sp>
      <p:sp>
        <p:nvSpPr>
          <p:cNvPr id="5" name="页脚占位符 4">
            <a:extLst>
              <a:ext uri="{FF2B5EF4-FFF2-40B4-BE49-F238E27FC236}">
                <a16:creationId xmlns:a16="http://schemas.microsoft.com/office/drawing/2014/main" id="{C1D59D05-B316-40B4-9B0C-E409B210F65C}"/>
              </a:ext>
            </a:extLst>
          </p:cNvPr>
          <p:cNvSpPr>
            <a:spLocks noGrp="1"/>
          </p:cNvSpPr>
          <p:nvPr>
            <p:ph type="ftr" sz="quarter" idx="3"/>
          </p:nvPr>
        </p:nvSpPr>
        <p:spPr/>
        <p:txBody>
          <a:bodyPr/>
          <a:lstStyle/>
          <a:p>
            <a:r>
              <a:rPr lang="en-US" altLang="zh-CN" noProof="0"/>
              <a:t>RFML</a:t>
            </a:r>
            <a:endParaRPr lang="zh-CN" altLang="en-US" noProof="0" dirty="0"/>
          </a:p>
        </p:txBody>
      </p:sp>
      <p:sp>
        <p:nvSpPr>
          <p:cNvPr id="6" name="灯片编号占位符 5">
            <a:extLst>
              <a:ext uri="{FF2B5EF4-FFF2-40B4-BE49-F238E27FC236}">
                <a16:creationId xmlns:a16="http://schemas.microsoft.com/office/drawing/2014/main" id="{2302B474-E2E6-4F2C-8701-F211BD868143}"/>
              </a:ext>
            </a:extLst>
          </p:cNvPr>
          <p:cNvSpPr>
            <a:spLocks noGrp="1"/>
          </p:cNvSpPr>
          <p:nvPr>
            <p:ph type="sldNum" sz="quarter" idx="4"/>
          </p:nvPr>
        </p:nvSpPr>
        <p:spPr/>
        <p:txBody>
          <a:bodyPr/>
          <a:lstStyle/>
          <a:p>
            <a:fld id="{9860EDB8-5305-433F-BE41-D7A86D811DB3}" type="slidenum">
              <a:rPr lang="en-US" smtClean="0"/>
              <a:pPr/>
              <a:t>22</a:t>
            </a:fld>
            <a:endParaRPr lang="en-US" dirty="0"/>
          </a:p>
        </p:txBody>
      </p:sp>
      <p:pic>
        <p:nvPicPr>
          <p:cNvPr id="10" name="图片 9">
            <a:extLst>
              <a:ext uri="{FF2B5EF4-FFF2-40B4-BE49-F238E27FC236}">
                <a16:creationId xmlns:a16="http://schemas.microsoft.com/office/drawing/2014/main" id="{6B15B295-899D-427D-A3E9-FD7222420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976" y="1333849"/>
            <a:ext cx="5768830" cy="4326623"/>
          </a:xfrm>
          <a:prstGeom prst="rect">
            <a:avLst/>
          </a:prstGeom>
        </p:spPr>
      </p:pic>
    </p:spTree>
    <p:extLst>
      <p:ext uri="{BB962C8B-B14F-4D97-AF65-F5344CB8AC3E}">
        <p14:creationId xmlns:p14="http://schemas.microsoft.com/office/powerpoint/2010/main" val="3412941863"/>
      </p:ext>
    </p:extLst>
  </p:cSld>
  <p:clrMapOvr>
    <a:masterClrMapping/>
  </p:clrMapOvr>
  <p:transition spd="med">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8DC02F-5E54-4EBC-96EA-CF079DF55650}"/>
              </a:ext>
            </a:extLst>
          </p:cNvPr>
          <p:cNvSpPr>
            <a:spLocks noGrp="1"/>
          </p:cNvSpPr>
          <p:nvPr>
            <p:ph type="title"/>
          </p:nvPr>
        </p:nvSpPr>
        <p:spPr/>
        <p:txBody>
          <a:bodyPr>
            <a:normAutofit/>
          </a:bodyPr>
          <a:lstStyle/>
          <a:p>
            <a:r>
              <a:rPr lang="en-US" altLang="zh-CN" dirty="0"/>
              <a:t>Data Cleaning: Normalization</a:t>
            </a:r>
            <a:endParaRPr lang="zh-CN" altLang="en-US" dirty="0"/>
          </a:p>
        </p:txBody>
      </p:sp>
      <p:sp>
        <p:nvSpPr>
          <p:cNvPr id="3" name="内容占位符 2">
            <a:extLst>
              <a:ext uri="{FF2B5EF4-FFF2-40B4-BE49-F238E27FC236}">
                <a16:creationId xmlns:a16="http://schemas.microsoft.com/office/drawing/2014/main" id="{DA234D88-1A28-4ECD-A528-9954328DB5A1}"/>
              </a:ext>
            </a:extLst>
          </p:cNvPr>
          <p:cNvSpPr>
            <a:spLocks noGrp="1"/>
          </p:cNvSpPr>
          <p:nvPr>
            <p:ph sz="quarter" idx="10"/>
          </p:nvPr>
        </p:nvSpPr>
        <p:spPr/>
        <p:txBody>
          <a:bodyPr/>
          <a:lstStyle/>
          <a:p>
            <a:r>
              <a:rPr lang="en-US" altLang="zh-CN" dirty="0"/>
              <a:t>We can normalize the data with Min-Max normalize or std normalize</a:t>
            </a:r>
          </a:p>
          <a:p>
            <a:r>
              <a:rPr lang="en-US" altLang="zh-CN" dirty="0"/>
              <a:t>Both of them can eliminate influence of distance change</a:t>
            </a:r>
          </a:p>
          <a:p>
            <a:r>
              <a:rPr lang="en-US" altLang="zh-CN" dirty="0"/>
              <a:t>We</a:t>
            </a:r>
            <a:r>
              <a:rPr lang="zh-CN" altLang="en-US" dirty="0"/>
              <a:t> </a:t>
            </a:r>
            <a:r>
              <a:rPr lang="en-US" altLang="zh-CN" dirty="0"/>
              <a:t>use</a:t>
            </a:r>
            <a:r>
              <a:rPr lang="zh-CN" altLang="en-US" dirty="0"/>
              <a:t> </a:t>
            </a:r>
            <a:r>
              <a:rPr lang="en-US" altLang="zh-CN" dirty="0"/>
              <a:t>Min-Max</a:t>
            </a:r>
            <a:r>
              <a:rPr lang="zh-CN" altLang="en-US" dirty="0"/>
              <a:t> </a:t>
            </a:r>
            <a:r>
              <a:rPr lang="en-US" altLang="zh-CN" dirty="0"/>
              <a:t>normalize.</a:t>
            </a:r>
            <a:r>
              <a:rPr lang="zh-CN" altLang="en-US" dirty="0"/>
              <a:t> </a:t>
            </a:r>
            <a:r>
              <a:rPr lang="en-US" altLang="zh-CN" dirty="0"/>
              <a:t>Which</a:t>
            </a:r>
            <a:r>
              <a:rPr lang="zh-CN" altLang="en-US" dirty="0"/>
              <a:t> </a:t>
            </a:r>
            <a:r>
              <a:rPr lang="en-US" altLang="zh-CN" dirty="0"/>
              <a:t>could make all point’s value &lt; 1.0</a:t>
            </a:r>
          </a:p>
        </p:txBody>
      </p:sp>
      <p:sp>
        <p:nvSpPr>
          <p:cNvPr id="4" name="日期占位符 3">
            <a:extLst>
              <a:ext uri="{FF2B5EF4-FFF2-40B4-BE49-F238E27FC236}">
                <a16:creationId xmlns:a16="http://schemas.microsoft.com/office/drawing/2014/main" id="{097A7F91-59E5-41BE-A9B3-F2CE6E98DBA1}"/>
              </a:ext>
            </a:extLst>
          </p:cNvPr>
          <p:cNvSpPr>
            <a:spLocks noGrp="1"/>
          </p:cNvSpPr>
          <p:nvPr>
            <p:ph type="dt" sz="half" idx="2"/>
          </p:nvPr>
        </p:nvSpPr>
        <p:spPr/>
        <p:txBody>
          <a:bodyPr/>
          <a:lstStyle/>
          <a:p>
            <a:fld id="{6ADAE8E0-AD22-4009-A222-EF060C111DC5}" type="datetime1">
              <a:rPr lang="zh-CN" altLang="en-US" smtClean="0"/>
              <a:t>2019/10/18</a:t>
            </a:fld>
            <a:endParaRPr lang="en-US" dirty="0"/>
          </a:p>
        </p:txBody>
      </p:sp>
      <p:sp>
        <p:nvSpPr>
          <p:cNvPr id="5" name="页脚占位符 4">
            <a:extLst>
              <a:ext uri="{FF2B5EF4-FFF2-40B4-BE49-F238E27FC236}">
                <a16:creationId xmlns:a16="http://schemas.microsoft.com/office/drawing/2014/main" id="{EE59DEF9-1CA5-4AEF-941A-9419CB33749E}"/>
              </a:ext>
            </a:extLst>
          </p:cNvPr>
          <p:cNvSpPr>
            <a:spLocks noGrp="1"/>
          </p:cNvSpPr>
          <p:nvPr>
            <p:ph type="ftr" sz="quarter" idx="3"/>
          </p:nvPr>
        </p:nvSpPr>
        <p:spPr/>
        <p:txBody>
          <a:bodyPr/>
          <a:lstStyle/>
          <a:p>
            <a:r>
              <a:rPr lang="en-US" altLang="zh-CN" noProof="0"/>
              <a:t>RFML</a:t>
            </a:r>
            <a:endParaRPr lang="zh-CN" altLang="en-US" noProof="0" dirty="0"/>
          </a:p>
        </p:txBody>
      </p:sp>
      <p:sp>
        <p:nvSpPr>
          <p:cNvPr id="6" name="灯片编号占位符 5">
            <a:extLst>
              <a:ext uri="{FF2B5EF4-FFF2-40B4-BE49-F238E27FC236}">
                <a16:creationId xmlns:a16="http://schemas.microsoft.com/office/drawing/2014/main" id="{4680126D-0123-4839-908F-9E50783384A0}"/>
              </a:ext>
            </a:extLst>
          </p:cNvPr>
          <p:cNvSpPr>
            <a:spLocks noGrp="1"/>
          </p:cNvSpPr>
          <p:nvPr>
            <p:ph type="sldNum" sz="quarter" idx="4"/>
          </p:nvPr>
        </p:nvSpPr>
        <p:spPr/>
        <p:txBody>
          <a:bodyPr/>
          <a:lstStyle/>
          <a:p>
            <a:fld id="{9860EDB8-5305-433F-BE41-D7A86D811DB3}" type="slidenum">
              <a:rPr lang="en-US" smtClean="0"/>
              <a:pPr/>
              <a:t>23</a:t>
            </a:fld>
            <a:endParaRPr lang="en-US" dirty="0"/>
          </a:p>
        </p:txBody>
      </p:sp>
      <p:pic>
        <p:nvPicPr>
          <p:cNvPr id="26" name="图片占位符 25">
            <a:extLst>
              <a:ext uri="{FF2B5EF4-FFF2-40B4-BE49-F238E27FC236}">
                <a16:creationId xmlns:a16="http://schemas.microsoft.com/office/drawing/2014/main" id="{E937C971-195C-4890-8FFB-B85DB3F0D955}"/>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4726" r="4726"/>
          <a:stretch>
            <a:fillRect/>
          </a:stretch>
        </p:blipFill>
        <p:spPr/>
      </p:pic>
    </p:spTree>
    <p:extLst>
      <p:ext uri="{BB962C8B-B14F-4D97-AF65-F5344CB8AC3E}">
        <p14:creationId xmlns:p14="http://schemas.microsoft.com/office/powerpoint/2010/main" val="2001316321"/>
      </p:ext>
    </p:extLst>
  </p:cSld>
  <p:clrMapOvr>
    <a:masterClrMapping/>
  </p:clrMapOvr>
  <p:transition spd="med">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8DC02F-5E54-4EBC-96EA-CF079DF55650}"/>
              </a:ext>
            </a:extLst>
          </p:cNvPr>
          <p:cNvSpPr>
            <a:spLocks noGrp="1"/>
          </p:cNvSpPr>
          <p:nvPr>
            <p:ph type="title"/>
          </p:nvPr>
        </p:nvSpPr>
        <p:spPr/>
        <p:txBody>
          <a:bodyPr>
            <a:normAutofit/>
          </a:bodyPr>
          <a:lstStyle/>
          <a:p>
            <a:r>
              <a:rPr lang="en-US" altLang="zh-CN" dirty="0"/>
              <a:t>Data Cleaning: Normalization</a:t>
            </a:r>
            <a:endParaRPr lang="zh-CN" altLang="en-US" dirty="0"/>
          </a:p>
        </p:txBody>
      </p:sp>
      <p:sp>
        <p:nvSpPr>
          <p:cNvPr id="3" name="内容占位符 2">
            <a:extLst>
              <a:ext uri="{FF2B5EF4-FFF2-40B4-BE49-F238E27FC236}">
                <a16:creationId xmlns:a16="http://schemas.microsoft.com/office/drawing/2014/main" id="{DA234D88-1A28-4ECD-A528-9954328DB5A1}"/>
              </a:ext>
            </a:extLst>
          </p:cNvPr>
          <p:cNvSpPr>
            <a:spLocks noGrp="1"/>
          </p:cNvSpPr>
          <p:nvPr>
            <p:ph sz="quarter" idx="10"/>
          </p:nvPr>
        </p:nvSpPr>
        <p:spPr>
          <a:xfrm>
            <a:off x="6096000" y="1446017"/>
            <a:ext cx="5491567" cy="5123063"/>
          </a:xfrm>
        </p:spPr>
        <p:txBody>
          <a:bodyPr>
            <a:normAutofit/>
          </a:bodyPr>
          <a:lstStyle/>
          <a:p>
            <a:r>
              <a:rPr lang="en-US" altLang="zh-CN" dirty="0"/>
              <a:t>It will be easier for training and sharing our dataset with pre-normalized samples</a:t>
            </a:r>
          </a:p>
          <a:p>
            <a:r>
              <a:rPr lang="en-US" altLang="zh-CN" dirty="0"/>
              <a:t>Normalize I/Q separately can be used for I or Q only training</a:t>
            </a:r>
          </a:p>
          <a:p>
            <a:r>
              <a:rPr lang="en-US" altLang="zh-CN" dirty="0"/>
              <a:t>Complex normalize I&amp;Q can be used for  training with I&amp;Q input. However, this method will give out phase offset information when use I/Q only input.</a:t>
            </a:r>
          </a:p>
          <a:p>
            <a:r>
              <a:rPr lang="en-US" altLang="zh-CN" dirty="0"/>
              <a:t>Good thing is I proved that when I/Q’s max value is close, then first normalized separately, then use complex normalize is almost same to the result of use complex normalize at first.</a:t>
            </a:r>
          </a:p>
        </p:txBody>
      </p:sp>
      <p:sp>
        <p:nvSpPr>
          <p:cNvPr id="4" name="日期占位符 3">
            <a:extLst>
              <a:ext uri="{FF2B5EF4-FFF2-40B4-BE49-F238E27FC236}">
                <a16:creationId xmlns:a16="http://schemas.microsoft.com/office/drawing/2014/main" id="{097A7F91-59E5-41BE-A9B3-F2CE6E98DBA1}"/>
              </a:ext>
            </a:extLst>
          </p:cNvPr>
          <p:cNvSpPr>
            <a:spLocks noGrp="1"/>
          </p:cNvSpPr>
          <p:nvPr>
            <p:ph type="dt" sz="half" idx="2"/>
          </p:nvPr>
        </p:nvSpPr>
        <p:spPr/>
        <p:txBody>
          <a:bodyPr/>
          <a:lstStyle/>
          <a:p>
            <a:fld id="{6ADAE8E0-AD22-4009-A222-EF060C111DC5}" type="datetime1">
              <a:rPr lang="zh-CN" altLang="en-US" smtClean="0"/>
              <a:t>2019/10/18</a:t>
            </a:fld>
            <a:endParaRPr lang="en-US" dirty="0"/>
          </a:p>
        </p:txBody>
      </p:sp>
      <p:sp>
        <p:nvSpPr>
          <p:cNvPr id="5" name="页脚占位符 4">
            <a:extLst>
              <a:ext uri="{FF2B5EF4-FFF2-40B4-BE49-F238E27FC236}">
                <a16:creationId xmlns:a16="http://schemas.microsoft.com/office/drawing/2014/main" id="{EE59DEF9-1CA5-4AEF-941A-9419CB33749E}"/>
              </a:ext>
            </a:extLst>
          </p:cNvPr>
          <p:cNvSpPr>
            <a:spLocks noGrp="1"/>
          </p:cNvSpPr>
          <p:nvPr>
            <p:ph type="ftr" sz="quarter" idx="3"/>
          </p:nvPr>
        </p:nvSpPr>
        <p:spPr/>
        <p:txBody>
          <a:bodyPr/>
          <a:lstStyle/>
          <a:p>
            <a:r>
              <a:rPr lang="en-US" altLang="zh-CN" noProof="0"/>
              <a:t>RFML</a:t>
            </a:r>
            <a:endParaRPr lang="zh-CN" altLang="en-US" noProof="0" dirty="0"/>
          </a:p>
        </p:txBody>
      </p:sp>
      <p:sp>
        <p:nvSpPr>
          <p:cNvPr id="6" name="灯片编号占位符 5">
            <a:extLst>
              <a:ext uri="{FF2B5EF4-FFF2-40B4-BE49-F238E27FC236}">
                <a16:creationId xmlns:a16="http://schemas.microsoft.com/office/drawing/2014/main" id="{4680126D-0123-4839-908F-9E50783384A0}"/>
              </a:ext>
            </a:extLst>
          </p:cNvPr>
          <p:cNvSpPr>
            <a:spLocks noGrp="1"/>
          </p:cNvSpPr>
          <p:nvPr>
            <p:ph type="sldNum" sz="quarter" idx="4"/>
          </p:nvPr>
        </p:nvSpPr>
        <p:spPr/>
        <p:txBody>
          <a:bodyPr/>
          <a:lstStyle/>
          <a:p>
            <a:fld id="{9860EDB8-5305-433F-BE41-D7A86D811DB3}" type="slidenum">
              <a:rPr lang="en-US" smtClean="0"/>
              <a:pPr/>
              <a:t>24</a:t>
            </a:fld>
            <a:endParaRPr lang="en-US" dirty="0"/>
          </a:p>
        </p:txBody>
      </p:sp>
      <p:pic>
        <p:nvPicPr>
          <p:cNvPr id="10" name="图片 9">
            <a:extLst>
              <a:ext uri="{FF2B5EF4-FFF2-40B4-BE49-F238E27FC236}">
                <a16:creationId xmlns:a16="http://schemas.microsoft.com/office/drawing/2014/main" id="{34DF6FAC-AF94-40FA-8CB9-029FC3644CDD}"/>
              </a:ext>
            </a:extLst>
          </p:cNvPr>
          <p:cNvPicPr>
            <a:picLocks noChangeAspect="1"/>
          </p:cNvPicPr>
          <p:nvPr/>
        </p:nvPicPr>
        <p:blipFill rotWithShape="1">
          <a:blip r:embed="rId2">
            <a:extLst>
              <a:ext uri="{28A0092B-C50C-407E-A947-70E740481C1C}">
                <a14:useLocalDpi xmlns:a14="http://schemas.microsoft.com/office/drawing/2010/main" val="0"/>
              </a:ext>
            </a:extLst>
          </a:blip>
          <a:srcRect l="3761" t="13211" r="3761" b="5321"/>
          <a:stretch/>
        </p:blipFill>
        <p:spPr>
          <a:xfrm>
            <a:off x="693219" y="1270931"/>
            <a:ext cx="4429931" cy="5587069"/>
          </a:xfrm>
          <a:prstGeom prst="rect">
            <a:avLst/>
          </a:prstGeom>
        </p:spPr>
      </p:pic>
    </p:spTree>
    <p:extLst>
      <p:ext uri="{BB962C8B-B14F-4D97-AF65-F5344CB8AC3E}">
        <p14:creationId xmlns:p14="http://schemas.microsoft.com/office/powerpoint/2010/main" val="4095180148"/>
      </p:ext>
    </p:extLst>
  </p:cSld>
  <p:clrMapOvr>
    <a:masterClrMapping/>
  </p:clrMapOvr>
  <p:transition spd="med">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9A2DBE-E197-46BF-99A1-0495AD567B12}"/>
              </a:ext>
            </a:extLst>
          </p:cNvPr>
          <p:cNvSpPr>
            <a:spLocks noGrp="1"/>
          </p:cNvSpPr>
          <p:nvPr>
            <p:ph type="title"/>
          </p:nvPr>
        </p:nvSpPr>
        <p:spPr>
          <a:xfrm>
            <a:off x="521210" y="448056"/>
            <a:ext cx="8027172" cy="640080"/>
          </a:xfrm>
        </p:spPr>
        <p:txBody>
          <a:bodyPr>
            <a:normAutofit/>
          </a:bodyPr>
          <a:lstStyle/>
          <a:p>
            <a:r>
              <a:rPr lang="en-US" altLang="zh-CN" dirty="0"/>
              <a:t>Data Packaging: Convert to HDF5</a:t>
            </a:r>
            <a:endParaRPr lang="zh-CN" altLang="en-US" dirty="0"/>
          </a:p>
        </p:txBody>
      </p:sp>
      <p:sp>
        <p:nvSpPr>
          <p:cNvPr id="3" name="内容占位符 2">
            <a:extLst>
              <a:ext uri="{FF2B5EF4-FFF2-40B4-BE49-F238E27FC236}">
                <a16:creationId xmlns:a16="http://schemas.microsoft.com/office/drawing/2014/main" id="{F653706F-6138-4D33-92C5-1174CC33F97D}"/>
              </a:ext>
            </a:extLst>
          </p:cNvPr>
          <p:cNvSpPr>
            <a:spLocks noGrp="1"/>
          </p:cNvSpPr>
          <p:nvPr>
            <p:ph sz="quarter" idx="10"/>
          </p:nvPr>
        </p:nvSpPr>
        <p:spPr/>
        <p:txBody>
          <a:bodyPr/>
          <a:lstStyle/>
          <a:p>
            <a:r>
              <a:rPr lang="en-US" altLang="zh-CN" dirty="0"/>
              <a:t>HDF5 is widely used in machine learning area. C, Matlab can also use it.</a:t>
            </a:r>
          </a:p>
          <a:p>
            <a:r>
              <a:rPr lang="en-US" altLang="zh-CN" dirty="0"/>
              <a:t>HDF5 is much more small than csv, while much more quicker when load and save the data.</a:t>
            </a:r>
            <a:endParaRPr lang="zh-CN" altLang="en-US" dirty="0"/>
          </a:p>
        </p:txBody>
      </p:sp>
      <p:sp>
        <p:nvSpPr>
          <p:cNvPr id="4" name="日期占位符 3">
            <a:extLst>
              <a:ext uri="{FF2B5EF4-FFF2-40B4-BE49-F238E27FC236}">
                <a16:creationId xmlns:a16="http://schemas.microsoft.com/office/drawing/2014/main" id="{CB9EBA7E-97F4-4412-886C-8260A0BB3860}"/>
              </a:ext>
            </a:extLst>
          </p:cNvPr>
          <p:cNvSpPr>
            <a:spLocks noGrp="1"/>
          </p:cNvSpPr>
          <p:nvPr>
            <p:ph type="dt" sz="half" idx="2"/>
          </p:nvPr>
        </p:nvSpPr>
        <p:spPr/>
        <p:txBody>
          <a:bodyPr/>
          <a:lstStyle/>
          <a:p>
            <a:fld id="{06A31C7A-7F29-444B-91F2-C0EF11C66626}" type="datetime1">
              <a:rPr lang="zh-CN" altLang="en-US" smtClean="0"/>
              <a:t>2019/10/18</a:t>
            </a:fld>
            <a:endParaRPr lang="en-US" dirty="0"/>
          </a:p>
        </p:txBody>
      </p:sp>
      <p:sp>
        <p:nvSpPr>
          <p:cNvPr id="5" name="页脚占位符 4">
            <a:extLst>
              <a:ext uri="{FF2B5EF4-FFF2-40B4-BE49-F238E27FC236}">
                <a16:creationId xmlns:a16="http://schemas.microsoft.com/office/drawing/2014/main" id="{CA3E8466-E625-41A5-9F7D-9984174E34C6}"/>
              </a:ext>
            </a:extLst>
          </p:cNvPr>
          <p:cNvSpPr>
            <a:spLocks noGrp="1"/>
          </p:cNvSpPr>
          <p:nvPr>
            <p:ph type="ftr" sz="quarter" idx="3"/>
          </p:nvPr>
        </p:nvSpPr>
        <p:spPr/>
        <p:txBody>
          <a:bodyPr/>
          <a:lstStyle/>
          <a:p>
            <a:r>
              <a:rPr lang="en-US" altLang="zh-CN" noProof="0"/>
              <a:t>RFML</a:t>
            </a:r>
            <a:endParaRPr lang="zh-CN" altLang="en-US" noProof="0" dirty="0"/>
          </a:p>
        </p:txBody>
      </p:sp>
      <p:sp>
        <p:nvSpPr>
          <p:cNvPr id="6" name="灯片编号占位符 5">
            <a:extLst>
              <a:ext uri="{FF2B5EF4-FFF2-40B4-BE49-F238E27FC236}">
                <a16:creationId xmlns:a16="http://schemas.microsoft.com/office/drawing/2014/main" id="{BDF2478F-A19F-4838-8635-EC61AB2A14AE}"/>
              </a:ext>
            </a:extLst>
          </p:cNvPr>
          <p:cNvSpPr>
            <a:spLocks noGrp="1"/>
          </p:cNvSpPr>
          <p:nvPr>
            <p:ph type="sldNum" sz="quarter" idx="4"/>
          </p:nvPr>
        </p:nvSpPr>
        <p:spPr/>
        <p:txBody>
          <a:bodyPr/>
          <a:lstStyle/>
          <a:p>
            <a:fld id="{9860EDB8-5305-433F-BE41-D7A86D811DB3}" type="slidenum">
              <a:rPr lang="en-US" smtClean="0"/>
              <a:pPr/>
              <a:t>25</a:t>
            </a:fld>
            <a:endParaRPr lang="en-US" dirty="0"/>
          </a:p>
        </p:txBody>
      </p:sp>
      <p:pic>
        <p:nvPicPr>
          <p:cNvPr id="9" name="图片占位符 8">
            <a:extLst>
              <a:ext uri="{FF2B5EF4-FFF2-40B4-BE49-F238E27FC236}">
                <a16:creationId xmlns:a16="http://schemas.microsoft.com/office/drawing/2014/main" id="{7530E0EB-B66C-476C-A207-8130B6619C3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795" b="2795"/>
          <a:stretch>
            <a:fillRect/>
          </a:stretch>
        </p:blipFill>
        <p:spPr/>
      </p:pic>
    </p:spTree>
    <p:extLst>
      <p:ext uri="{BB962C8B-B14F-4D97-AF65-F5344CB8AC3E}">
        <p14:creationId xmlns:p14="http://schemas.microsoft.com/office/powerpoint/2010/main" val="1736230324"/>
      </p:ext>
    </p:extLst>
  </p:cSld>
  <p:clrMapOvr>
    <a:masterClrMapping/>
  </p:clrMapOvr>
  <p:transition spd="med">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0C8906-9068-4B8E-AAD3-97B576E7A9CB}"/>
              </a:ext>
            </a:extLst>
          </p:cNvPr>
          <p:cNvSpPr>
            <a:spLocks noGrp="1"/>
          </p:cNvSpPr>
          <p:nvPr>
            <p:ph type="title"/>
          </p:nvPr>
        </p:nvSpPr>
        <p:spPr>
          <a:xfrm>
            <a:off x="521207" y="448056"/>
            <a:ext cx="10225089" cy="640080"/>
          </a:xfrm>
        </p:spPr>
        <p:txBody>
          <a:bodyPr>
            <a:normAutofit/>
          </a:bodyPr>
          <a:lstStyle/>
          <a:p>
            <a:r>
              <a:rPr lang="en-US" altLang="zh-CN" dirty="0"/>
              <a:t>Convert csv ⇒ h5, use only 15% space </a:t>
            </a:r>
            <a:endParaRPr lang="zh-CN" altLang="en-US" dirty="0"/>
          </a:p>
        </p:txBody>
      </p:sp>
      <p:sp>
        <p:nvSpPr>
          <p:cNvPr id="3" name="日期占位符 2">
            <a:extLst>
              <a:ext uri="{FF2B5EF4-FFF2-40B4-BE49-F238E27FC236}">
                <a16:creationId xmlns:a16="http://schemas.microsoft.com/office/drawing/2014/main" id="{A6BD126C-89A2-4C0E-9C8F-45002CED61A3}"/>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200731E3-ECB4-48DB-B983-0546ADAB2AC7}"/>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B414D7AC-02E0-4FC0-9C5F-BEA307817745}"/>
              </a:ext>
            </a:extLst>
          </p:cNvPr>
          <p:cNvSpPr>
            <a:spLocks noGrp="1"/>
          </p:cNvSpPr>
          <p:nvPr>
            <p:ph type="sldNum" sz="quarter" idx="12"/>
          </p:nvPr>
        </p:nvSpPr>
        <p:spPr/>
        <p:txBody>
          <a:bodyPr/>
          <a:lstStyle/>
          <a:p>
            <a:fld id="{9860EDB8-5305-433F-BE41-D7A86D811DB3}" type="slidenum">
              <a:rPr lang="en-US" altLang="zh-CN" noProof="0" smtClean="0"/>
              <a:pPr/>
              <a:t>26</a:t>
            </a:fld>
            <a:endParaRPr lang="zh-CN" altLang="en-US" noProof="0" dirty="0"/>
          </a:p>
        </p:txBody>
      </p:sp>
      <p:grpSp>
        <p:nvGrpSpPr>
          <p:cNvPr id="7" name="组合 6">
            <a:extLst>
              <a:ext uri="{FF2B5EF4-FFF2-40B4-BE49-F238E27FC236}">
                <a16:creationId xmlns:a16="http://schemas.microsoft.com/office/drawing/2014/main" id="{689762F4-B1E0-4CDC-8989-27CE5F110CC1}"/>
              </a:ext>
            </a:extLst>
          </p:cNvPr>
          <p:cNvGrpSpPr/>
          <p:nvPr/>
        </p:nvGrpSpPr>
        <p:grpSpPr>
          <a:xfrm>
            <a:off x="539496" y="1560352"/>
            <a:ext cx="11212262" cy="4425490"/>
            <a:chOff x="539496" y="1297869"/>
            <a:chExt cx="12429885" cy="4906087"/>
          </a:xfrm>
        </p:grpSpPr>
        <p:pic>
          <p:nvPicPr>
            <p:cNvPr id="14339" name="Picture 3" descr="https://lh3.googleusercontent.com/lfiYKkCDPb2m-x6q0dWEzUUC6r2DluZJ-k78RS3_ANwaNXJnW_Fu659gACGpcC0E6IpSkKWknXnqRKX0y7ZI_DUxu6bYBIkuxw4DZmXjCrX2paMsSFRLMaeEZFDrSYaifMjqqxeMonA">
              <a:extLst>
                <a:ext uri="{FF2B5EF4-FFF2-40B4-BE49-F238E27FC236}">
                  <a16:creationId xmlns:a16="http://schemas.microsoft.com/office/drawing/2014/main" id="{B90FFEBB-1E76-425B-AF0C-F9E2635B5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 y="1316744"/>
              <a:ext cx="5845488" cy="4887212"/>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https://lh5.googleusercontent.com/NOSIIwG92kVISKqKruXJID7a1gKmKpcyvCZ9ZPAyBHPcHr53gc59fkywPj8KRQ7NLJ1PjEB02f04E7SDvUjuT_yOeKMIKvkU_PnxGrGoDPokCMKwAs40_DFGdSyVnU-wIwyNpR6IvDM">
              <a:extLst>
                <a:ext uri="{FF2B5EF4-FFF2-40B4-BE49-F238E27FC236}">
                  <a16:creationId xmlns:a16="http://schemas.microsoft.com/office/drawing/2014/main" id="{27F3A2B0-7C41-40FF-B5FD-A7A63CD7E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985" y="1297869"/>
              <a:ext cx="6584396" cy="49053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43718265"/>
      </p:ext>
    </p:extLst>
  </p:cSld>
  <p:clrMapOvr>
    <a:masterClrMapping/>
  </p:clrMapOvr>
  <p:transition spd="med">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EF316-77CD-4BAD-8017-597F6B4FEF3C}"/>
              </a:ext>
            </a:extLst>
          </p:cNvPr>
          <p:cNvSpPr>
            <a:spLocks noGrp="1"/>
          </p:cNvSpPr>
          <p:nvPr>
            <p:ph type="title"/>
          </p:nvPr>
        </p:nvSpPr>
        <p:spPr>
          <a:xfrm>
            <a:off x="521207" y="448056"/>
            <a:ext cx="8228509" cy="640080"/>
          </a:xfrm>
        </p:spPr>
        <p:txBody>
          <a:bodyPr>
            <a:normAutofit/>
          </a:bodyPr>
          <a:lstStyle/>
          <a:p>
            <a:r>
              <a:rPr lang="en-US" altLang="zh-CN" dirty="0"/>
              <a:t>Much More better I/O Performance</a:t>
            </a:r>
            <a:endParaRPr lang="en-US" altLang="zh-CN" dirty="0">
              <a:effectLst/>
            </a:endParaRPr>
          </a:p>
        </p:txBody>
      </p:sp>
      <p:sp>
        <p:nvSpPr>
          <p:cNvPr id="3" name="日期占位符 2">
            <a:extLst>
              <a:ext uri="{FF2B5EF4-FFF2-40B4-BE49-F238E27FC236}">
                <a16:creationId xmlns:a16="http://schemas.microsoft.com/office/drawing/2014/main" id="{09A2219B-FE72-4AD9-BCD6-5F1FD9DA379B}"/>
              </a:ext>
            </a:extLst>
          </p:cNvPr>
          <p:cNvSpPr>
            <a:spLocks noGrp="1"/>
          </p:cNvSpPr>
          <p:nvPr>
            <p:ph type="dt" sz="half" idx="10"/>
          </p:nvPr>
        </p:nvSpPr>
        <p:spPr/>
        <p:txBody>
          <a:bodyPr/>
          <a:lstStyle/>
          <a:p>
            <a:fld id="{CA7BA1A3-2974-40AA-98AE-FB4AAFCEC7C8}" type="datetime1">
              <a:rPr lang="zh-CN" altLang="en-US" smtClean="0"/>
              <a:t>2019/10/18</a:t>
            </a:fld>
            <a:endParaRPr lang="en-US" dirty="0"/>
          </a:p>
        </p:txBody>
      </p:sp>
      <p:sp>
        <p:nvSpPr>
          <p:cNvPr id="4" name="页脚占位符 3">
            <a:extLst>
              <a:ext uri="{FF2B5EF4-FFF2-40B4-BE49-F238E27FC236}">
                <a16:creationId xmlns:a16="http://schemas.microsoft.com/office/drawing/2014/main" id="{68C63909-F5C2-4A0C-A041-F9E7D93446F2}"/>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F1C9E546-9DE2-4776-B696-942B7DDCC427}"/>
              </a:ext>
            </a:extLst>
          </p:cNvPr>
          <p:cNvSpPr>
            <a:spLocks noGrp="1"/>
          </p:cNvSpPr>
          <p:nvPr>
            <p:ph type="sldNum" sz="quarter" idx="12"/>
          </p:nvPr>
        </p:nvSpPr>
        <p:spPr/>
        <p:txBody>
          <a:bodyPr/>
          <a:lstStyle/>
          <a:p>
            <a:fld id="{9860EDB8-5305-433F-BE41-D7A86D811DB3}" type="slidenum">
              <a:rPr lang="en-US" altLang="zh-CN" noProof="0" smtClean="0"/>
              <a:pPr/>
              <a:t>27</a:t>
            </a:fld>
            <a:endParaRPr lang="zh-CN" altLang="en-US" noProof="0" dirty="0"/>
          </a:p>
        </p:txBody>
      </p:sp>
      <p:pic>
        <p:nvPicPr>
          <p:cNvPr id="9" name="图片占位符 8">
            <a:extLst>
              <a:ext uri="{FF2B5EF4-FFF2-40B4-BE49-F238E27FC236}">
                <a16:creationId xmlns:a16="http://schemas.microsoft.com/office/drawing/2014/main" id="{F7B781F5-A626-4820-88D2-FEEC3049713B}"/>
              </a:ext>
            </a:extLst>
          </p:cNvPr>
          <p:cNvPicPr>
            <a:picLocks noGrp="1" noChangeAspect="1"/>
          </p:cNvPicPr>
          <p:nvPr>
            <p:ph type="pic" sz="quarter" idx="13"/>
          </p:nvPr>
        </p:nvPicPr>
        <p:blipFill>
          <a:blip r:embed="rId2"/>
          <a:srcRect t="13811" b="13811"/>
          <a:stretch>
            <a:fillRect/>
          </a:stretch>
        </p:blipFill>
        <p:spPr>
          <a:xfrm>
            <a:off x="723900" y="1313360"/>
            <a:ext cx="10744200" cy="3052302"/>
          </a:xfrm>
          <a:prstGeom prst="rect">
            <a:avLst/>
          </a:prstGeom>
        </p:spPr>
      </p:pic>
      <p:sp>
        <p:nvSpPr>
          <p:cNvPr id="7" name="文本占位符 6">
            <a:extLst>
              <a:ext uri="{FF2B5EF4-FFF2-40B4-BE49-F238E27FC236}">
                <a16:creationId xmlns:a16="http://schemas.microsoft.com/office/drawing/2014/main" id="{B2692858-ED73-4458-BCFC-08540C2FFD2D}"/>
              </a:ext>
            </a:extLst>
          </p:cNvPr>
          <p:cNvSpPr>
            <a:spLocks noGrp="1"/>
          </p:cNvSpPr>
          <p:nvPr>
            <p:ph type="body" sz="quarter" idx="14"/>
          </p:nvPr>
        </p:nvSpPr>
        <p:spPr>
          <a:xfrm>
            <a:off x="723900" y="4438468"/>
            <a:ext cx="10744200" cy="2130614"/>
          </a:xfrm>
        </p:spPr>
        <p:txBody>
          <a:bodyPr>
            <a:normAutofit fontScale="77500" lnSpcReduction="20000"/>
          </a:bodyPr>
          <a:lstStyle/>
          <a:p>
            <a:pPr marL="0" indent="0">
              <a:buNone/>
            </a:pPr>
            <a:r>
              <a:rPr lang="en-US" altLang="zh-CN" dirty="0"/>
              <a:t>HDF5 Only 15% time was cost on the reading data.</a:t>
            </a:r>
          </a:p>
          <a:p>
            <a:pPr marL="0" indent="0">
              <a:buNone/>
            </a:pPr>
            <a:r>
              <a:rPr lang="en-US" altLang="zh-CN" dirty="0"/>
              <a:t>In another computer, one iteration cost about 55s~60s, which indicates that in csv/txt method, 75% of time was consumed on File I/O.</a:t>
            </a:r>
          </a:p>
          <a:p>
            <a:pPr marL="0" indent="0">
              <a:buNone/>
            </a:pPr>
            <a:r>
              <a:rPr lang="en-US" altLang="zh-CN" dirty="0"/>
              <a:t>The old code load data from csv/txt, which cost a lot of time to read and convert string data to float32. Now we load data from h5 which data is in the right format and stored continuously, it's proved that this method is far more quicker than csv/txt method.</a:t>
            </a:r>
          </a:p>
          <a:p>
            <a:pPr marL="0" indent="0">
              <a:buNone/>
            </a:pPr>
            <a:endParaRPr lang="en-US" altLang="zh-CN" dirty="0"/>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2777936047"/>
      </p:ext>
    </p:extLst>
  </p:cSld>
  <p:clrMapOvr>
    <a:masterClrMapping/>
  </p:clrMapOvr>
  <p:transition spd="med">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B2580E-B231-41EB-B833-645210B8ADE2}"/>
              </a:ext>
            </a:extLst>
          </p:cNvPr>
          <p:cNvSpPr>
            <a:spLocks noGrp="1"/>
          </p:cNvSpPr>
          <p:nvPr>
            <p:ph type="title"/>
          </p:nvPr>
        </p:nvSpPr>
        <p:spPr/>
        <p:txBody>
          <a:bodyPr/>
          <a:lstStyle/>
          <a:p>
            <a:r>
              <a:rPr lang="en-US" altLang="zh-CN" dirty="0"/>
              <a:t>Files about Data</a:t>
            </a:r>
            <a:endParaRPr lang="zh-CN" altLang="en-US" dirty="0"/>
          </a:p>
        </p:txBody>
      </p:sp>
      <p:sp>
        <p:nvSpPr>
          <p:cNvPr id="3" name="日期占位符 2">
            <a:extLst>
              <a:ext uri="{FF2B5EF4-FFF2-40B4-BE49-F238E27FC236}">
                <a16:creationId xmlns:a16="http://schemas.microsoft.com/office/drawing/2014/main" id="{4AC94417-E773-4C0E-9D8B-C7FE67B94849}"/>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20399FF6-723C-4384-B578-136A6D09F48A}"/>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399799DE-09D3-4238-B88D-EA69D774E459}"/>
              </a:ext>
            </a:extLst>
          </p:cNvPr>
          <p:cNvSpPr>
            <a:spLocks noGrp="1"/>
          </p:cNvSpPr>
          <p:nvPr>
            <p:ph type="sldNum" sz="quarter" idx="12"/>
          </p:nvPr>
        </p:nvSpPr>
        <p:spPr/>
        <p:txBody>
          <a:bodyPr/>
          <a:lstStyle/>
          <a:p>
            <a:fld id="{9860EDB8-5305-433F-BE41-D7A86D811DB3}" type="slidenum">
              <a:rPr lang="en-US" altLang="zh-CN" noProof="0" smtClean="0"/>
              <a:pPr/>
              <a:t>28</a:t>
            </a:fld>
            <a:endParaRPr lang="zh-CN" altLang="en-US" noProof="0" dirty="0"/>
          </a:p>
        </p:txBody>
      </p:sp>
      <p:sp>
        <p:nvSpPr>
          <p:cNvPr id="6" name="文本占位符 5">
            <a:extLst>
              <a:ext uri="{FF2B5EF4-FFF2-40B4-BE49-F238E27FC236}">
                <a16:creationId xmlns:a16="http://schemas.microsoft.com/office/drawing/2014/main" id="{DE565A13-7D1E-4706-B4EA-13D6621A0295}"/>
              </a:ext>
            </a:extLst>
          </p:cNvPr>
          <p:cNvSpPr>
            <a:spLocks noGrp="1"/>
          </p:cNvSpPr>
          <p:nvPr>
            <p:ph type="body" sz="quarter" idx="13"/>
          </p:nvPr>
        </p:nvSpPr>
        <p:spPr>
          <a:xfrm>
            <a:off x="118844" y="1216404"/>
            <a:ext cx="11954312" cy="5910044"/>
          </a:xfrm>
        </p:spPr>
        <p:txBody>
          <a:bodyPr numCol="3">
            <a:noAutofit/>
          </a:bodyPr>
          <a:lstStyle/>
          <a:p>
            <a:r>
              <a:rPr lang="en-US" altLang="zh-CN" sz="1400" dirty="0">
                <a:solidFill>
                  <a:schemeClr val="accent1">
                    <a:lumMod val="75000"/>
                  </a:schemeClr>
                </a:solidFill>
              </a:rPr>
              <a:t>* On my disk + Remote server + Github(only metadata)</a:t>
            </a:r>
          </a:p>
          <a:p>
            <a:r>
              <a:rPr lang="en-US" altLang="zh-CN" sz="1400" dirty="0">
                <a:solidFill>
                  <a:schemeClr val="accent1">
                    <a:lumMod val="75000"/>
                  </a:schemeClr>
                </a:solidFill>
              </a:rPr>
              <a:t> * data.diff_module_same_mac_mini5/data.diff_module_same_mac_mini5   //Origin csv data of diff module  same mac</a:t>
            </a:r>
          </a:p>
          <a:p>
            <a:r>
              <a:rPr lang="en-US" altLang="zh-CN" sz="1400" dirty="0">
                <a:solidFill>
                  <a:schemeClr val="accent1">
                    <a:lumMod val="75000"/>
                  </a:schemeClr>
                </a:solidFill>
              </a:rPr>
              <a:t> * h5data.diff_module_same_mac_mini5/data.diff_module_same_mac_mini5</a:t>
            </a:r>
          </a:p>
          <a:p>
            <a:r>
              <a:rPr lang="en-US" altLang="zh-CN" sz="1400" dirty="0">
                <a:solidFill>
                  <a:schemeClr val="accent1">
                    <a:lumMod val="75000"/>
                  </a:schemeClr>
                </a:solidFill>
              </a:rPr>
              <a:t>   * h5_module_data               //Normalized, Trunked data for each module, and converted to h5</a:t>
            </a:r>
          </a:p>
          <a:p>
            <a:r>
              <a:rPr lang="en-US" altLang="zh-CN" sz="1400" dirty="0">
                <a:solidFill>
                  <a:schemeClr val="accent1">
                    <a:lumMod val="75000"/>
                  </a:schemeClr>
                </a:solidFill>
              </a:rPr>
              <a:t>     * meta data           //txt, how many samples each module have</a:t>
            </a:r>
          </a:p>
          <a:p>
            <a:r>
              <a:rPr lang="en-US" altLang="zh-CN" sz="1400" dirty="0">
                <a:solidFill>
                  <a:schemeClr val="accent1">
                    <a:lumMod val="75000"/>
                  </a:schemeClr>
                </a:solidFill>
              </a:rPr>
              <a:t>     * h5 data               //split every 50000 samples (Some ML tools like Caffe only accept h5 &lt; 4G)</a:t>
            </a:r>
          </a:p>
          <a:p>
            <a:r>
              <a:rPr lang="en-US" altLang="zh-CN" sz="1400" dirty="0">
                <a:solidFill>
                  <a:schemeClr val="accent1">
                    <a:lumMod val="75000"/>
                  </a:schemeClr>
                </a:solidFill>
              </a:rPr>
              <a:t>   * h5_train_test_split             //Pre-Split Train/Test data set with training proportion 80%</a:t>
            </a:r>
          </a:p>
          <a:p>
            <a:r>
              <a:rPr lang="en-US" altLang="zh-CN" sz="1400" dirty="0">
                <a:solidFill>
                  <a:schemeClr val="accent1">
                    <a:lumMod val="75000"/>
                  </a:schemeClr>
                </a:solidFill>
              </a:rPr>
              <a:t>     - meta data           //JSON, information about the split</a:t>
            </a:r>
          </a:p>
          <a:p>
            <a:r>
              <a:rPr lang="en-US" altLang="zh-CN" sz="1400" dirty="0">
                <a:solidFill>
                  <a:schemeClr val="accent1">
                    <a:lumMod val="75000"/>
                  </a:schemeClr>
                </a:solidFill>
              </a:rPr>
              <a:t>     - h5 data               //split every 50000samples (Some ML tools like Caffe only accept h5 &lt; 4G)</a:t>
            </a:r>
          </a:p>
          <a:p>
            <a:r>
              <a:rPr lang="en-US" altLang="zh-CN" sz="1400" dirty="0">
                <a:solidFill>
                  <a:schemeClr val="accent1">
                    <a:lumMod val="75000"/>
                  </a:schemeClr>
                </a:solidFill>
              </a:rPr>
              <a:t>clean_h5data.diff_module_same_mac_mini5/data.diff_module_same_mac_mini5  //Cleaned dataset(No quite tail)</a:t>
            </a:r>
          </a:p>
          <a:p>
            <a:r>
              <a:rPr lang="en-US" altLang="zh-CN" sz="1400" dirty="0">
                <a:solidFill>
                  <a:schemeClr val="accent1">
                    <a:lumMod val="75000"/>
                  </a:schemeClr>
                </a:solidFill>
              </a:rPr>
              <a:t>* data.same_module_diff_mac_mini5   //Origin csv data of diff module  same mac</a:t>
            </a:r>
          </a:p>
          <a:p>
            <a:r>
              <a:rPr lang="en-US" altLang="zh-CN" sz="1400" dirty="0">
                <a:solidFill>
                  <a:schemeClr val="accent1">
                    <a:lumMod val="75000"/>
                  </a:schemeClr>
                </a:solidFill>
              </a:rPr>
              <a:t>* h5data.same_module_diff_mac_mini5  //h5 version of origin data</a:t>
            </a:r>
          </a:p>
          <a:p>
            <a:r>
              <a:rPr lang="en-US" altLang="zh-CN" sz="1400" dirty="0">
                <a:solidFill>
                  <a:schemeClr val="accent1">
                    <a:lumMod val="75000"/>
                  </a:schemeClr>
                </a:solidFill>
              </a:rPr>
              <a:t>* On other disk</a:t>
            </a:r>
          </a:p>
          <a:p>
            <a:r>
              <a:rPr lang="en-US" altLang="zh-CN" sz="1400" dirty="0">
                <a:solidFill>
                  <a:schemeClr val="accent1">
                    <a:lumMod val="75000"/>
                  </a:schemeClr>
                </a:solidFill>
              </a:rPr>
              <a:t>* original data of same_module_diff_mac43, diff_module_diff_mac43+mini5, may be some h5 version</a:t>
            </a:r>
            <a:endParaRPr lang="zh-CN" altLang="en-US" sz="1400" dirty="0">
              <a:solidFill>
                <a:schemeClr val="accent1">
                  <a:lumMod val="75000"/>
                </a:schemeClr>
              </a:solidFill>
            </a:endParaRPr>
          </a:p>
        </p:txBody>
      </p:sp>
      <p:pic>
        <p:nvPicPr>
          <p:cNvPr id="8" name="图片 7">
            <a:extLst>
              <a:ext uri="{FF2B5EF4-FFF2-40B4-BE49-F238E27FC236}">
                <a16:creationId xmlns:a16="http://schemas.microsoft.com/office/drawing/2014/main" id="{966B78B5-47A2-4059-A968-4D93355B573C}"/>
              </a:ext>
            </a:extLst>
          </p:cNvPr>
          <p:cNvPicPr>
            <a:picLocks noChangeAspect="1"/>
          </p:cNvPicPr>
          <p:nvPr/>
        </p:nvPicPr>
        <p:blipFill>
          <a:blip r:embed="rId2"/>
          <a:stretch>
            <a:fillRect/>
          </a:stretch>
        </p:blipFill>
        <p:spPr>
          <a:xfrm>
            <a:off x="1568740" y="0"/>
            <a:ext cx="9575541" cy="6858000"/>
          </a:xfrm>
          <a:prstGeom prst="rect">
            <a:avLst/>
          </a:prstGeom>
        </p:spPr>
      </p:pic>
    </p:spTree>
    <p:extLst>
      <p:ext uri="{BB962C8B-B14F-4D97-AF65-F5344CB8AC3E}">
        <p14:creationId xmlns:p14="http://schemas.microsoft.com/office/powerpoint/2010/main" val="430380595"/>
      </p:ext>
    </p:extLst>
  </p:cSld>
  <p:clrMapOvr>
    <a:masterClrMapping/>
  </p:clrMapOvr>
  <p:transition spd="med">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79FCC-4A6A-44FE-B862-DF8C9B9467BB}"/>
              </a:ext>
            </a:extLst>
          </p:cNvPr>
          <p:cNvSpPr>
            <a:spLocks noGrp="1"/>
          </p:cNvSpPr>
          <p:nvPr>
            <p:ph type="title"/>
          </p:nvPr>
        </p:nvSpPr>
        <p:spPr>
          <a:xfrm>
            <a:off x="521208" y="448056"/>
            <a:ext cx="7213442" cy="640080"/>
          </a:xfrm>
        </p:spPr>
        <p:txBody>
          <a:bodyPr>
            <a:normAutofit fontScale="90000"/>
          </a:bodyPr>
          <a:lstStyle/>
          <a:p>
            <a:r>
              <a:rPr lang="en-US" altLang="zh-CN" dirty="0"/>
              <a:t>Why Need Mini5 and 43 dataset</a:t>
            </a:r>
            <a:endParaRPr lang="zh-CN" altLang="en-US" dirty="0"/>
          </a:p>
        </p:txBody>
      </p:sp>
      <p:sp>
        <p:nvSpPr>
          <p:cNvPr id="3" name="日期占位符 2">
            <a:extLst>
              <a:ext uri="{FF2B5EF4-FFF2-40B4-BE49-F238E27FC236}">
                <a16:creationId xmlns:a16="http://schemas.microsoft.com/office/drawing/2014/main" id="{CE42DAAB-8539-4B04-A061-384D39789D65}"/>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11251E71-5E96-4103-A1FD-FC562DC872C6}"/>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9226C17F-2A38-4DB2-B172-05C7F5215BDC}"/>
              </a:ext>
            </a:extLst>
          </p:cNvPr>
          <p:cNvSpPr>
            <a:spLocks noGrp="1"/>
          </p:cNvSpPr>
          <p:nvPr>
            <p:ph type="sldNum" sz="quarter" idx="12"/>
          </p:nvPr>
        </p:nvSpPr>
        <p:spPr/>
        <p:txBody>
          <a:bodyPr/>
          <a:lstStyle/>
          <a:p>
            <a:fld id="{9860EDB8-5305-433F-BE41-D7A86D811DB3}" type="slidenum">
              <a:rPr lang="en-US" altLang="zh-CN" noProof="0" smtClean="0"/>
              <a:pPr/>
              <a:t>29</a:t>
            </a:fld>
            <a:endParaRPr lang="zh-CN" altLang="en-US" noProof="0" dirty="0"/>
          </a:p>
        </p:txBody>
      </p:sp>
      <p:sp>
        <p:nvSpPr>
          <p:cNvPr id="6" name="文本占位符 5">
            <a:extLst>
              <a:ext uri="{FF2B5EF4-FFF2-40B4-BE49-F238E27FC236}">
                <a16:creationId xmlns:a16="http://schemas.microsoft.com/office/drawing/2014/main" id="{FFE3841C-04F6-4862-8E56-4463FD6C89D7}"/>
              </a:ext>
            </a:extLst>
          </p:cNvPr>
          <p:cNvSpPr>
            <a:spLocks noGrp="1"/>
          </p:cNvSpPr>
          <p:nvPr>
            <p:ph type="body" sz="quarter" idx="13"/>
          </p:nvPr>
        </p:nvSpPr>
        <p:spPr>
          <a:xfrm>
            <a:off x="2725018" y="1518796"/>
            <a:ext cx="6741964" cy="4505920"/>
          </a:xfrm>
        </p:spPr>
        <p:txBody>
          <a:bodyPr>
            <a:normAutofit/>
          </a:bodyPr>
          <a:lstStyle/>
          <a:p>
            <a:r>
              <a:rPr lang="en-US" altLang="zh-CN" dirty="0"/>
              <a:t>43 trained is the model we finally want to get.</a:t>
            </a:r>
          </a:p>
          <a:p>
            <a:r>
              <a:rPr lang="en-US" altLang="zh-CN" dirty="0"/>
              <a:t> MINI5's train and test is quicker, it can help us:</a:t>
            </a:r>
          </a:p>
          <a:p>
            <a:pPr lvl="1"/>
            <a:r>
              <a:rPr lang="en-US" altLang="zh-CN" dirty="0"/>
              <a:t>Decide is one model practical</a:t>
            </a:r>
          </a:p>
          <a:p>
            <a:pPr lvl="1"/>
            <a:r>
              <a:rPr lang="en-US" altLang="zh-CN" dirty="0"/>
              <a:t>Adjust the training parameter</a:t>
            </a:r>
          </a:p>
          <a:p>
            <a:pPr lvl="1"/>
            <a:r>
              <a:rPr lang="en-US" altLang="zh-CN" dirty="0"/>
              <a:t>The interactive error inspect program only works on local computer currently, and on mini5, the inspect may much more quicker and thoroughly(can inspect each misclassifying situation).</a:t>
            </a:r>
            <a:endParaRPr lang="zh-CN" altLang="en-US" dirty="0"/>
          </a:p>
        </p:txBody>
      </p:sp>
    </p:spTree>
    <p:extLst>
      <p:ext uri="{BB962C8B-B14F-4D97-AF65-F5344CB8AC3E}">
        <p14:creationId xmlns:p14="http://schemas.microsoft.com/office/powerpoint/2010/main" val="1913835421"/>
      </p:ext>
    </p:extLst>
  </p:cSld>
  <p:clrMapOvr>
    <a:masterClrMapping/>
  </p:clrMapOvr>
  <p:transition spd="med">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90AFEE-306E-4BD6-BA8F-8E3298ECC6E2}"/>
              </a:ext>
            </a:extLst>
          </p:cNvPr>
          <p:cNvSpPr>
            <a:spLocks noGrp="1"/>
          </p:cNvSpPr>
          <p:nvPr>
            <p:ph type="title"/>
          </p:nvPr>
        </p:nvSpPr>
        <p:spPr/>
        <p:txBody>
          <a:bodyPr/>
          <a:lstStyle/>
          <a:p>
            <a:r>
              <a:rPr lang="en-US" altLang="zh-CN" dirty="0"/>
              <a:t>Data Collection</a:t>
            </a:r>
            <a:endParaRPr lang="zh-CN" altLang="en-US" dirty="0"/>
          </a:p>
        </p:txBody>
      </p:sp>
      <p:pic>
        <p:nvPicPr>
          <p:cNvPr id="5" name="内容占位符 4" descr="数据库">
            <a:extLst>
              <a:ext uri="{FF2B5EF4-FFF2-40B4-BE49-F238E27FC236}">
                <a16:creationId xmlns:a16="http://schemas.microsoft.com/office/drawing/2014/main" id="{CEA70C1E-C549-40E2-A4AC-79C39188A2C4}"/>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09304" y="1399032"/>
            <a:ext cx="914400" cy="914400"/>
          </a:xfrm>
        </p:spPr>
      </p:pic>
      <p:pic>
        <p:nvPicPr>
          <p:cNvPr id="8" name="图片 7">
            <a:extLst>
              <a:ext uri="{FF2B5EF4-FFF2-40B4-BE49-F238E27FC236}">
                <a16:creationId xmlns:a16="http://schemas.microsoft.com/office/drawing/2014/main" id="{CED353CD-6576-4547-9BFE-487F857EC7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645" y="2472524"/>
            <a:ext cx="10342709" cy="37725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10222101"/>
      </p:ext>
    </p:extLst>
  </p:cSld>
  <p:clrMapOvr>
    <a:masterClrMapping/>
  </p:clrMapOvr>
  <p:transition spd="med">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79FCC-4A6A-44FE-B862-DF8C9B9467BB}"/>
              </a:ext>
            </a:extLst>
          </p:cNvPr>
          <p:cNvSpPr>
            <a:spLocks noGrp="1"/>
          </p:cNvSpPr>
          <p:nvPr>
            <p:ph type="title"/>
          </p:nvPr>
        </p:nvSpPr>
        <p:spPr>
          <a:xfrm>
            <a:off x="521208" y="448056"/>
            <a:ext cx="7213442" cy="640080"/>
          </a:xfrm>
        </p:spPr>
        <p:txBody>
          <a:bodyPr>
            <a:normAutofit/>
          </a:bodyPr>
          <a:lstStyle/>
          <a:p>
            <a:r>
              <a:rPr lang="en-US" altLang="zh-CN" dirty="0"/>
              <a:t>Others</a:t>
            </a:r>
            <a:endParaRPr lang="zh-CN" altLang="en-US" dirty="0"/>
          </a:p>
        </p:txBody>
      </p:sp>
      <p:sp>
        <p:nvSpPr>
          <p:cNvPr id="3" name="日期占位符 2">
            <a:extLst>
              <a:ext uri="{FF2B5EF4-FFF2-40B4-BE49-F238E27FC236}">
                <a16:creationId xmlns:a16="http://schemas.microsoft.com/office/drawing/2014/main" id="{CE42DAAB-8539-4B04-A061-384D39789D65}"/>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11251E71-5E96-4103-A1FD-FC562DC872C6}"/>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9226C17F-2A38-4DB2-B172-05C7F5215BDC}"/>
              </a:ext>
            </a:extLst>
          </p:cNvPr>
          <p:cNvSpPr>
            <a:spLocks noGrp="1"/>
          </p:cNvSpPr>
          <p:nvPr>
            <p:ph type="sldNum" sz="quarter" idx="12"/>
          </p:nvPr>
        </p:nvSpPr>
        <p:spPr/>
        <p:txBody>
          <a:bodyPr/>
          <a:lstStyle/>
          <a:p>
            <a:fld id="{9860EDB8-5305-433F-BE41-D7A86D811DB3}" type="slidenum">
              <a:rPr lang="en-US" altLang="zh-CN" noProof="0" smtClean="0"/>
              <a:pPr/>
              <a:t>30</a:t>
            </a:fld>
            <a:endParaRPr lang="zh-CN" altLang="en-US" noProof="0" dirty="0"/>
          </a:p>
        </p:txBody>
      </p:sp>
      <p:sp>
        <p:nvSpPr>
          <p:cNvPr id="6" name="文本占位符 5">
            <a:extLst>
              <a:ext uri="{FF2B5EF4-FFF2-40B4-BE49-F238E27FC236}">
                <a16:creationId xmlns:a16="http://schemas.microsoft.com/office/drawing/2014/main" id="{FFE3841C-04F6-4862-8E56-4463FD6C89D7}"/>
              </a:ext>
            </a:extLst>
          </p:cNvPr>
          <p:cNvSpPr>
            <a:spLocks noGrp="1"/>
          </p:cNvSpPr>
          <p:nvPr>
            <p:ph type="body" sz="quarter" idx="13"/>
          </p:nvPr>
        </p:nvSpPr>
        <p:spPr>
          <a:xfrm>
            <a:off x="2725018" y="1518796"/>
            <a:ext cx="6741964" cy="4505920"/>
          </a:xfrm>
        </p:spPr>
        <p:txBody>
          <a:bodyPr>
            <a:normAutofit/>
          </a:bodyPr>
          <a:lstStyle/>
          <a:p>
            <a:r>
              <a:rPr lang="en-US" altLang="zh-CN" dirty="0"/>
              <a:t>Data Augmentation</a:t>
            </a:r>
          </a:p>
          <a:p>
            <a:pPr lvl="1"/>
            <a:r>
              <a:rPr lang="en-US" altLang="zh-CN" dirty="0"/>
              <a:t>We are not clear about the feature, and out dataset is very huge, so no augmentation needed</a:t>
            </a:r>
          </a:p>
          <a:p>
            <a:r>
              <a:rPr lang="en-US" altLang="zh-CN" dirty="0"/>
              <a:t> Pre-split Train/Test dataset</a:t>
            </a:r>
          </a:p>
          <a:p>
            <a:pPr lvl="1"/>
            <a:r>
              <a:rPr lang="en-US" altLang="zh-CN" dirty="0"/>
              <a:t>We pre split the dataset for train/test for variable controlling </a:t>
            </a:r>
          </a:p>
          <a:p>
            <a:pPr marL="285750" lvl="1"/>
            <a:r>
              <a:rPr lang="en-US" altLang="zh-CN" sz="1600" dirty="0">
                <a:solidFill>
                  <a:prstClr val="black"/>
                </a:solidFill>
              </a:rPr>
              <a:t>Distribution</a:t>
            </a:r>
          </a:p>
          <a:p>
            <a:pPr marL="742938" lvl="2"/>
            <a:r>
              <a:rPr lang="en-US" altLang="zh-CN" sz="1600" dirty="0">
                <a:solidFill>
                  <a:prstClr val="black"/>
                </a:solidFill>
              </a:rPr>
              <a:t>In our pre-split train/test set, the class is balanced.</a:t>
            </a:r>
          </a:p>
          <a:p>
            <a:pPr marL="742938" lvl="2"/>
            <a:endParaRPr lang="en-US" altLang="zh-CN" dirty="0"/>
          </a:p>
          <a:p>
            <a:pPr marL="0" lvl="1" indent="0">
              <a:buNone/>
            </a:pPr>
            <a:endParaRPr lang="en-US" altLang="zh-CN" dirty="0"/>
          </a:p>
        </p:txBody>
      </p:sp>
    </p:spTree>
    <p:extLst>
      <p:ext uri="{BB962C8B-B14F-4D97-AF65-F5344CB8AC3E}">
        <p14:creationId xmlns:p14="http://schemas.microsoft.com/office/powerpoint/2010/main" val="3657103947"/>
      </p:ext>
    </p:extLst>
  </p:cSld>
  <p:clrMapOvr>
    <a:masterClrMapping/>
  </p:clrMapOvr>
  <p:transition spd="med">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CCBD7-913B-4E14-9BE7-EBC5B66F5282}"/>
              </a:ext>
            </a:extLst>
          </p:cNvPr>
          <p:cNvSpPr>
            <a:spLocks noGrp="1"/>
          </p:cNvSpPr>
          <p:nvPr>
            <p:ph type="title"/>
          </p:nvPr>
        </p:nvSpPr>
        <p:spPr/>
        <p:txBody>
          <a:bodyPr/>
          <a:lstStyle/>
          <a:p>
            <a:r>
              <a:rPr lang="en-US" altLang="zh-CN" dirty="0"/>
              <a:t>Noise Analysis</a:t>
            </a:r>
            <a:endParaRPr lang="zh-CN" altLang="en-US" dirty="0"/>
          </a:p>
        </p:txBody>
      </p:sp>
      <p:sp>
        <p:nvSpPr>
          <p:cNvPr id="4" name="日期占位符 3">
            <a:extLst>
              <a:ext uri="{FF2B5EF4-FFF2-40B4-BE49-F238E27FC236}">
                <a16:creationId xmlns:a16="http://schemas.microsoft.com/office/drawing/2014/main" id="{A2AB2C05-EE4B-465A-86F2-CE698A974E1A}"/>
              </a:ext>
            </a:extLst>
          </p:cNvPr>
          <p:cNvSpPr>
            <a:spLocks noGrp="1"/>
          </p:cNvSpPr>
          <p:nvPr>
            <p:ph type="dt" sz="half" idx="2"/>
          </p:nvPr>
        </p:nvSpPr>
        <p:spPr/>
        <p:txBody>
          <a:bodyPr/>
          <a:lstStyle/>
          <a:p>
            <a:fld id="{6ADAE8E0-AD22-4009-A222-EF060C111DC5}" type="datetime1">
              <a:rPr lang="zh-CN" altLang="en-US" smtClean="0"/>
              <a:t>2019/10/18</a:t>
            </a:fld>
            <a:endParaRPr lang="en-US" dirty="0"/>
          </a:p>
        </p:txBody>
      </p:sp>
      <p:sp>
        <p:nvSpPr>
          <p:cNvPr id="5" name="页脚占位符 4">
            <a:extLst>
              <a:ext uri="{FF2B5EF4-FFF2-40B4-BE49-F238E27FC236}">
                <a16:creationId xmlns:a16="http://schemas.microsoft.com/office/drawing/2014/main" id="{AE523C62-2FB4-4427-93CE-8BDA54BDEF56}"/>
              </a:ext>
            </a:extLst>
          </p:cNvPr>
          <p:cNvSpPr>
            <a:spLocks noGrp="1"/>
          </p:cNvSpPr>
          <p:nvPr>
            <p:ph type="ftr" sz="quarter" idx="3"/>
          </p:nvPr>
        </p:nvSpPr>
        <p:spPr/>
        <p:txBody>
          <a:bodyPr/>
          <a:lstStyle/>
          <a:p>
            <a:r>
              <a:rPr lang="en-US" altLang="zh-CN" noProof="0" dirty="0"/>
              <a:t>RFML</a:t>
            </a:r>
            <a:endParaRPr lang="zh-CN" altLang="en-US" noProof="0" dirty="0"/>
          </a:p>
        </p:txBody>
      </p:sp>
      <p:sp>
        <p:nvSpPr>
          <p:cNvPr id="6" name="灯片编号占位符 5">
            <a:extLst>
              <a:ext uri="{FF2B5EF4-FFF2-40B4-BE49-F238E27FC236}">
                <a16:creationId xmlns:a16="http://schemas.microsoft.com/office/drawing/2014/main" id="{D96CF754-577B-48CE-92D7-3F0766B6CDAC}"/>
              </a:ext>
            </a:extLst>
          </p:cNvPr>
          <p:cNvSpPr>
            <a:spLocks noGrp="1"/>
          </p:cNvSpPr>
          <p:nvPr>
            <p:ph type="sldNum" sz="quarter" idx="4"/>
          </p:nvPr>
        </p:nvSpPr>
        <p:spPr/>
        <p:txBody>
          <a:bodyPr/>
          <a:lstStyle/>
          <a:p>
            <a:fld id="{9860EDB8-5305-433F-BE41-D7A86D811DB3}" type="slidenum">
              <a:rPr lang="en-US" smtClean="0"/>
              <a:pPr/>
              <a:t>31</a:t>
            </a:fld>
            <a:endParaRPr lang="en-US" dirty="0"/>
          </a:p>
        </p:txBody>
      </p:sp>
      <p:pic>
        <p:nvPicPr>
          <p:cNvPr id="9" name="图片占位符 8">
            <a:extLst>
              <a:ext uri="{FF2B5EF4-FFF2-40B4-BE49-F238E27FC236}">
                <a16:creationId xmlns:a16="http://schemas.microsoft.com/office/drawing/2014/main" id="{3F2BA84A-9E16-45CF-92FE-67D704E448D0}"/>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4596" b="14596"/>
          <a:stretch>
            <a:fillRect/>
          </a:stretch>
        </p:blipFill>
        <p:spPr>
          <a:xfrm>
            <a:off x="521209" y="1446022"/>
            <a:ext cx="7498665" cy="3983296"/>
          </a:xfrm>
        </p:spPr>
      </p:pic>
      <p:sp>
        <p:nvSpPr>
          <p:cNvPr id="10" name="矩形 9">
            <a:extLst>
              <a:ext uri="{FF2B5EF4-FFF2-40B4-BE49-F238E27FC236}">
                <a16:creationId xmlns:a16="http://schemas.microsoft.com/office/drawing/2014/main" id="{41E898F6-DC70-48FC-BA5B-3BF28DB5B1FD}"/>
              </a:ext>
            </a:extLst>
          </p:cNvPr>
          <p:cNvSpPr/>
          <p:nvPr/>
        </p:nvSpPr>
        <p:spPr>
          <a:xfrm>
            <a:off x="3124306" y="5325539"/>
            <a:ext cx="2205152" cy="923330"/>
          </a:xfrm>
          <a:prstGeom prst="rect">
            <a:avLst/>
          </a:prstGeom>
          <a:noFill/>
        </p:spPr>
        <p:txBody>
          <a:bodyPr wrap="square" lIns="91440" tIns="45720" rIns="91440" bIns="45720">
            <a:spAutoFit/>
          </a:bodyPr>
          <a:lstStyle/>
          <a:p>
            <a:pPr algn="ctr"/>
            <a:r>
              <a:rPr lang="en-US" altLang="zh-CN" sz="2000" b="0" cap="none" spc="0" dirty="0">
                <a:ln w="0"/>
                <a:solidFill>
                  <a:schemeClr val="tx1"/>
                </a:solidFill>
                <a:effectLst>
                  <a:outerShdw blurRad="38100" dist="19050" dir="2700000" algn="tl" rotWithShape="0">
                    <a:schemeClr val="dk1">
                      <a:alpha val="40000"/>
                    </a:schemeClr>
                  </a:outerShdw>
                </a:effectLst>
              </a:rPr>
              <a:t>Unbalanced</a:t>
            </a:r>
            <a:r>
              <a:rPr lang="en-US" altLang="zh-CN" sz="5400" b="0" cap="none" spc="0" dirty="0">
                <a:ln w="0"/>
                <a:solidFill>
                  <a:schemeClr val="tx1"/>
                </a:solidFill>
                <a:effectLst>
                  <a:outerShdw blurRad="38100" dist="19050" dir="2700000" algn="tl" rotWithShape="0">
                    <a:schemeClr val="dk1">
                      <a:alpha val="40000"/>
                    </a:schemeClr>
                  </a:outerShdw>
                </a:effectLst>
              </a:rPr>
              <a:t> </a:t>
            </a:r>
            <a:r>
              <a:rPr lang="en-US" altLang="zh-CN" sz="2000" b="0" cap="none" spc="0" dirty="0">
                <a:ln w="0"/>
                <a:solidFill>
                  <a:schemeClr val="tx1"/>
                </a:solidFill>
                <a:effectLst>
                  <a:outerShdw blurRad="38100" dist="19050" dir="2700000" algn="tl" rotWithShape="0">
                    <a:schemeClr val="dk1">
                      <a:alpha val="40000"/>
                    </a:schemeClr>
                  </a:outerShdw>
                </a:effectLst>
              </a:rPr>
              <a:t>I</a:t>
            </a:r>
            <a:endParaRPr lang="zh-CN" alt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14" name="图片 13">
            <a:extLst>
              <a:ext uri="{FF2B5EF4-FFF2-40B4-BE49-F238E27FC236}">
                <a16:creationId xmlns:a16="http://schemas.microsoft.com/office/drawing/2014/main" id="{2406A68D-2FC0-4833-AC90-184CE247C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468" y="1276865"/>
            <a:ext cx="5762145" cy="4321609"/>
          </a:xfrm>
          <a:prstGeom prst="rect">
            <a:avLst/>
          </a:prstGeom>
        </p:spPr>
      </p:pic>
      <p:sp>
        <p:nvSpPr>
          <p:cNvPr id="15" name="矩形 14">
            <a:extLst>
              <a:ext uri="{FF2B5EF4-FFF2-40B4-BE49-F238E27FC236}">
                <a16:creationId xmlns:a16="http://schemas.microsoft.com/office/drawing/2014/main" id="{9617A5AC-A9A3-4537-AEC1-46F099BD4EEC}"/>
              </a:ext>
            </a:extLst>
          </p:cNvPr>
          <p:cNvSpPr/>
          <p:nvPr/>
        </p:nvSpPr>
        <p:spPr>
          <a:xfrm>
            <a:off x="3124306" y="5313697"/>
            <a:ext cx="2205152" cy="923330"/>
          </a:xfrm>
          <a:prstGeom prst="rect">
            <a:avLst/>
          </a:prstGeom>
          <a:noFill/>
        </p:spPr>
        <p:txBody>
          <a:bodyPr wrap="square" lIns="91440" tIns="45720" rIns="91440" bIns="45720">
            <a:spAutoFit/>
          </a:bodyPr>
          <a:lstStyle/>
          <a:p>
            <a:pPr algn="ctr"/>
            <a:r>
              <a:rPr lang="en-US" altLang="zh-CN" sz="2000" b="0" cap="none" spc="0" dirty="0">
                <a:ln w="0"/>
                <a:solidFill>
                  <a:schemeClr val="tx1"/>
                </a:solidFill>
                <a:effectLst>
                  <a:outerShdw blurRad="38100" dist="19050" dir="2700000" algn="tl" rotWithShape="0">
                    <a:schemeClr val="dk1">
                      <a:alpha val="40000"/>
                    </a:schemeClr>
                  </a:outerShdw>
                </a:effectLst>
              </a:rPr>
              <a:t>Unbalanced</a:t>
            </a:r>
            <a:r>
              <a:rPr lang="en-US" altLang="zh-CN" sz="5400" b="0" cap="none" spc="0" dirty="0">
                <a:ln w="0"/>
                <a:solidFill>
                  <a:schemeClr val="tx1"/>
                </a:solidFill>
                <a:effectLst>
                  <a:outerShdw blurRad="38100" dist="19050" dir="2700000" algn="tl" rotWithShape="0">
                    <a:schemeClr val="dk1">
                      <a:alpha val="40000"/>
                    </a:schemeClr>
                  </a:outerShdw>
                </a:effectLst>
              </a:rPr>
              <a:t> </a:t>
            </a:r>
            <a:r>
              <a:rPr lang="en-US" altLang="zh-CN" sz="2000" dirty="0">
                <a:ln w="0"/>
                <a:effectLst>
                  <a:outerShdw blurRad="38100" dist="19050" dir="2700000" algn="tl" rotWithShape="0">
                    <a:schemeClr val="dk1">
                      <a:alpha val="40000"/>
                    </a:schemeClr>
                  </a:outerShdw>
                </a:effectLst>
              </a:rPr>
              <a:t>Q</a:t>
            </a:r>
            <a:endParaRPr lang="zh-CN" alt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内容占位符 16">
            <a:extLst>
              <a:ext uri="{FF2B5EF4-FFF2-40B4-BE49-F238E27FC236}">
                <a16:creationId xmlns:a16="http://schemas.microsoft.com/office/drawing/2014/main" id="{B1A75D4E-9546-4F51-BED9-9B1D36E5E10B}"/>
              </a:ext>
            </a:extLst>
          </p:cNvPr>
          <p:cNvSpPr>
            <a:spLocks noGrp="1"/>
          </p:cNvSpPr>
          <p:nvPr>
            <p:ph sz="quarter" idx="10"/>
          </p:nvPr>
        </p:nvSpPr>
        <p:spPr>
          <a:xfrm>
            <a:off x="8186836" y="2352850"/>
            <a:ext cx="3483955" cy="2169637"/>
          </a:xfrm>
        </p:spPr>
        <p:txBody>
          <a:bodyPr>
            <a:normAutofit/>
          </a:bodyPr>
          <a:lstStyle/>
          <a:p>
            <a:pPr marL="0" indent="0">
              <a:buNone/>
            </a:pPr>
            <a:r>
              <a:rPr lang="en-US" altLang="zh-CN" sz="1800" dirty="0"/>
              <a:t>We can use unbalanced samples' quiet tail to estimate the power of signal and noise, then to calculate the SRN </a:t>
            </a:r>
            <a:endParaRPr lang="zh-CN" altLang="en-US" sz="1800" dirty="0"/>
          </a:p>
        </p:txBody>
      </p:sp>
    </p:spTree>
    <p:extLst>
      <p:ext uri="{BB962C8B-B14F-4D97-AF65-F5344CB8AC3E}">
        <p14:creationId xmlns:p14="http://schemas.microsoft.com/office/powerpoint/2010/main" val="736703984"/>
      </p:ext>
    </p:extLst>
  </p:cSld>
  <p:clrMapOvr>
    <a:masterClrMapping/>
  </p:clrMapOvr>
  <p:transition spd="med">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xit" presetSubtype="0" fill="hold" grpId="0" nodeType="with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59E2C3-5879-4A8C-A989-C08DC8BCFC56}"/>
              </a:ext>
            </a:extLst>
          </p:cNvPr>
          <p:cNvSpPr>
            <a:spLocks noGrp="1"/>
          </p:cNvSpPr>
          <p:nvPr>
            <p:ph type="title"/>
          </p:nvPr>
        </p:nvSpPr>
        <p:spPr/>
        <p:txBody>
          <a:bodyPr/>
          <a:lstStyle/>
          <a:p>
            <a:r>
              <a:rPr lang="en-US" altLang="zh-CN" dirty="0"/>
              <a:t>Noise Analysis</a:t>
            </a:r>
            <a:endParaRPr lang="zh-CN" altLang="en-US" dirty="0"/>
          </a:p>
        </p:txBody>
      </p:sp>
      <p:sp>
        <p:nvSpPr>
          <p:cNvPr id="3" name="内容占位符 2">
            <a:extLst>
              <a:ext uri="{FF2B5EF4-FFF2-40B4-BE49-F238E27FC236}">
                <a16:creationId xmlns:a16="http://schemas.microsoft.com/office/drawing/2014/main" id="{ACAFB22D-721B-4299-A8A6-1DF234BE6667}"/>
              </a:ext>
            </a:extLst>
          </p:cNvPr>
          <p:cNvSpPr>
            <a:spLocks noGrp="1"/>
          </p:cNvSpPr>
          <p:nvPr>
            <p:ph sz="quarter" idx="10"/>
          </p:nvPr>
        </p:nvSpPr>
        <p:spPr>
          <a:xfrm>
            <a:off x="728332" y="5738912"/>
            <a:ext cx="11127317" cy="930087"/>
          </a:xfrm>
        </p:spPr>
        <p:txBody>
          <a:bodyPr/>
          <a:lstStyle/>
          <a:p>
            <a:pPr marL="0" indent="0" algn="ctr">
              <a:buNone/>
            </a:pPr>
            <a:r>
              <a:rPr lang="en-US" altLang="zh-CN" dirty="0"/>
              <a:t>Here are the SNRs estimate for each class(Wi-Fi module)</a:t>
            </a:r>
            <a:endParaRPr lang="zh-CN" altLang="en-US" dirty="0"/>
          </a:p>
        </p:txBody>
      </p:sp>
      <p:sp>
        <p:nvSpPr>
          <p:cNvPr id="4" name="日期占位符 3">
            <a:extLst>
              <a:ext uri="{FF2B5EF4-FFF2-40B4-BE49-F238E27FC236}">
                <a16:creationId xmlns:a16="http://schemas.microsoft.com/office/drawing/2014/main" id="{B6E8FC55-3B52-496B-98B4-BCBFA8D62F67}"/>
              </a:ext>
            </a:extLst>
          </p:cNvPr>
          <p:cNvSpPr>
            <a:spLocks noGrp="1"/>
          </p:cNvSpPr>
          <p:nvPr>
            <p:ph type="dt" sz="half" idx="2"/>
          </p:nvPr>
        </p:nvSpPr>
        <p:spPr/>
        <p:txBody>
          <a:bodyPr/>
          <a:lstStyle/>
          <a:p>
            <a:fld id="{06A31C7A-7F29-444B-91F2-C0EF11C66626}" type="datetime1">
              <a:rPr lang="zh-CN" altLang="en-US" smtClean="0"/>
              <a:t>2019/10/18</a:t>
            </a:fld>
            <a:endParaRPr lang="en-US" dirty="0"/>
          </a:p>
        </p:txBody>
      </p:sp>
      <p:sp>
        <p:nvSpPr>
          <p:cNvPr id="5" name="页脚占位符 4">
            <a:extLst>
              <a:ext uri="{FF2B5EF4-FFF2-40B4-BE49-F238E27FC236}">
                <a16:creationId xmlns:a16="http://schemas.microsoft.com/office/drawing/2014/main" id="{B77B7972-DDC9-4966-8402-D33378E84C17}"/>
              </a:ext>
            </a:extLst>
          </p:cNvPr>
          <p:cNvSpPr>
            <a:spLocks noGrp="1"/>
          </p:cNvSpPr>
          <p:nvPr>
            <p:ph type="ftr" sz="quarter" idx="3"/>
          </p:nvPr>
        </p:nvSpPr>
        <p:spPr/>
        <p:txBody>
          <a:bodyPr/>
          <a:lstStyle/>
          <a:p>
            <a:r>
              <a:rPr lang="en-US" altLang="zh-CN" noProof="0"/>
              <a:t>RFML</a:t>
            </a:r>
            <a:endParaRPr lang="zh-CN" altLang="en-US" noProof="0" dirty="0"/>
          </a:p>
        </p:txBody>
      </p:sp>
      <p:sp>
        <p:nvSpPr>
          <p:cNvPr id="6" name="灯片编号占位符 5">
            <a:extLst>
              <a:ext uri="{FF2B5EF4-FFF2-40B4-BE49-F238E27FC236}">
                <a16:creationId xmlns:a16="http://schemas.microsoft.com/office/drawing/2014/main" id="{A6EEAD5E-BC38-45E1-A37B-337755CB3BDF}"/>
              </a:ext>
            </a:extLst>
          </p:cNvPr>
          <p:cNvSpPr>
            <a:spLocks noGrp="1"/>
          </p:cNvSpPr>
          <p:nvPr>
            <p:ph type="sldNum" sz="quarter" idx="4"/>
          </p:nvPr>
        </p:nvSpPr>
        <p:spPr/>
        <p:txBody>
          <a:bodyPr/>
          <a:lstStyle/>
          <a:p>
            <a:fld id="{9860EDB8-5305-433F-BE41-D7A86D811DB3}" type="slidenum">
              <a:rPr lang="en-US" smtClean="0"/>
              <a:pPr/>
              <a:t>32</a:t>
            </a:fld>
            <a:endParaRPr lang="en-US" dirty="0"/>
          </a:p>
        </p:txBody>
      </p:sp>
      <p:grpSp>
        <p:nvGrpSpPr>
          <p:cNvPr id="16" name="组合 15">
            <a:extLst>
              <a:ext uri="{FF2B5EF4-FFF2-40B4-BE49-F238E27FC236}">
                <a16:creationId xmlns:a16="http://schemas.microsoft.com/office/drawing/2014/main" id="{D83BC8BE-17A8-4AE5-93CB-5C43C544CB5C}"/>
              </a:ext>
            </a:extLst>
          </p:cNvPr>
          <p:cNvGrpSpPr/>
          <p:nvPr/>
        </p:nvGrpSpPr>
        <p:grpSpPr>
          <a:xfrm>
            <a:off x="793347" y="1460185"/>
            <a:ext cx="10749903" cy="4178809"/>
            <a:chOff x="726236" y="1545786"/>
            <a:chExt cx="8786880" cy="3438366"/>
          </a:xfrm>
        </p:grpSpPr>
        <p:pic>
          <p:nvPicPr>
            <p:cNvPr id="11" name="图片 10">
              <a:extLst>
                <a:ext uri="{FF2B5EF4-FFF2-40B4-BE49-F238E27FC236}">
                  <a16:creationId xmlns:a16="http://schemas.microsoft.com/office/drawing/2014/main" id="{3C5E7210-4719-439C-8333-F1CFB26584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236" y="1545786"/>
              <a:ext cx="3967345" cy="3438364"/>
            </a:xfrm>
            <a:prstGeom prst="rect">
              <a:avLst/>
            </a:prstGeom>
          </p:spPr>
        </p:pic>
        <p:pic>
          <p:nvPicPr>
            <p:cNvPr id="13" name="图片 12">
              <a:extLst>
                <a:ext uri="{FF2B5EF4-FFF2-40B4-BE49-F238E27FC236}">
                  <a16:creationId xmlns:a16="http://schemas.microsoft.com/office/drawing/2014/main" id="{AF51FA1C-7E95-4F3B-B090-1D837D404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3582" y="1545787"/>
              <a:ext cx="2969496" cy="3438364"/>
            </a:xfrm>
            <a:prstGeom prst="rect">
              <a:avLst/>
            </a:prstGeom>
          </p:spPr>
        </p:pic>
        <p:pic>
          <p:nvPicPr>
            <p:cNvPr id="15" name="图片 14">
              <a:extLst>
                <a:ext uri="{FF2B5EF4-FFF2-40B4-BE49-F238E27FC236}">
                  <a16:creationId xmlns:a16="http://schemas.microsoft.com/office/drawing/2014/main" id="{97E7D35F-FBB6-48E6-A61F-439C16253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3077" y="1545787"/>
              <a:ext cx="1850039" cy="3438365"/>
            </a:xfrm>
            <a:prstGeom prst="rect">
              <a:avLst/>
            </a:prstGeom>
          </p:spPr>
        </p:pic>
      </p:grpSp>
    </p:spTree>
    <p:extLst>
      <p:ext uri="{BB962C8B-B14F-4D97-AF65-F5344CB8AC3E}">
        <p14:creationId xmlns:p14="http://schemas.microsoft.com/office/powerpoint/2010/main" val="2662463085"/>
      </p:ext>
    </p:extLst>
  </p:cSld>
  <p:clrMapOvr>
    <a:masterClrMapping/>
  </p:clrMapOvr>
  <p:transition spd="med">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F73E62-8A0E-4319-BB9B-3CC8C926479E}"/>
              </a:ext>
            </a:extLst>
          </p:cNvPr>
          <p:cNvSpPr>
            <a:spLocks noGrp="1"/>
          </p:cNvSpPr>
          <p:nvPr>
            <p:ph type="title"/>
          </p:nvPr>
        </p:nvSpPr>
        <p:spPr/>
        <p:txBody>
          <a:bodyPr/>
          <a:lstStyle/>
          <a:p>
            <a:r>
              <a:rPr lang="en-US" altLang="zh-CN" dirty="0"/>
              <a:t>Noise Analysis</a:t>
            </a:r>
            <a:endParaRPr lang="zh-CN" altLang="en-US" dirty="0"/>
          </a:p>
        </p:txBody>
      </p:sp>
      <p:sp>
        <p:nvSpPr>
          <p:cNvPr id="3" name="日期占位符 2">
            <a:extLst>
              <a:ext uri="{FF2B5EF4-FFF2-40B4-BE49-F238E27FC236}">
                <a16:creationId xmlns:a16="http://schemas.microsoft.com/office/drawing/2014/main" id="{8D2FD9A8-7794-4CCC-88FB-15D16708BB0A}"/>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755DDFB0-9545-4515-97B7-A7411613E17C}"/>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AF756497-0DA3-4FC4-AF75-0DA456B561E7}"/>
              </a:ext>
            </a:extLst>
          </p:cNvPr>
          <p:cNvSpPr>
            <a:spLocks noGrp="1"/>
          </p:cNvSpPr>
          <p:nvPr>
            <p:ph type="sldNum" sz="quarter" idx="12"/>
          </p:nvPr>
        </p:nvSpPr>
        <p:spPr/>
        <p:txBody>
          <a:bodyPr/>
          <a:lstStyle/>
          <a:p>
            <a:fld id="{9860EDB8-5305-433F-BE41-D7A86D811DB3}" type="slidenum">
              <a:rPr lang="en-US" altLang="zh-CN" noProof="0" smtClean="0"/>
              <a:pPr/>
              <a:t>33</a:t>
            </a:fld>
            <a:endParaRPr lang="zh-CN" altLang="en-US" noProof="0" dirty="0"/>
          </a:p>
        </p:txBody>
      </p:sp>
      <p:sp>
        <p:nvSpPr>
          <p:cNvPr id="6" name="文本占位符 5">
            <a:extLst>
              <a:ext uri="{FF2B5EF4-FFF2-40B4-BE49-F238E27FC236}">
                <a16:creationId xmlns:a16="http://schemas.microsoft.com/office/drawing/2014/main" id="{D448BA2E-4AD1-4443-BD11-26C3348DCA2E}"/>
              </a:ext>
            </a:extLst>
          </p:cNvPr>
          <p:cNvSpPr>
            <a:spLocks noGrp="1"/>
          </p:cNvSpPr>
          <p:nvPr>
            <p:ph type="body" sz="quarter" idx="13"/>
          </p:nvPr>
        </p:nvSpPr>
        <p:spPr>
          <a:xfrm>
            <a:off x="2855042" y="2839469"/>
            <a:ext cx="6481915" cy="1685798"/>
          </a:xfrm>
        </p:spPr>
        <p:txBody>
          <a:bodyPr/>
          <a:lstStyle/>
          <a:p>
            <a:pPr marL="0" indent="0" algn="ctr">
              <a:buNone/>
            </a:pPr>
            <a:r>
              <a:rPr lang="en-US" altLang="zh-CN" sz="2000" b="1" dirty="0">
                <a:solidFill>
                  <a:srgbClr val="FF0000"/>
                </a:solidFill>
              </a:rPr>
              <a:t>The noise is too HIGH!</a:t>
            </a:r>
          </a:p>
          <a:p>
            <a:pPr marL="0" indent="0" algn="ctr">
              <a:buNone/>
            </a:pPr>
            <a:r>
              <a:rPr lang="en-US" altLang="zh-CN" dirty="0"/>
              <a:t>The paper I read before, they said their environment SNR is 30db. And they didn’t  use a RF Shield</a:t>
            </a:r>
            <a:endParaRPr lang="zh-CN" altLang="en-US" dirty="0"/>
          </a:p>
        </p:txBody>
      </p:sp>
    </p:spTree>
    <p:extLst>
      <p:ext uri="{BB962C8B-B14F-4D97-AF65-F5344CB8AC3E}">
        <p14:creationId xmlns:p14="http://schemas.microsoft.com/office/powerpoint/2010/main" val="1391063497"/>
      </p:ext>
    </p:extLst>
  </p:cSld>
  <p:clrMapOvr>
    <a:masterClrMapping/>
  </p:clrMapOvr>
  <p:transition spd="med">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7627D-91C2-44C0-B990-3D2316DF155F}"/>
              </a:ext>
            </a:extLst>
          </p:cNvPr>
          <p:cNvSpPr>
            <a:spLocks noGrp="1"/>
          </p:cNvSpPr>
          <p:nvPr>
            <p:ph type="title"/>
          </p:nvPr>
        </p:nvSpPr>
        <p:spPr/>
        <p:txBody>
          <a:bodyPr/>
          <a:lstStyle/>
          <a:p>
            <a:r>
              <a:rPr lang="en-US" altLang="zh-CN" dirty="0"/>
              <a:t>Models</a:t>
            </a:r>
            <a:endParaRPr lang="zh-CN" altLang="en-US" dirty="0"/>
          </a:p>
        </p:txBody>
      </p:sp>
      <p:pic>
        <p:nvPicPr>
          <p:cNvPr id="5" name="内容占位符 4" descr="网络图">
            <a:extLst>
              <a:ext uri="{FF2B5EF4-FFF2-40B4-BE49-F238E27FC236}">
                <a16:creationId xmlns:a16="http://schemas.microsoft.com/office/drawing/2014/main" id="{C083A2AD-4DA9-4BFE-BA01-CA5057FF71DE}"/>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988" y="1399032"/>
            <a:ext cx="914400" cy="914400"/>
          </a:xfrm>
        </p:spPr>
      </p:pic>
      <p:pic>
        <p:nvPicPr>
          <p:cNvPr id="7" name="图片 6">
            <a:extLst>
              <a:ext uri="{FF2B5EF4-FFF2-40B4-BE49-F238E27FC236}">
                <a16:creationId xmlns:a16="http://schemas.microsoft.com/office/drawing/2014/main" id="{27E8CBEE-6277-4D8D-86DE-111B363225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10" y="2592897"/>
            <a:ext cx="10970180" cy="3375440"/>
          </a:xfrm>
          <a:prstGeom prst="rect">
            <a:avLst/>
          </a:prstGeom>
        </p:spPr>
      </p:pic>
    </p:spTree>
    <p:extLst>
      <p:ext uri="{BB962C8B-B14F-4D97-AF65-F5344CB8AC3E}">
        <p14:creationId xmlns:p14="http://schemas.microsoft.com/office/powerpoint/2010/main" val="903196500"/>
      </p:ext>
    </p:extLst>
  </p:cSld>
  <p:clrMapOvr>
    <a:masterClrMapping/>
  </p:clrMapOvr>
  <p:transition spd="med">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3E4182-AA31-4831-8789-50AA98CFC1E7}"/>
              </a:ext>
            </a:extLst>
          </p:cNvPr>
          <p:cNvSpPr>
            <a:spLocks noGrp="1"/>
          </p:cNvSpPr>
          <p:nvPr>
            <p:ph type="title"/>
          </p:nvPr>
        </p:nvSpPr>
        <p:spPr/>
        <p:txBody>
          <a:bodyPr/>
          <a:lstStyle/>
          <a:p>
            <a:r>
              <a:rPr lang="en-US" altLang="zh-CN" dirty="0"/>
              <a:t>Baseline: LSTM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3F0D6F5-DF8F-4231-991C-90A6EFB040DC}"/>
                  </a:ext>
                </a:extLst>
              </p:cNvPr>
              <p:cNvSpPr>
                <a:spLocks noGrp="1"/>
              </p:cNvSpPr>
              <p:nvPr>
                <p:ph sz="quarter" idx="10"/>
              </p:nvPr>
            </p:nvSpPr>
            <p:spPr>
              <a:xfrm>
                <a:off x="7061006" y="1300292"/>
                <a:ext cx="4087963" cy="4588778"/>
              </a:xfrm>
            </p:spPr>
            <p:txBody>
              <a:bodyPr>
                <a:normAutofit/>
              </a:bodyPr>
              <a:lstStyle/>
              <a:p>
                <a:pPr marL="0" indent="0">
                  <a:buNone/>
                </a:pPr>
                <a:r>
                  <a:rPr lang="en-US" altLang="zh-CN" b="1" dirty="0"/>
                  <a:t>Input:                                                      </a:t>
                </a:r>
                <a:r>
                  <a:rPr lang="en-US" altLang="zh-CN" dirty="0"/>
                  <a:t>I vector if I_Only. Stitched  I and Q if the input mode is I&amp;Q which means the vector is like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2</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10000</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10000</m:t>
                        </m:r>
                      </m:sub>
                    </m:sSub>
                  </m:oMath>
                </a14:m>
                <a:r>
                  <a:rPr lang="en-US" altLang="zh-CN" dirty="0"/>
                  <a:t>; </a:t>
                </a:r>
              </a:p>
              <a:p>
                <a:pPr marL="0" indent="0">
                  <a:buNone/>
                </a:pPr>
                <a:r>
                  <a:rPr lang="en-US" altLang="zh-CN" dirty="0"/>
                  <a:t>The time step is 50. We only calculate the loss at the last output.</a:t>
                </a:r>
              </a:p>
              <a:p>
                <a:pPr marL="0" indent="0">
                  <a:buNone/>
                </a:pPr>
                <a:r>
                  <a:rPr lang="en-US" altLang="zh-CN" b="1" dirty="0"/>
                  <a:t>Hidden State:                                            </a:t>
                </a:r>
                <a:r>
                  <a:rPr lang="en-US" altLang="zh-CN" dirty="0"/>
                  <a:t>1024(Best Result Achieved at last paper) OR 2048</a:t>
                </a:r>
                <a:endParaRPr lang="en-US" altLang="zh-CN" b="1" dirty="0"/>
              </a:p>
              <a:p>
                <a:pPr lvl="1"/>
                <a:r>
                  <a:rPr lang="en-US" altLang="zh-CN" dirty="0"/>
                  <a:t> </a:t>
                </a:r>
                <a:endParaRPr lang="zh-CN" altLang="en-US" dirty="0"/>
              </a:p>
            </p:txBody>
          </p:sp>
        </mc:Choice>
        <mc:Fallback xmlns="">
          <p:sp>
            <p:nvSpPr>
              <p:cNvPr id="3" name="内容占位符 2">
                <a:extLst>
                  <a:ext uri="{FF2B5EF4-FFF2-40B4-BE49-F238E27FC236}">
                    <a16:creationId xmlns:a16="http://schemas.microsoft.com/office/drawing/2014/main" id="{23F0D6F5-DF8F-4231-991C-90A6EFB040DC}"/>
                  </a:ext>
                </a:extLst>
              </p:cNvPr>
              <p:cNvSpPr>
                <a:spLocks noGrp="1" noRot="1" noChangeAspect="1" noMove="1" noResize="1" noEditPoints="1" noAdjustHandles="1" noChangeArrowheads="1" noChangeShapeType="1" noTextEdit="1"/>
              </p:cNvSpPr>
              <p:nvPr>
                <p:ph sz="quarter" idx="10"/>
              </p:nvPr>
            </p:nvSpPr>
            <p:spPr>
              <a:xfrm>
                <a:off x="7061006" y="1300292"/>
                <a:ext cx="4087963" cy="4588778"/>
              </a:xfrm>
              <a:blipFill>
                <a:blip r:embed="rId2"/>
                <a:stretch>
                  <a:fillRect l="-745" r="-4173"/>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2B11EBFB-C88D-41D1-AB88-B728ADC139DA}"/>
              </a:ext>
            </a:extLst>
          </p:cNvPr>
          <p:cNvSpPr>
            <a:spLocks noGrp="1"/>
          </p:cNvSpPr>
          <p:nvPr>
            <p:ph type="dt" sz="half" idx="2"/>
          </p:nvPr>
        </p:nvSpPr>
        <p:spPr/>
        <p:txBody>
          <a:bodyPr/>
          <a:lstStyle/>
          <a:p>
            <a:fld id="{6ADAE8E0-AD22-4009-A222-EF060C111DC5}" type="datetime1">
              <a:rPr lang="zh-CN" altLang="en-US" smtClean="0"/>
              <a:t>2019/10/18</a:t>
            </a:fld>
            <a:endParaRPr lang="en-US" dirty="0"/>
          </a:p>
        </p:txBody>
      </p:sp>
      <p:sp>
        <p:nvSpPr>
          <p:cNvPr id="5" name="页脚占位符 4">
            <a:extLst>
              <a:ext uri="{FF2B5EF4-FFF2-40B4-BE49-F238E27FC236}">
                <a16:creationId xmlns:a16="http://schemas.microsoft.com/office/drawing/2014/main" id="{C3A78277-0BE2-41F4-85E1-5A583F5988A3}"/>
              </a:ext>
            </a:extLst>
          </p:cNvPr>
          <p:cNvSpPr>
            <a:spLocks noGrp="1"/>
          </p:cNvSpPr>
          <p:nvPr>
            <p:ph type="ftr" sz="quarter" idx="3"/>
          </p:nvPr>
        </p:nvSpPr>
        <p:spPr/>
        <p:txBody>
          <a:bodyPr/>
          <a:lstStyle/>
          <a:p>
            <a:r>
              <a:rPr lang="en-US" altLang="zh-CN" noProof="0" dirty="0"/>
              <a:t>RFML</a:t>
            </a:r>
            <a:endParaRPr lang="zh-CN" altLang="en-US" noProof="0" dirty="0"/>
          </a:p>
        </p:txBody>
      </p:sp>
      <p:sp>
        <p:nvSpPr>
          <p:cNvPr id="6" name="灯片编号占位符 5">
            <a:extLst>
              <a:ext uri="{FF2B5EF4-FFF2-40B4-BE49-F238E27FC236}">
                <a16:creationId xmlns:a16="http://schemas.microsoft.com/office/drawing/2014/main" id="{585E84C8-9AB6-4AE8-AF70-2EEB9523325C}"/>
              </a:ext>
            </a:extLst>
          </p:cNvPr>
          <p:cNvSpPr>
            <a:spLocks noGrp="1"/>
          </p:cNvSpPr>
          <p:nvPr>
            <p:ph type="sldNum" sz="quarter" idx="4"/>
          </p:nvPr>
        </p:nvSpPr>
        <p:spPr/>
        <p:txBody>
          <a:bodyPr/>
          <a:lstStyle/>
          <a:p>
            <a:fld id="{9860EDB8-5305-433F-BE41-D7A86D811DB3}" type="slidenum">
              <a:rPr lang="en-US" smtClean="0"/>
              <a:pPr/>
              <a:t>35</a:t>
            </a:fld>
            <a:endParaRPr lang="en-US" dirty="0"/>
          </a:p>
        </p:txBody>
      </p:sp>
      <p:pic>
        <p:nvPicPr>
          <p:cNvPr id="13" name="图片 12">
            <a:extLst>
              <a:ext uri="{FF2B5EF4-FFF2-40B4-BE49-F238E27FC236}">
                <a16:creationId xmlns:a16="http://schemas.microsoft.com/office/drawing/2014/main" id="{19F98697-C064-4B3C-B861-399CB6CB6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432" y="1300292"/>
            <a:ext cx="6173681" cy="4588779"/>
          </a:xfrm>
          <a:prstGeom prst="rect">
            <a:avLst/>
          </a:prstGeom>
        </p:spPr>
      </p:pic>
    </p:spTree>
    <p:extLst>
      <p:ext uri="{BB962C8B-B14F-4D97-AF65-F5344CB8AC3E}">
        <p14:creationId xmlns:p14="http://schemas.microsoft.com/office/powerpoint/2010/main" val="168774672"/>
      </p:ext>
    </p:extLst>
  </p:cSld>
  <p:clrMapOvr>
    <a:masterClrMapping/>
  </p:clrMapOvr>
  <p:transition spd="med">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3E4182-AA31-4831-8789-50AA98CFC1E7}"/>
              </a:ext>
            </a:extLst>
          </p:cNvPr>
          <p:cNvSpPr>
            <a:spLocks noGrp="1"/>
          </p:cNvSpPr>
          <p:nvPr>
            <p:ph type="title"/>
          </p:nvPr>
        </p:nvSpPr>
        <p:spPr/>
        <p:txBody>
          <a:bodyPr/>
          <a:lstStyle/>
          <a:p>
            <a:r>
              <a:rPr lang="en-US" altLang="zh-CN" dirty="0"/>
              <a:t>Baseline: LSTM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3F0D6F5-DF8F-4231-991C-90A6EFB040DC}"/>
                  </a:ext>
                </a:extLst>
              </p:cNvPr>
              <p:cNvSpPr>
                <a:spLocks noGrp="1"/>
              </p:cNvSpPr>
              <p:nvPr>
                <p:ph sz="quarter" idx="10"/>
              </p:nvPr>
            </p:nvSpPr>
            <p:spPr>
              <a:xfrm>
                <a:off x="7061006" y="1300292"/>
                <a:ext cx="4087963" cy="4588778"/>
              </a:xfrm>
            </p:spPr>
            <p:txBody>
              <a:bodyPr>
                <a:normAutofit/>
              </a:bodyPr>
              <a:lstStyle/>
              <a:p>
                <a:pPr marL="0" indent="0">
                  <a:buNone/>
                </a:pPr>
                <a:r>
                  <a:rPr lang="en-US" altLang="zh-CN" b="1" dirty="0"/>
                  <a:t>Input:                                                      </a:t>
                </a:r>
                <a:r>
                  <a:rPr lang="en-US" altLang="zh-CN" dirty="0"/>
                  <a:t>I vector if I_Only. Stitched  I and Q if the input mode is I&amp;Q which means the vector is like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2</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10000</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10000</m:t>
                        </m:r>
                      </m:sub>
                    </m:sSub>
                  </m:oMath>
                </a14:m>
                <a:r>
                  <a:rPr lang="en-US" altLang="zh-CN" dirty="0"/>
                  <a:t>; </a:t>
                </a:r>
              </a:p>
              <a:p>
                <a:pPr marL="0" indent="0">
                  <a:buNone/>
                </a:pPr>
                <a:r>
                  <a:rPr lang="en-US" altLang="zh-CN" dirty="0"/>
                  <a:t>The time step is 50. We only calculate the loss at the last output.</a:t>
                </a:r>
              </a:p>
              <a:p>
                <a:pPr marL="0" indent="0">
                  <a:buNone/>
                </a:pPr>
                <a:r>
                  <a:rPr lang="en-US" altLang="zh-CN" b="1" dirty="0"/>
                  <a:t>Hidden State:                                            </a:t>
                </a:r>
                <a:r>
                  <a:rPr lang="en-US" altLang="zh-CN" dirty="0"/>
                  <a:t>1024(Best Result Achieved at last paper) OR 2048</a:t>
                </a:r>
                <a:endParaRPr lang="en-US" altLang="zh-CN" b="1" dirty="0"/>
              </a:p>
              <a:p>
                <a:pPr lvl="1"/>
                <a:r>
                  <a:rPr lang="en-US" altLang="zh-CN" dirty="0"/>
                  <a:t> </a:t>
                </a:r>
                <a:endParaRPr lang="zh-CN" altLang="en-US" dirty="0"/>
              </a:p>
            </p:txBody>
          </p:sp>
        </mc:Choice>
        <mc:Fallback xmlns="">
          <p:sp>
            <p:nvSpPr>
              <p:cNvPr id="3" name="内容占位符 2">
                <a:extLst>
                  <a:ext uri="{FF2B5EF4-FFF2-40B4-BE49-F238E27FC236}">
                    <a16:creationId xmlns:a16="http://schemas.microsoft.com/office/drawing/2014/main" id="{23F0D6F5-DF8F-4231-991C-90A6EFB040DC}"/>
                  </a:ext>
                </a:extLst>
              </p:cNvPr>
              <p:cNvSpPr>
                <a:spLocks noGrp="1" noRot="1" noChangeAspect="1" noMove="1" noResize="1" noEditPoints="1" noAdjustHandles="1" noChangeArrowheads="1" noChangeShapeType="1" noTextEdit="1"/>
              </p:cNvSpPr>
              <p:nvPr>
                <p:ph sz="quarter" idx="10"/>
              </p:nvPr>
            </p:nvSpPr>
            <p:spPr>
              <a:xfrm>
                <a:off x="7061006" y="1300292"/>
                <a:ext cx="4087963" cy="4588778"/>
              </a:xfrm>
              <a:blipFill>
                <a:blip r:embed="rId2"/>
                <a:stretch>
                  <a:fillRect l="-745" r="-4173"/>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2B11EBFB-C88D-41D1-AB88-B728ADC139DA}"/>
              </a:ext>
            </a:extLst>
          </p:cNvPr>
          <p:cNvSpPr>
            <a:spLocks noGrp="1"/>
          </p:cNvSpPr>
          <p:nvPr>
            <p:ph type="dt" sz="half" idx="2"/>
          </p:nvPr>
        </p:nvSpPr>
        <p:spPr/>
        <p:txBody>
          <a:bodyPr/>
          <a:lstStyle/>
          <a:p>
            <a:fld id="{6ADAE8E0-AD22-4009-A222-EF060C111DC5}" type="datetime1">
              <a:rPr lang="zh-CN" altLang="en-US" smtClean="0"/>
              <a:t>2019/10/18</a:t>
            </a:fld>
            <a:endParaRPr lang="en-US" dirty="0"/>
          </a:p>
        </p:txBody>
      </p:sp>
      <p:sp>
        <p:nvSpPr>
          <p:cNvPr id="5" name="页脚占位符 4">
            <a:extLst>
              <a:ext uri="{FF2B5EF4-FFF2-40B4-BE49-F238E27FC236}">
                <a16:creationId xmlns:a16="http://schemas.microsoft.com/office/drawing/2014/main" id="{C3A78277-0BE2-41F4-85E1-5A583F5988A3}"/>
              </a:ext>
            </a:extLst>
          </p:cNvPr>
          <p:cNvSpPr>
            <a:spLocks noGrp="1"/>
          </p:cNvSpPr>
          <p:nvPr>
            <p:ph type="ftr" sz="quarter" idx="3"/>
          </p:nvPr>
        </p:nvSpPr>
        <p:spPr/>
        <p:txBody>
          <a:bodyPr/>
          <a:lstStyle/>
          <a:p>
            <a:r>
              <a:rPr lang="en-US" altLang="zh-CN" noProof="0" dirty="0"/>
              <a:t>RFML</a:t>
            </a:r>
            <a:endParaRPr lang="zh-CN" altLang="en-US" noProof="0" dirty="0"/>
          </a:p>
        </p:txBody>
      </p:sp>
      <p:sp>
        <p:nvSpPr>
          <p:cNvPr id="6" name="灯片编号占位符 5">
            <a:extLst>
              <a:ext uri="{FF2B5EF4-FFF2-40B4-BE49-F238E27FC236}">
                <a16:creationId xmlns:a16="http://schemas.microsoft.com/office/drawing/2014/main" id="{585E84C8-9AB6-4AE8-AF70-2EEB9523325C}"/>
              </a:ext>
            </a:extLst>
          </p:cNvPr>
          <p:cNvSpPr>
            <a:spLocks noGrp="1"/>
          </p:cNvSpPr>
          <p:nvPr>
            <p:ph type="sldNum" sz="quarter" idx="4"/>
          </p:nvPr>
        </p:nvSpPr>
        <p:spPr/>
        <p:txBody>
          <a:bodyPr/>
          <a:lstStyle/>
          <a:p>
            <a:fld id="{9860EDB8-5305-433F-BE41-D7A86D811DB3}" type="slidenum">
              <a:rPr lang="en-US" smtClean="0"/>
              <a:pPr/>
              <a:t>36</a:t>
            </a:fld>
            <a:endParaRPr lang="en-US" dirty="0"/>
          </a:p>
        </p:txBody>
      </p:sp>
      <p:pic>
        <p:nvPicPr>
          <p:cNvPr id="13" name="图片 12">
            <a:extLst>
              <a:ext uri="{FF2B5EF4-FFF2-40B4-BE49-F238E27FC236}">
                <a16:creationId xmlns:a16="http://schemas.microsoft.com/office/drawing/2014/main" id="{19F98697-C064-4B3C-B861-399CB6CB6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432" y="1300292"/>
            <a:ext cx="6173681" cy="4588779"/>
          </a:xfrm>
          <a:prstGeom prst="rect">
            <a:avLst/>
          </a:prstGeom>
        </p:spPr>
      </p:pic>
    </p:spTree>
    <p:extLst>
      <p:ext uri="{BB962C8B-B14F-4D97-AF65-F5344CB8AC3E}">
        <p14:creationId xmlns:p14="http://schemas.microsoft.com/office/powerpoint/2010/main" val="2821333372"/>
      </p:ext>
    </p:extLst>
  </p:cSld>
  <p:clrMapOvr>
    <a:masterClrMapping/>
  </p:clrMapOvr>
  <p:transition spd="med">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1AEB0-D5C6-49E9-B36F-608063AF0A64}"/>
              </a:ext>
            </a:extLst>
          </p:cNvPr>
          <p:cNvSpPr>
            <a:spLocks noGrp="1"/>
          </p:cNvSpPr>
          <p:nvPr>
            <p:ph type="title"/>
          </p:nvPr>
        </p:nvSpPr>
        <p:spPr/>
        <p:txBody>
          <a:bodyPr/>
          <a:lstStyle/>
          <a:p>
            <a:r>
              <a:rPr lang="en-US" altLang="zh-CN" dirty="0"/>
              <a:t>1D-DCNN</a:t>
            </a:r>
            <a:endParaRPr lang="zh-CN" altLang="en-US" dirty="0"/>
          </a:p>
        </p:txBody>
      </p:sp>
      <p:sp>
        <p:nvSpPr>
          <p:cNvPr id="3" name="日期占位符 2">
            <a:extLst>
              <a:ext uri="{FF2B5EF4-FFF2-40B4-BE49-F238E27FC236}">
                <a16:creationId xmlns:a16="http://schemas.microsoft.com/office/drawing/2014/main" id="{769F4C78-38EA-4923-B6C7-38044AFB7345}"/>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AF0ACAA1-858E-4C33-9977-5F8A77ADF56C}"/>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DD1A1833-9891-4565-893F-8687A707CDC0}"/>
              </a:ext>
            </a:extLst>
          </p:cNvPr>
          <p:cNvSpPr>
            <a:spLocks noGrp="1"/>
          </p:cNvSpPr>
          <p:nvPr>
            <p:ph type="sldNum" sz="quarter" idx="12"/>
          </p:nvPr>
        </p:nvSpPr>
        <p:spPr/>
        <p:txBody>
          <a:bodyPr/>
          <a:lstStyle/>
          <a:p>
            <a:fld id="{9860EDB8-5305-433F-BE41-D7A86D811DB3}" type="slidenum">
              <a:rPr lang="en-US" altLang="zh-CN" noProof="0" smtClean="0"/>
              <a:pPr/>
              <a:t>37</a:t>
            </a:fld>
            <a:endParaRPr lang="zh-CN" altLang="en-US" noProof="0" dirty="0"/>
          </a:p>
        </p:txBody>
      </p:sp>
      <p:sp>
        <p:nvSpPr>
          <p:cNvPr id="6" name="文本占位符 5">
            <a:extLst>
              <a:ext uri="{FF2B5EF4-FFF2-40B4-BE49-F238E27FC236}">
                <a16:creationId xmlns:a16="http://schemas.microsoft.com/office/drawing/2014/main" id="{8F8016C6-9EA7-48BF-8AB0-976F7E7BC829}"/>
              </a:ext>
            </a:extLst>
          </p:cNvPr>
          <p:cNvSpPr>
            <a:spLocks noGrp="1"/>
          </p:cNvSpPr>
          <p:nvPr>
            <p:ph type="body" sz="quarter" idx="13"/>
          </p:nvPr>
        </p:nvSpPr>
        <p:spPr>
          <a:xfrm>
            <a:off x="2547457" y="1431009"/>
            <a:ext cx="7097086" cy="4772947"/>
          </a:xfrm>
        </p:spPr>
        <p:txBody>
          <a:bodyPr>
            <a:normAutofit lnSpcReduction="10000"/>
          </a:bodyPr>
          <a:lstStyle/>
          <a:p>
            <a:pPr marL="0" indent="0">
              <a:buNone/>
            </a:pPr>
            <a:r>
              <a:rPr lang="en-US" altLang="zh-CN" b="1" dirty="0"/>
              <a:t>How to use an 2-D DCNN</a:t>
            </a:r>
          </a:p>
          <a:p>
            <a:pPr marL="0" indent="0">
              <a:buNone/>
            </a:pPr>
            <a:r>
              <a:rPr lang="en-US" altLang="zh-CN" dirty="0"/>
              <a:t>We can use some frequent-time analysis method, like CWT or WVD to convert the signal to an 2-D input.</a:t>
            </a:r>
          </a:p>
          <a:p>
            <a:pPr marL="0" indent="0">
              <a:buNone/>
            </a:pPr>
            <a:r>
              <a:rPr lang="en-US" altLang="zh-CN" dirty="0"/>
              <a:t>Though it seems more nature to use 2-D input, for most CNN is designed for 2-D input. However, we use an 1-D DCNN finally.</a:t>
            </a:r>
          </a:p>
          <a:p>
            <a:pPr marL="0" indent="0">
              <a:buNone/>
            </a:pPr>
            <a:r>
              <a:rPr lang="en-US" altLang="zh-CN" b="1" dirty="0"/>
              <a:t>Why use 1-D DCNN</a:t>
            </a:r>
          </a:p>
          <a:p>
            <a:pPr marL="342900" indent="-342900">
              <a:buFont typeface="+mj-lt"/>
              <a:buAutoNum type="arabicPeriod"/>
            </a:pPr>
            <a:r>
              <a:rPr lang="en-US" altLang="zh-CN" dirty="0"/>
              <a:t>The DCNN is supposed to be an end-to-end model, so we try to avoid pre/post process. </a:t>
            </a:r>
          </a:p>
          <a:p>
            <a:pPr marL="342900" indent="-342900">
              <a:buFont typeface="+mj-lt"/>
              <a:buAutoNum type="arabicPeriod"/>
            </a:pPr>
            <a:r>
              <a:rPr lang="en-US" altLang="zh-CN" dirty="0"/>
              <a:t>We find the 2-D input will be way too large for an modern DCNN.</a:t>
            </a:r>
          </a:p>
          <a:p>
            <a:pPr marL="342900" indent="-342900">
              <a:buFont typeface="+mj-lt"/>
              <a:buAutoNum type="arabicPeriod"/>
            </a:pPr>
            <a:endParaRPr lang="zh-CN" altLang="en-US" dirty="0"/>
          </a:p>
        </p:txBody>
      </p:sp>
    </p:spTree>
    <p:extLst>
      <p:ext uri="{BB962C8B-B14F-4D97-AF65-F5344CB8AC3E}">
        <p14:creationId xmlns:p14="http://schemas.microsoft.com/office/powerpoint/2010/main" val="2338486787"/>
      </p:ext>
    </p:extLst>
  </p:cSld>
  <p:clrMapOvr>
    <a:masterClrMapping/>
  </p:clrMapOvr>
  <p:transition spd="med">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34B4E-A036-4855-83AD-BBF5F972A861}"/>
              </a:ext>
            </a:extLst>
          </p:cNvPr>
          <p:cNvSpPr>
            <a:spLocks noGrp="1"/>
          </p:cNvSpPr>
          <p:nvPr>
            <p:ph type="title"/>
          </p:nvPr>
        </p:nvSpPr>
        <p:spPr/>
        <p:txBody>
          <a:bodyPr/>
          <a:lstStyle/>
          <a:p>
            <a:r>
              <a:rPr lang="en-US" altLang="zh-CN" dirty="0"/>
              <a:t>Modify InceptionResNet to 1D</a:t>
            </a:r>
            <a:endParaRPr lang="zh-CN" altLang="en-US" dirty="0"/>
          </a:p>
        </p:txBody>
      </p:sp>
      <p:sp>
        <p:nvSpPr>
          <p:cNvPr id="3" name="内容占位符 2">
            <a:extLst>
              <a:ext uri="{FF2B5EF4-FFF2-40B4-BE49-F238E27FC236}">
                <a16:creationId xmlns:a16="http://schemas.microsoft.com/office/drawing/2014/main" id="{B60A20E3-0344-4A1F-AD98-73F607CD2C6F}"/>
              </a:ext>
            </a:extLst>
          </p:cNvPr>
          <p:cNvSpPr>
            <a:spLocks noGrp="1"/>
          </p:cNvSpPr>
          <p:nvPr>
            <p:ph sz="quarter" idx="10"/>
          </p:nvPr>
        </p:nvSpPr>
        <p:spPr>
          <a:xfrm>
            <a:off x="6922614" y="1446017"/>
            <a:ext cx="4847140" cy="4765094"/>
          </a:xfrm>
        </p:spPr>
        <p:txBody>
          <a:bodyPr>
            <a:normAutofit lnSpcReduction="10000"/>
          </a:bodyPr>
          <a:lstStyle/>
          <a:p>
            <a:r>
              <a:rPr lang="en-US" altLang="zh-CN" dirty="0"/>
              <a:t>Why Inception?</a:t>
            </a:r>
          </a:p>
          <a:p>
            <a:pPr marL="360363" lvl="3" indent="-184150">
              <a:buFont typeface="Arial" panose="020B0604020202020204" pitchFamily="34" charset="0"/>
              <a:buChar char="•"/>
            </a:pPr>
            <a:r>
              <a:rPr lang="en-US" altLang="zh-CN" dirty="0"/>
              <a:t>The inception net have a large variance of receptive fields, which can extract features from different scales.</a:t>
            </a:r>
          </a:p>
          <a:p>
            <a:pPr marL="360363" lvl="3" indent="-184150">
              <a:buFont typeface="Arial" panose="020B0604020202020204" pitchFamily="34" charset="0"/>
              <a:buChar char="•"/>
            </a:pPr>
            <a:r>
              <a:rPr lang="en-US" altLang="zh-CN" dirty="0"/>
              <a:t>“Inception” can make very efficient compute</a:t>
            </a:r>
          </a:p>
          <a:p>
            <a:r>
              <a:rPr lang="en-US" altLang="zh-CN" dirty="0"/>
              <a:t>Why Resnet?</a:t>
            </a:r>
          </a:p>
          <a:p>
            <a:pPr marL="360363" lvl="3" indent="-184150">
              <a:buFont typeface="Arial" panose="020B0604020202020204" pitchFamily="34" charset="0"/>
              <a:buChar char="•"/>
            </a:pPr>
            <a:r>
              <a:rPr lang="en-US" altLang="zh-CN" dirty="0"/>
              <a:t>We can change the size of the model easily by changing the block num.</a:t>
            </a:r>
          </a:p>
          <a:p>
            <a:pPr marL="360363" lvl="3" indent="-184150">
              <a:buFont typeface="Arial" panose="020B0604020202020204" pitchFamily="34" charset="0"/>
              <a:buChar char="•"/>
            </a:pPr>
            <a:r>
              <a:rPr lang="en-US" altLang="zh-CN" dirty="0"/>
              <a:t>Resnet can inhibition the gradient disappear and training degradation</a:t>
            </a:r>
            <a:endParaRPr lang="zh-CN" altLang="en-US" dirty="0"/>
          </a:p>
          <a:p>
            <a:pPr marL="0" indent="0">
              <a:buNone/>
            </a:pPr>
            <a:endParaRPr lang="en-US" altLang="zh-CN" dirty="0"/>
          </a:p>
        </p:txBody>
      </p:sp>
      <p:sp>
        <p:nvSpPr>
          <p:cNvPr id="4" name="日期占位符 3">
            <a:extLst>
              <a:ext uri="{FF2B5EF4-FFF2-40B4-BE49-F238E27FC236}">
                <a16:creationId xmlns:a16="http://schemas.microsoft.com/office/drawing/2014/main" id="{A2274C89-7525-4347-B062-9A104F68A64F}"/>
              </a:ext>
            </a:extLst>
          </p:cNvPr>
          <p:cNvSpPr>
            <a:spLocks noGrp="1"/>
          </p:cNvSpPr>
          <p:nvPr>
            <p:ph type="dt" sz="half" idx="2"/>
          </p:nvPr>
        </p:nvSpPr>
        <p:spPr/>
        <p:txBody>
          <a:bodyPr/>
          <a:lstStyle/>
          <a:p>
            <a:fld id="{6ADAE8E0-AD22-4009-A222-EF060C111DC5}" type="datetime1">
              <a:rPr lang="zh-CN" altLang="en-US" smtClean="0"/>
              <a:t>2019/10/18</a:t>
            </a:fld>
            <a:endParaRPr lang="en-US" dirty="0"/>
          </a:p>
        </p:txBody>
      </p:sp>
      <p:sp>
        <p:nvSpPr>
          <p:cNvPr id="5" name="页脚占位符 4">
            <a:extLst>
              <a:ext uri="{FF2B5EF4-FFF2-40B4-BE49-F238E27FC236}">
                <a16:creationId xmlns:a16="http://schemas.microsoft.com/office/drawing/2014/main" id="{371366E0-800F-41B4-8125-83E2BAB8D58F}"/>
              </a:ext>
            </a:extLst>
          </p:cNvPr>
          <p:cNvSpPr>
            <a:spLocks noGrp="1"/>
          </p:cNvSpPr>
          <p:nvPr>
            <p:ph type="ftr" sz="quarter" idx="3"/>
          </p:nvPr>
        </p:nvSpPr>
        <p:spPr/>
        <p:txBody>
          <a:bodyPr/>
          <a:lstStyle/>
          <a:p>
            <a:r>
              <a:rPr lang="en-US" altLang="zh-CN" noProof="0"/>
              <a:t>RFML</a:t>
            </a:r>
            <a:endParaRPr lang="zh-CN" altLang="en-US" noProof="0" dirty="0"/>
          </a:p>
        </p:txBody>
      </p:sp>
      <p:sp>
        <p:nvSpPr>
          <p:cNvPr id="6" name="灯片编号占位符 5">
            <a:extLst>
              <a:ext uri="{FF2B5EF4-FFF2-40B4-BE49-F238E27FC236}">
                <a16:creationId xmlns:a16="http://schemas.microsoft.com/office/drawing/2014/main" id="{AF368D3E-2814-41D1-9042-BA7EB0F87BB7}"/>
              </a:ext>
            </a:extLst>
          </p:cNvPr>
          <p:cNvSpPr>
            <a:spLocks noGrp="1"/>
          </p:cNvSpPr>
          <p:nvPr>
            <p:ph type="sldNum" sz="quarter" idx="4"/>
          </p:nvPr>
        </p:nvSpPr>
        <p:spPr/>
        <p:txBody>
          <a:bodyPr/>
          <a:lstStyle/>
          <a:p>
            <a:fld id="{9860EDB8-5305-433F-BE41-D7A86D811DB3}" type="slidenum">
              <a:rPr lang="en-US" smtClean="0"/>
              <a:pPr/>
              <a:t>38</a:t>
            </a:fld>
            <a:endParaRPr lang="en-US" dirty="0"/>
          </a:p>
        </p:txBody>
      </p:sp>
      <p:pic>
        <p:nvPicPr>
          <p:cNvPr id="8" name="图片 7">
            <a:extLst>
              <a:ext uri="{FF2B5EF4-FFF2-40B4-BE49-F238E27FC236}">
                <a16:creationId xmlns:a16="http://schemas.microsoft.com/office/drawing/2014/main" id="{53051AEF-1D3C-4499-9FF9-0422307DD277}"/>
              </a:ext>
            </a:extLst>
          </p:cNvPr>
          <p:cNvPicPr>
            <a:picLocks noChangeAspect="1"/>
          </p:cNvPicPr>
          <p:nvPr/>
        </p:nvPicPr>
        <p:blipFill>
          <a:blip r:embed="rId2"/>
          <a:stretch>
            <a:fillRect/>
          </a:stretch>
        </p:blipFill>
        <p:spPr>
          <a:xfrm>
            <a:off x="570256" y="1446018"/>
            <a:ext cx="1979997" cy="4559440"/>
          </a:xfrm>
          <a:prstGeom prst="rect">
            <a:avLst/>
          </a:prstGeom>
        </p:spPr>
      </p:pic>
      <p:pic>
        <p:nvPicPr>
          <p:cNvPr id="9" name="图片 8">
            <a:extLst>
              <a:ext uri="{FF2B5EF4-FFF2-40B4-BE49-F238E27FC236}">
                <a16:creationId xmlns:a16="http://schemas.microsoft.com/office/drawing/2014/main" id="{E493887C-8FCF-4292-9B1F-F5A86E3177A4}"/>
              </a:ext>
            </a:extLst>
          </p:cNvPr>
          <p:cNvPicPr>
            <a:picLocks noChangeAspect="1"/>
          </p:cNvPicPr>
          <p:nvPr/>
        </p:nvPicPr>
        <p:blipFill>
          <a:blip r:embed="rId3"/>
          <a:stretch>
            <a:fillRect/>
          </a:stretch>
        </p:blipFill>
        <p:spPr>
          <a:xfrm>
            <a:off x="2550253" y="1370518"/>
            <a:ext cx="2392364" cy="2998025"/>
          </a:xfrm>
          <a:prstGeom prst="rect">
            <a:avLst/>
          </a:prstGeom>
        </p:spPr>
      </p:pic>
      <p:pic>
        <p:nvPicPr>
          <p:cNvPr id="10" name="图片 9">
            <a:extLst>
              <a:ext uri="{FF2B5EF4-FFF2-40B4-BE49-F238E27FC236}">
                <a16:creationId xmlns:a16="http://schemas.microsoft.com/office/drawing/2014/main" id="{5A69CCA5-C06D-41F9-8FFC-FFFD1AFC82E4}"/>
              </a:ext>
            </a:extLst>
          </p:cNvPr>
          <p:cNvPicPr>
            <a:picLocks noChangeAspect="1"/>
          </p:cNvPicPr>
          <p:nvPr/>
        </p:nvPicPr>
        <p:blipFill>
          <a:blip r:embed="rId4"/>
          <a:stretch>
            <a:fillRect/>
          </a:stretch>
        </p:blipFill>
        <p:spPr>
          <a:xfrm>
            <a:off x="2530679" y="4368543"/>
            <a:ext cx="1350356" cy="1596942"/>
          </a:xfrm>
          <a:prstGeom prst="rect">
            <a:avLst/>
          </a:prstGeom>
        </p:spPr>
      </p:pic>
      <p:pic>
        <p:nvPicPr>
          <p:cNvPr id="11" name="图片 10">
            <a:extLst>
              <a:ext uri="{FF2B5EF4-FFF2-40B4-BE49-F238E27FC236}">
                <a16:creationId xmlns:a16="http://schemas.microsoft.com/office/drawing/2014/main" id="{82DCCBD7-449F-4290-8AF6-D581450C9614}"/>
              </a:ext>
            </a:extLst>
          </p:cNvPr>
          <p:cNvPicPr>
            <a:picLocks noChangeAspect="1"/>
          </p:cNvPicPr>
          <p:nvPr/>
        </p:nvPicPr>
        <p:blipFill>
          <a:blip r:embed="rId5"/>
          <a:stretch>
            <a:fillRect/>
          </a:stretch>
        </p:blipFill>
        <p:spPr>
          <a:xfrm>
            <a:off x="4942616" y="1370517"/>
            <a:ext cx="1776965" cy="4661491"/>
          </a:xfrm>
          <a:prstGeom prst="rect">
            <a:avLst/>
          </a:prstGeom>
        </p:spPr>
      </p:pic>
    </p:spTree>
    <p:extLst>
      <p:ext uri="{BB962C8B-B14F-4D97-AF65-F5344CB8AC3E}">
        <p14:creationId xmlns:p14="http://schemas.microsoft.com/office/powerpoint/2010/main" val="577834591"/>
      </p:ext>
    </p:extLst>
  </p:cSld>
  <p:clrMapOvr>
    <a:masterClrMapping/>
  </p:clrMapOvr>
  <p:transition spd="med">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B28C5-9804-4B8B-9243-2631408A1EAA}"/>
              </a:ext>
            </a:extLst>
          </p:cNvPr>
          <p:cNvSpPr>
            <a:spLocks noGrp="1"/>
          </p:cNvSpPr>
          <p:nvPr>
            <p:ph type="title"/>
          </p:nvPr>
        </p:nvSpPr>
        <p:spPr/>
        <p:txBody>
          <a:bodyPr/>
          <a:lstStyle/>
          <a:p>
            <a:r>
              <a:rPr lang="en-US" altLang="zh-CN" dirty="0"/>
              <a:t>How to Modify</a:t>
            </a:r>
            <a:endParaRPr lang="zh-CN" altLang="en-US" dirty="0"/>
          </a:p>
        </p:txBody>
      </p:sp>
      <p:sp>
        <p:nvSpPr>
          <p:cNvPr id="3" name="日期占位符 2">
            <a:extLst>
              <a:ext uri="{FF2B5EF4-FFF2-40B4-BE49-F238E27FC236}">
                <a16:creationId xmlns:a16="http://schemas.microsoft.com/office/drawing/2014/main" id="{35EB5779-2496-4F07-8B63-9470DB695400}"/>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1BBA03AC-CB52-4879-A026-D59E51F531F9}"/>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60177AC7-4FFA-40A1-ABC7-681124F994D3}"/>
              </a:ext>
            </a:extLst>
          </p:cNvPr>
          <p:cNvSpPr>
            <a:spLocks noGrp="1"/>
          </p:cNvSpPr>
          <p:nvPr>
            <p:ph type="sldNum" sz="quarter" idx="12"/>
          </p:nvPr>
        </p:nvSpPr>
        <p:spPr/>
        <p:txBody>
          <a:bodyPr/>
          <a:lstStyle/>
          <a:p>
            <a:fld id="{9860EDB8-5305-433F-BE41-D7A86D811DB3}" type="slidenum">
              <a:rPr lang="en-US" altLang="zh-CN" noProof="0" smtClean="0"/>
              <a:pPr/>
              <a:t>39</a:t>
            </a:fld>
            <a:endParaRPr lang="zh-CN" altLang="en-US" noProof="0" dirty="0"/>
          </a:p>
        </p:txBody>
      </p:sp>
      <p:sp>
        <p:nvSpPr>
          <p:cNvPr id="6" name="文本占位符 5">
            <a:extLst>
              <a:ext uri="{FF2B5EF4-FFF2-40B4-BE49-F238E27FC236}">
                <a16:creationId xmlns:a16="http://schemas.microsoft.com/office/drawing/2014/main" id="{8BFEDE44-2963-45B0-A5D4-DAEC87321122}"/>
              </a:ext>
            </a:extLst>
          </p:cNvPr>
          <p:cNvSpPr>
            <a:spLocks noGrp="1"/>
          </p:cNvSpPr>
          <p:nvPr>
            <p:ph type="body" sz="quarter" idx="13"/>
          </p:nvPr>
        </p:nvSpPr>
        <p:spPr>
          <a:xfrm>
            <a:off x="2657856" y="1527184"/>
            <a:ext cx="6876288" cy="4571611"/>
          </a:xfrm>
        </p:spPr>
        <p:txBody>
          <a:bodyPr>
            <a:normAutofit lnSpcReduction="10000"/>
          </a:bodyPr>
          <a:lstStyle/>
          <a:p>
            <a:pPr marL="0" indent="0">
              <a:buNone/>
            </a:pPr>
            <a:r>
              <a:rPr lang="en-US" altLang="zh-CN" dirty="0"/>
              <a:t>Fist, we set all operator from 2-D to 1-D</a:t>
            </a:r>
          </a:p>
          <a:p>
            <a:pPr marL="0" indent="0">
              <a:buNone/>
            </a:pPr>
            <a:r>
              <a:rPr lang="en-US" altLang="zh-CN" dirty="0"/>
              <a:t>The input size of 1-D is smaller than 2-D input. However, the speed of the size shrinking of 1-D DCNN is also smaller than 2-D DCNN.</a:t>
            </a:r>
          </a:p>
          <a:p>
            <a:pPr marL="0" indent="0">
              <a:buNone/>
            </a:pPr>
            <a:r>
              <a:rPr lang="en-US" altLang="zh-CN" dirty="0"/>
              <a:t>We hope the 1-D InceptionResNet’s computation consumption is close or less than 2-D InceptionResNet, which is already kind of too big for common GPU. So we calculate the computation consumption of each layer of 1-D and 2-D DCNN. </a:t>
            </a:r>
          </a:p>
          <a:p>
            <a:pPr marL="0" indent="0">
              <a:buNone/>
            </a:pPr>
            <a:r>
              <a:rPr lang="en-US" altLang="zh-CN" dirty="0"/>
              <a:t>When 1-D DCNN’s computation consumption is large than 2-D’s, we add an additional down sample layer to 1-D DCNN, to keep their FLOPs close finally.</a:t>
            </a:r>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566247390"/>
      </p:ext>
    </p:extLst>
  </p:cSld>
  <p:clrMapOvr>
    <a:masterClrMapping/>
  </p:clrMapOvr>
  <p:transition spd="med">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55CB42-1E11-4D94-B8C9-385577AA029B}"/>
              </a:ext>
            </a:extLst>
          </p:cNvPr>
          <p:cNvSpPr>
            <a:spLocks noGrp="1"/>
          </p:cNvSpPr>
          <p:nvPr>
            <p:ph type="title"/>
          </p:nvPr>
        </p:nvSpPr>
        <p:spPr/>
        <p:txBody>
          <a:bodyPr/>
          <a:lstStyle/>
          <a:p>
            <a:r>
              <a:rPr lang="en-US" altLang="zh-CN" dirty="0"/>
              <a:t>The Measurement</a:t>
            </a:r>
            <a:endParaRPr lang="zh-CN" altLang="en-US" dirty="0"/>
          </a:p>
        </p:txBody>
      </p:sp>
      <p:sp>
        <p:nvSpPr>
          <p:cNvPr id="3" name="内容占位符 2">
            <a:extLst>
              <a:ext uri="{FF2B5EF4-FFF2-40B4-BE49-F238E27FC236}">
                <a16:creationId xmlns:a16="http://schemas.microsoft.com/office/drawing/2014/main" id="{E53C0478-5839-4530-B794-ACD14AD40360}"/>
              </a:ext>
            </a:extLst>
          </p:cNvPr>
          <p:cNvSpPr>
            <a:spLocks noGrp="1"/>
          </p:cNvSpPr>
          <p:nvPr>
            <p:ph sz="quarter" idx="10"/>
          </p:nvPr>
        </p:nvSpPr>
        <p:spPr>
          <a:xfrm>
            <a:off x="8310966" y="1446018"/>
            <a:ext cx="3276601" cy="4601316"/>
          </a:xfrm>
        </p:spPr>
        <p:txBody>
          <a:bodyPr>
            <a:normAutofit fontScale="92500" lnSpcReduction="20000"/>
          </a:bodyPr>
          <a:lstStyle/>
          <a:p>
            <a:r>
              <a:rPr lang="en-US" altLang="zh-CN" dirty="0"/>
              <a:t>System is placed in a RF shielding chamber</a:t>
            </a:r>
          </a:p>
          <a:p>
            <a:r>
              <a:rPr lang="en-US" altLang="zh-CN" dirty="0"/>
              <a:t>The position of Transmitter and receiver is fixed.</a:t>
            </a:r>
          </a:p>
          <a:p>
            <a:r>
              <a:rPr lang="en-US" altLang="zh-CN" dirty="0"/>
              <a:t>The AC power and adapter of transmitter is fixed</a:t>
            </a:r>
          </a:p>
          <a:p>
            <a:r>
              <a:rPr lang="en-US" altLang="zh-CN" dirty="0"/>
              <a:t>Transmitters can be programmed with Arduino to change the beacon frame send, and the time interval between beacons</a:t>
            </a:r>
          </a:p>
          <a:p>
            <a:endParaRPr lang="zh-CN" altLang="en-US" dirty="0"/>
          </a:p>
        </p:txBody>
      </p:sp>
      <p:sp>
        <p:nvSpPr>
          <p:cNvPr id="4" name="日期占位符 3">
            <a:extLst>
              <a:ext uri="{FF2B5EF4-FFF2-40B4-BE49-F238E27FC236}">
                <a16:creationId xmlns:a16="http://schemas.microsoft.com/office/drawing/2014/main" id="{0074BD84-9B7A-4C1E-9732-DC53FCC33A3E}"/>
              </a:ext>
            </a:extLst>
          </p:cNvPr>
          <p:cNvSpPr>
            <a:spLocks noGrp="1"/>
          </p:cNvSpPr>
          <p:nvPr>
            <p:ph type="dt" sz="half" idx="2"/>
          </p:nvPr>
        </p:nvSpPr>
        <p:spPr/>
        <p:txBody>
          <a:bodyPr/>
          <a:lstStyle/>
          <a:p>
            <a:fld id="{6ADAE8E0-AD22-4009-A222-EF060C111DC5}" type="datetime1">
              <a:rPr lang="zh-CN" altLang="en-US" smtClean="0"/>
              <a:t>2019/10/18</a:t>
            </a:fld>
            <a:endParaRPr lang="en-US" dirty="0"/>
          </a:p>
        </p:txBody>
      </p:sp>
      <p:sp>
        <p:nvSpPr>
          <p:cNvPr id="5" name="页脚占位符 4">
            <a:extLst>
              <a:ext uri="{FF2B5EF4-FFF2-40B4-BE49-F238E27FC236}">
                <a16:creationId xmlns:a16="http://schemas.microsoft.com/office/drawing/2014/main" id="{75FCCDED-56F7-4931-85A2-86AEA414D3C9}"/>
              </a:ext>
            </a:extLst>
          </p:cNvPr>
          <p:cNvSpPr>
            <a:spLocks noGrp="1"/>
          </p:cNvSpPr>
          <p:nvPr>
            <p:ph type="ftr" sz="quarter" idx="3"/>
          </p:nvPr>
        </p:nvSpPr>
        <p:spPr/>
        <p:txBody>
          <a:bodyPr/>
          <a:lstStyle/>
          <a:p>
            <a:r>
              <a:rPr lang="en-US" altLang="zh-CN" noProof="0"/>
              <a:t>RFML</a:t>
            </a:r>
            <a:endParaRPr lang="zh-CN" altLang="en-US" noProof="0" dirty="0"/>
          </a:p>
        </p:txBody>
      </p:sp>
      <p:sp>
        <p:nvSpPr>
          <p:cNvPr id="6" name="灯片编号占位符 5">
            <a:extLst>
              <a:ext uri="{FF2B5EF4-FFF2-40B4-BE49-F238E27FC236}">
                <a16:creationId xmlns:a16="http://schemas.microsoft.com/office/drawing/2014/main" id="{4D2332A1-C310-4DFD-A98B-AA7F265F3D10}"/>
              </a:ext>
            </a:extLst>
          </p:cNvPr>
          <p:cNvSpPr>
            <a:spLocks noGrp="1"/>
          </p:cNvSpPr>
          <p:nvPr>
            <p:ph type="sldNum" sz="quarter" idx="4"/>
          </p:nvPr>
        </p:nvSpPr>
        <p:spPr/>
        <p:txBody>
          <a:bodyPr/>
          <a:lstStyle/>
          <a:p>
            <a:fld id="{9860EDB8-5305-433F-BE41-D7A86D811DB3}" type="slidenum">
              <a:rPr lang="en-US" smtClean="0"/>
              <a:pPr/>
              <a:t>4</a:t>
            </a:fld>
            <a:endParaRPr lang="en-US" dirty="0"/>
          </a:p>
        </p:txBody>
      </p:sp>
      <p:pic>
        <p:nvPicPr>
          <p:cNvPr id="1026" name="Picture 2" descr="https://lh3.googleusercontent.com/TOWMMNZvVPxNiyHWNuqi2EXG-zlvLS14oZAl9dmqyWBv4_XDFHfZGqtuGOYHO6T13yUvgdVlKtg6yrVJujkwY3YWKm8ke7rqAtrsVluVZs1QWwhzb-1IuUXHc7UsoheYWWEpEWEHkD8">
            <a:extLst>
              <a:ext uri="{FF2B5EF4-FFF2-40B4-BE49-F238E27FC236}">
                <a16:creationId xmlns:a16="http://schemas.microsoft.com/office/drawing/2014/main" id="{83EE813C-8428-44E2-97B4-971986782F0F}"/>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t="14596" b="14596"/>
          <a:stretch>
            <a:fillRect/>
          </a:stretch>
        </p:blipFill>
        <p:spPr bwMode="auto">
          <a:xfrm>
            <a:off x="539750" y="1446213"/>
            <a:ext cx="7488238" cy="3976687"/>
          </a:xfrm>
          <a:prstGeom prst="rect">
            <a:avLst/>
          </a:prstGeom>
          <a:noFill/>
          <a:extLst>
            <a:ext uri="{909E8E84-426E-40DD-AFC4-6F175D3DCCD1}">
              <a14:hiddenFill xmlns:a14="http://schemas.microsoft.com/office/drawing/2010/main">
                <a:solidFill>
                  <a:srgbClr val="FFFFFF"/>
                </a:solidFill>
              </a14:hiddenFill>
            </a:ext>
          </a:extLst>
        </p:spPr>
      </p:pic>
      <p:sp>
        <p:nvSpPr>
          <p:cNvPr id="8" name="椭圆 7">
            <a:extLst>
              <a:ext uri="{FF2B5EF4-FFF2-40B4-BE49-F238E27FC236}">
                <a16:creationId xmlns:a16="http://schemas.microsoft.com/office/drawing/2014/main" id="{F7EF8D51-8E19-4A3F-A7F5-8DEB1AB86454}"/>
              </a:ext>
            </a:extLst>
          </p:cNvPr>
          <p:cNvSpPr/>
          <p:nvPr/>
        </p:nvSpPr>
        <p:spPr>
          <a:xfrm>
            <a:off x="5936610" y="2810312"/>
            <a:ext cx="1342238" cy="134223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ADEA59E1-5EB4-4DDC-A338-8A326D6A4057}"/>
              </a:ext>
            </a:extLst>
          </p:cNvPr>
          <p:cNvCxnSpPr/>
          <p:nvPr/>
        </p:nvCxnSpPr>
        <p:spPr>
          <a:xfrm>
            <a:off x="6602136" y="4202884"/>
            <a:ext cx="0" cy="17365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8E2B5E6-6EDB-4A43-968D-AFBB83925995}"/>
              </a:ext>
            </a:extLst>
          </p:cNvPr>
          <p:cNvSpPr txBox="1"/>
          <p:nvPr/>
        </p:nvSpPr>
        <p:spPr>
          <a:xfrm>
            <a:off x="781268" y="5448446"/>
            <a:ext cx="5837643" cy="923330"/>
          </a:xfrm>
          <a:prstGeom prst="rect">
            <a:avLst/>
          </a:prstGeom>
          <a:noFill/>
        </p:spPr>
        <p:txBody>
          <a:bodyPr wrap="square" rtlCol="0">
            <a:spAutoFit/>
          </a:bodyPr>
          <a:lstStyle/>
          <a:p>
            <a:r>
              <a:rPr lang="en-US" altLang="zh-CN" dirty="0"/>
              <a:t>43 Different ESP12E Wi-Fi Module, Programable. Named from 1~43. Last 5(39~43)  modules are both in mini5&amp;43 dataset</a:t>
            </a:r>
            <a:endParaRPr lang="zh-CN" altLang="en-US" dirty="0"/>
          </a:p>
        </p:txBody>
      </p:sp>
    </p:spTree>
    <p:extLst>
      <p:ext uri="{BB962C8B-B14F-4D97-AF65-F5344CB8AC3E}">
        <p14:creationId xmlns:p14="http://schemas.microsoft.com/office/powerpoint/2010/main" val="2374144152"/>
      </p:ext>
    </p:extLst>
  </p:cSld>
  <p:clrMapOvr>
    <a:masterClrMapping/>
  </p:clrMapOvr>
  <p:transition spd="med">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1EE199-11AC-4C8D-859B-5A85A4F3C15D}"/>
              </a:ext>
            </a:extLst>
          </p:cNvPr>
          <p:cNvSpPr>
            <a:spLocks noGrp="1"/>
          </p:cNvSpPr>
          <p:nvPr>
            <p:ph type="title"/>
          </p:nvPr>
        </p:nvSpPr>
        <p:spPr/>
        <p:txBody>
          <a:bodyPr/>
          <a:lstStyle/>
          <a:p>
            <a:r>
              <a:rPr lang="en-US" altLang="zh-CN" dirty="0"/>
              <a:t>Others</a:t>
            </a:r>
            <a:endParaRPr lang="zh-CN" altLang="en-US" dirty="0"/>
          </a:p>
        </p:txBody>
      </p:sp>
      <p:sp>
        <p:nvSpPr>
          <p:cNvPr id="3" name="日期占位符 2">
            <a:extLst>
              <a:ext uri="{FF2B5EF4-FFF2-40B4-BE49-F238E27FC236}">
                <a16:creationId xmlns:a16="http://schemas.microsoft.com/office/drawing/2014/main" id="{677A7379-76D5-4749-A2B1-38D6089770FB}"/>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EF0115DA-1A05-49F9-A4DA-C756151CEDFE}"/>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D2D76F77-C077-4129-AC99-7C7BB485A3D0}"/>
              </a:ext>
            </a:extLst>
          </p:cNvPr>
          <p:cNvSpPr>
            <a:spLocks noGrp="1"/>
          </p:cNvSpPr>
          <p:nvPr>
            <p:ph type="sldNum" sz="quarter" idx="12"/>
          </p:nvPr>
        </p:nvSpPr>
        <p:spPr/>
        <p:txBody>
          <a:bodyPr/>
          <a:lstStyle/>
          <a:p>
            <a:fld id="{9860EDB8-5305-433F-BE41-D7A86D811DB3}" type="slidenum">
              <a:rPr lang="en-US" altLang="zh-CN" noProof="0" smtClean="0"/>
              <a:pPr/>
              <a:t>40</a:t>
            </a:fld>
            <a:endParaRPr lang="zh-CN" altLang="en-US" noProof="0" dirty="0"/>
          </a:p>
        </p:txBody>
      </p:sp>
      <p:sp>
        <p:nvSpPr>
          <p:cNvPr id="6" name="文本占位符 5">
            <a:extLst>
              <a:ext uri="{FF2B5EF4-FFF2-40B4-BE49-F238E27FC236}">
                <a16:creationId xmlns:a16="http://schemas.microsoft.com/office/drawing/2014/main" id="{C07D159A-D171-4686-B10E-DE679572AE6C}"/>
              </a:ext>
            </a:extLst>
          </p:cNvPr>
          <p:cNvSpPr>
            <a:spLocks noGrp="1"/>
          </p:cNvSpPr>
          <p:nvPr>
            <p:ph type="body" sz="quarter" idx="13"/>
          </p:nvPr>
        </p:nvSpPr>
        <p:spPr>
          <a:xfrm>
            <a:off x="2565627" y="1518796"/>
            <a:ext cx="7249492" cy="4685160"/>
          </a:xfrm>
        </p:spPr>
        <p:txBody>
          <a:bodyPr>
            <a:normAutofit lnSpcReduction="10000"/>
          </a:bodyPr>
          <a:lstStyle/>
          <a:p>
            <a:r>
              <a:rPr lang="en-US" altLang="zh-CN" dirty="0"/>
              <a:t>Model Size</a:t>
            </a:r>
          </a:p>
          <a:p>
            <a:pPr lvl="1"/>
            <a:r>
              <a:rPr lang="en-US" altLang="zh-CN" dirty="0"/>
              <a:t>LSTM: 5M</a:t>
            </a:r>
          </a:p>
          <a:p>
            <a:pPr lvl="1"/>
            <a:r>
              <a:rPr lang="en-US" altLang="zh-CN" dirty="0"/>
              <a:t>InceptionResnet: V2 60M     V1 30M</a:t>
            </a:r>
          </a:p>
          <a:p>
            <a:r>
              <a:rPr lang="en-US" altLang="zh-CN" dirty="0"/>
              <a:t>FLOPs</a:t>
            </a:r>
          </a:p>
          <a:p>
            <a:pPr lvl="1"/>
            <a:r>
              <a:rPr lang="en-US" altLang="zh-CN" dirty="0"/>
              <a:t>Not Calculated yet</a:t>
            </a:r>
          </a:p>
          <a:p>
            <a:pPr marL="0" indent="0">
              <a:buNone/>
            </a:pPr>
            <a:r>
              <a:rPr lang="en-US" altLang="zh-CN" dirty="0"/>
              <a:t>I will update these figure after I finish the model analysis program.</a:t>
            </a:r>
          </a:p>
          <a:p>
            <a:r>
              <a:rPr lang="en-US" altLang="zh-CN" dirty="0"/>
              <a:t>Loss Function</a:t>
            </a:r>
          </a:p>
          <a:p>
            <a:pPr lvl="1"/>
            <a:r>
              <a:rPr lang="en-US" altLang="zh-CN" dirty="0"/>
              <a:t>We use Cross Entropy as loss function</a:t>
            </a:r>
          </a:p>
        </p:txBody>
      </p:sp>
    </p:spTree>
    <p:extLst>
      <p:ext uri="{BB962C8B-B14F-4D97-AF65-F5344CB8AC3E}">
        <p14:creationId xmlns:p14="http://schemas.microsoft.com/office/powerpoint/2010/main" val="3298279770"/>
      </p:ext>
    </p:extLst>
  </p:cSld>
  <p:clrMapOvr>
    <a:masterClrMapping/>
  </p:clrMapOvr>
  <p:transition spd="med">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589B1D-0C04-44DF-A31E-8F7A5B286B8C}"/>
              </a:ext>
            </a:extLst>
          </p:cNvPr>
          <p:cNvSpPr>
            <a:spLocks noGrp="1"/>
          </p:cNvSpPr>
          <p:nvPr>
            <p:ph type="title"/>
          </p:nvPr>
        </p:nvSpPr>
        <p:spPr/>
        <p:txBody>
          <a:bodyPr/>
          <a:lstStyle/>
          <a:p>
            <a:r>
              <a:rPr lang="en-US" altLang="zh-CN" dirty="0"/>
              <a:t>Code Files</a:t>
            </a:r>
            <a:endParaRPr lang="zh-CN" altLang="en-US" dirty="0"/>
          </a:p>
        </p:txBody>
      </p:sp>
      <p:sp>
        <p:nvSpPr>
          <p:cNvPr id="3" name="日期占位符 2">
            <a:extLst>
              <a:ext uri="{FF2B5EF4-FFF2-40B4-BE49-F238E27FC236}">
                <a16:creationId xmlns:a16="http://schemas.microsoft.com/office/drawing/2014/main" id="{827D88A6-6658-4685-B45C-9F6567164867}"/>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4DF7EC22-B3FE-44C9-A409-036B312FCE64}"/>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B34D9B4E-EC1D-4CA1-A1C8-5FA809CB4E44}"/>
              </a:ext>
            </a:extLst>
          </p:cNvPr>
          <p:cNvSpPr>
            <a:spLocks noGrp="1"/>
          </p:cNvSpPr>
          <p:nvPr>
            <p:ph type="sldNum" sz="quarter" idx="12"/>
          </p:nvPr>
        </p:nvSpPr>
        <p:spPr/>
        <p:txBody>
          <a:bodyPr/>
          <a:lstStyle/>
          <a:p>
            <a:fld id="{9860EDB8-5305-433F-BE41-D7A86D811DB3}" type="slidenum">
              <a:rPr lang="en-US" altLang="zh-CN" noProof="0" smtClean="0"/>
              <a:pPr/>
              <a:t>41</a:t>
            </a:fld>
            <a:endParaRPr lang="zh-CN" altLang="en-US" noProof="0" dirty="0"/>
          </a:p>
        </p:txBody>
      </p:sp>
      <p:sp>
        <p:nvSpPr>
          <p:cNvPr id="6" name="文本占位符 5">
            <a:extLst>
              <a:ext uri="{FF2B5EF4-FFF2-40B4-BE49-F238E27FC236}">
                <a16:creationId xmlns:a16="http://schemas.microsoft.com/office/drawing/2014/main" id="{EB5F45EF-0F5F-411A-A691-4D31597A4107}"/>
              </a:ext>
            </a:extLst>
          </p:cNvPr>
          <p:cNvSpPr>
            <a:spLocks noGrp="1"/>
          </p:cNvSpPr>
          <p:nvPr>
            <p:ph type="body" sz="quarter" idx="13"/>
          </p:nvPr>
        </p:nvSpPr>
        <p:spPr/>
        <p:txBody>
          <a:bodyPr/>
          <a:lstStyle/>
          <a:p>
            <a:endParaRPr lang="zh-CN" altLang="en-US"/>
          </a:p>
        </p:txBody>
      </p:sp>
      <p:pic>
        <p:nvPicPr>
          <p:cNvPr id="7" name="图片 6">
            <a:extLst>
              <a:ext uri="{FF2B5EF4-FFF2-40B4-BE49-F238E27FC236}">
                <a16:creationId xmlns:a16="http://schemas.microsoft.com/office/drawing/2014/main" id="{A4F8C07B-7329-43DC-957A-8B917B1FC80C}"/>
              </a:ext>
            </a:extLst>
          </p:cNvPr>
          <p:cNvPicPr>
            <a:picLocks noChangeAspect="1"/>
          </p:cNvPicPr>
          <p:nvPr/>
        </p:nvPicPr>
        <p:blipFill>
          <a:blip r:embed="rId2"/>
          <a:stretch>
            <a:fillRect/>
          </a:stretch>
        </p:blipFill>
        <p:spPr>
          <a:xfrm>
            <a:off x="1724555" y="1263465"/>
            <a:ext cx="8742888" cy="5016581"/>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4233084083"/>
      </p:ext>
    </p:extLst>
  </p:cSld>
  <p:clrMapOvr>
    <a:masterClrMapping/>
  </p:clrMapOvr>
  <p:transition spd="med">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9F973-3A5A-4E22-A943-0045A0FC9406}"/>
              </a:ext>
            </a:extLst>
          </p:cNvPr>
          <p:cNvSpPr>
            <a:spLocks noGrp="1"/>
          </p:cNvSpPr>
          <p:nvPr>
            <p:ph type="title"/>
          </p:nvPr>
        </p:nvSpPr>
        <p:spPr/>
        <p:txBody>
          <a:bodyPr/>
          <a:lstStyle/>
          <a:p>
            <a:r>
              <a:rPr lang="en-US" altLang="zh-CN" dirty="0"/>
              <a:t>Experiment</a:t>
            </a:r>
            <a:endParaRPr lang="zh-CN" altLang="en-US" dirty="0"/>
          </a:p>
        </p:txBody>
      </p:sp>
      <p:pic>
        <p:nvPicPr>
          <p:cNvPr id="5" name="内容占位符 4" descr="烧杯">
            <a:extLst>
              <a:ext uri="{FF2B5EF4-FFF2-40B4-BE49-F238E27FC236}">
                <a16:creationId xmlns:a16="http://schemas.microsoft.com/office/drawing/2014/main" id="{D8646CF7-71ED-47A7-A24B-F0B876650272}"/>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56392" y="1261872"/>
            <a:ext cx="914400" cy="914400"/>
          </a:xfrm>
        </p:spPr>
      </p:pic>
      <p:grpSp>
        <p:nvGrpSpPr>
          <p:cNvPr id="14" name="组合 13">
            <a:extLst>
              <a:ext uri="{FF2B5EF4-FFF2-40B4-BE49-F238E27FC236}">
                <a16:creationId xmlns:a16="http://schemas.microsoft.com/office/drawing/2014/main" id="{78B574B7-1F2A-4F4C-B39A-54D5C26FFE67}"/>
              </a:ext>
            </a:extLst>
          </p:cNvPr>
          <p:cNvGrpSpPr/>
          <p:nvPr/>
        </p:nvGrpSpPr>
        <p:grpSpPr>
          <a:xfrm>
            <a:off x="660901" y="2449585"/>
            <a:ext cx="11152871" cy="4118864"/>
            <a:chOff x="252392" y="2277413"/>
            <a:chExt cx="11687216" cy="4316203"/>
          </a:xfrm>
        </p:grpSpPr>
        <p:pic>
          <p:nvPicPr>
            <p:cNvPr id="7" name="图片 6">
              <a:extLst>
                <a:ext uri="{FF2B5EF4-FFF2-40B4-BE49-F238E27FC236}">
                  <a16:creationId xmlns:a16="http://schemas.microsoft.com/office/drawing/2014/main" id="{5C721581-A3FC-43CA-86DB-78F99F482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6655" y="2277413"/>
              <a:ext cx="3611987" cy="2916018"/>
            </a:xfrm>
            <a:prstGeom prst="rect">
              <a:avLst/>
            </a:prstGeom>
          </p:spPr>
        </p:pic>
        <p:pic>
          <p:nvPicPr>
            <p:cNvPr id="9" name="图片 8">
              <a:extLst>
                <a:ext uri="{FF2B5EF4-FFF2-40B4-BE49-F238E27FC236}">
                  <a16:creationId xmlns:a16="http://schemas.microsoft.com/office/drawing/2014/main" id="{1290C5C1-184C-4896-A9BC-8A66BB5EFA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0303" y="2277413"/>
              <a:ext cx="3888024" cy="2916018"/>
            </a:xfrm>
            <a:prstGeom prst="rect">
              <a:avLst/>
            </a:prstGeom>
          </p:spPr>
        </p:pic>
        <p:pic>
          <p:nvPicPr>
            <p:cNvPr id="13" name="图片 12">
              <a:extLst>
                <a:ext uri="{FF2B5EF4-FFF2-40B4-BE49-F238E27FC236}">
                  <a16:creationId xmlns:a16="http://schemas.microsoft.com/office/drawing/2014/main" id="{B8DB54E2-988A-4B07-9650-367E29C9C639}"/>
                </a:ext>
              </a:extLst>
            </p:cNvPr>
            <p:cNvPicPr>
              <a:picLocks noChangeAspect="1"/>
            </p:cNvPicPr>
            <p:nvPr/>
          </p:nvPicPr>
          <p:blipFill rotWithShape="1">
            <a:blip r:embed="rId6">
              <a:extLst>
                <a:ext uri="{28A0092B-C50C-407E-A947-70E740481C1C}">
                  <a14:useLocalDpi xmlns:a14="http://schemas.microsoft.com/office/drawing/2010/main" val="0"/>
                </a:ext>
              </a:extLst>
            </a:blip>
            <a:srcRect r="-4515"/>
            <a:stretch/>
          </p:blipFill>
          <p:spPr>
            <a:xfrm>
              <a:off x="252392" y="5193431"/>
              <a:ext cx="11687216" cy="1400185"/>
            </a:xfrm>
            <a:prstGeom prst="rect">
              <a:avLst/>
            </a:prstGeom>
          </p:spPr>
        </p:pic>
      </p:grpSp>
    </p:spTree>
    <p:extLst>
      <p:ext uri="{BB962C8B-B14F-4D97-AF65-F5344CB8AC3E}">
        <p14:creationId xmlns:p14="http://schemas.microsoft.com/office/powerpoint/2010/main" val="1000196734"/>
      </p:ext>
    </p:extLst>
  </p:cSld>
  <p:clrMapOvr>
    <a:masterClrMapping/>
  </p:clrMapOvr>
  <p:transition spd="med">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1FE17-9365-4515-BDAE-7DF433E47F7B}"/>
              </a:ext>
            </a:extLst>
          </p:cNvPr>
          <p:cNvSpPr>
            <a:spLocks noGrp="1"/>
          </p:cNvSpPr>
          <p:nvPr>
            <p:ph type="title"/>
          </p:nvPr>
        </p:nvSpPr>
        <p:spPr/>
        <p:txBody>
          <a:bodyPr/>
          <a:lstStyle/>
          <a:p>
            <a:r>
              <a:rPr lang="en-US" altLang="zh-CN" dirty="0"/>
              <a:t>Hardware &amp; Software</a:t>
            </a:r>
            <a:endParaRPr lang="zh-CN" altLang="en-US" dirty="0"/>
          </a:p>
        </p:txBody>
      </p:sp>
      <p:sp>
        <p:nvSpPr>
          <p:cNvPr id="3" name="日期占位符 2">
            <a:extLst>
              <a:ext uri="{FF2B5EF4-FFF2-40B4-BE49-F238E27FC236}">
                <a16:creationId xmlns:a16="http://schemas.microsoft.com/office/drawing/2014/main" id="{3C47E081-9D70-4E32-98AB-76A850451BBB}"/>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C4C0588A-C75C-4BFA-9A6D-A707EEC66883}"/>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B45A51B0-35AC-4651-8C97-5DC0ADDA13A1}"/>
              </a:ext>
            </a:extLst>
          </p:cNvPr>
          <p:cNvSpPr>
            <a:spLocks noGrp="1"/>
          </p:cNvSpPr>
          <p:nvPr>
            <p:ph type="sldNum" sz="quarter" idx="12"/>
          </p:nvPr>
        </p:nvSpPr>
        <p:spPr/>
        <p:txBody>
          <a:bodyPr/>
          <a:lstStyle/>
          <a:p>
            <a:fld id="{9860EDB8-5305-433F-BE41-D7A86D811DB3}" type="slidenum">
              <a:rPr lang="en-US" altLang="zh-CN" noProof="0" smtClean="0"/>
              <a:pPr/>
              <a:t>43</a:t>
            </a:fld>
            <a:endParaRPr lang="zh-CN" altLang="en-US" noProof="0" dirty="0"/>
          </a:p>
        </p:txBody>
      </p:sp>
      <p:sp>
        <p:nvSpPr>
          <p:cNvPr id="6" name="文本占位符 5">
            <a:extLst>
              <a:ext uri="{FF2B5EF4-FFF2-40B4-BE49-F238E27FC236}">
                <a16:creationId xmlns:a16="http://schemas.microsoft.com/office/drawing/2014/main" id="{6973CC9E-A5D1-4C3C-8948-20AA4BA846B6}"/>
              </a:ext>
            </a:extLst>
          </p:cNvPr>
          <p:cNvSpPr>
            <a:spLocks noGrp="1"/>
          </p:cNvSpPr>
          <p:nvPr>
            <p:ph type="body" sz="quarter" idx="13"/>
          </p:nvPr>
        </p:nvSpPr>
        <p:spPr/>
        <p:txBody>
          <a:bodyPr/>
          <a:lstStyle/>
          <a:p>
            <a:r>
              <a:rPr lang="en-US" altLang="zh-CN" dirty="0"/>
              <a:t>Hardware</a:t>
            </a:r>
          </a:p>
          <a:p>
            <a:pPr lvl="1"/>
            <a:r>
              <a:rPr lang="en-US" altLang="zh-CN" dirty="0"/>
              <a:t>1 Tesla K80 GPU on Google Cloud Plate form</a:t>
            </a:r>
          </a:p>
          <a:p>
            <a:pPr lvl="1"/>
            <a:endParaRPr lang="en-US" altLang="zh-CN" dirty="0"/>
          </a:p>
          <a:p>
            <a:r>
              <a:rPr lang="en-US" altLang="zh-CN" dirty="0"/>
              <a:t>Software</a:t>
            </a:r>
          </a:p>
          <a:p>
            <a:pPr lvl="1"/>
            <a:r>
              <a:rPr lang="en-US" altLang="zh-CN" dirty="0"/>
              <a:t>LSTM: TensorFlow</a:t>
            </a:r>
          </a:p>
          <a:p>
            <a:pPr lvl="1"/>
            <a:r>
              <a:rPr lang="en-US" altLang="zh-CN" dirty="0"/>
              <a:t>InceptionResnet-1D: Pytorch</a:t>
            </a:r>
            <a:endParaRPr lang="zh-CN" altLang="en-US" dirty="0"/>
          </a:p>
        </p:txBody>
      </p:sp>
    </p:spTree>
    <p:extLst>
      <p:ext uri="{BB962C8B-B14F-4D97-AF65-F5344CB8AC3E}">
        <p14:creationId xmlns:p14="http://schemas.microsoft.com/office/powerpoint/2010/main" val="642404463"/>
      </p:ext>
    </p:extLst>
  </p:cSld>
  <p:clrMapOvr>
    <a:masterClrMapping/>
  </p:clrMapOvr>
  <p:transition spd="med">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1FE17-9365-4515-BDAE-7DF433E47F7B}"/>
              </a:ext>
            </a:extLst>
          </p:cNvPr>
          <p:cNvSpPr>
            <a:spLocks noGrp="1"/>
          </p:cNvSpPr>
          <p:nvPr>
            <p:ph type="title"/>
          </p:nvPr>
        </p:nvSpPr>
        <p:spPr/>
        <p:txBody>
          <a:bodyPr/>
          <a:lstStyle/>
          <a:p>
            <a:r>
              <a:rPr lang="en-US" altLang="zh-CN" dirty="0"/>
              <a:t>Training Param</a:t>
            </a:r>
            <a:endParaRPr lang="zh-CN" altLang="en-US" dirty="0"/>
          </a:p>
        </p:txBody>
      </p:sp>
      <p:sp>
        <p:nvSpPr>
          <p:cNvPr id="3" name="日期占位符 2">
            <a:extLst>
              <a:ext uri="{FF2B5EF4-FFF2-40B4-BE49-F238E27FC236}">
                <a16:creationId xmlns:a16="http://schemas.microsoft.com/office/drawing/2014/main" id="{3C47E081-9D70-4E32-98AB-76A850451BBB}"/>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C4C0588A-C75C-4BFA-9A6D-A707EEC66883}"/>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B45A51B0-35AC-4651-8C97-5DC0ADDA13A1}"/>
              </a:ext>
            </a:extLst>
          </p:cNvPr>
          <p:cNvSpPr>
            <a:spLocks noGrp="1"/>
          </p:cNvSpPr>
          <p:nvPr>
            <p:ph type="sldNum" sz="quarter" idx="12"/>
          </p:nvPr>
        </p:nvSpPr>
        <p:spPr/>
        <p:txBody>
          <a:bodyPr/>
          <a:lstStyle/>
          <a:p>
            <a:fld id="{9860EDB8-5305-433F-BE41-D7A86D811DB3}" type="slidenum">
              <a:rPr lang="en-US" altLang="zh-CN" noProof="0" smtClean="0"/>
              <a:pPr/>
              <a:t>44</a:t>
            </a:fld>
            <a:endParaRPr lang="zh-CN" altLang="en-US" noProof="0" dirty="0"/>
          </a:p>
        </p:txBody>
      </p:sp>
      <p:sp>
        <p:nvSpPr>
          <p:cNvPr id="6" name="文本占位符 5">
            <a:extLst>
              <a:ext uri="{FF2B5EF4-FFF2-40B4-BE49-F238E27FC236}">
                <a16:creationId xmlns:a16="http://schemas.microsoft.com/office/drawing/2014/main" id="{6973CC9E-A5D1-4C3C-8948-20AA4BA846B6}"/>
              </a:ext>
            </a:extLst>
          </p:cNvPr>
          <p:cNvSpPr>
            <a:spLocks noGrp="1"/>
          </p:cNvSpPr>
          <p:nvPr>
            <p:ph type="body" sz="quarter" idx="13"/>
          </p:nvPr>
        </p:nvSpPr>
        <p:spPr/>
        <p:txBody>
          <a:bodyPr/>
          <a:lstStyle/>
          <a:p>
            <a:r>
              <a:rPr lang="en-US" altLang="zh-CN" dirty="0"/>
              <a:t>Optimizer</a:t>
            </a:r>
          </a:p>
          <a:p>
            <a:pPr lvl="1"/>
            <a:r>
              <a:rPr lang="en-US" altLang="zh-CN" dirty="0"/>
              <a:t>Adam, default</a:t>
            </a:r>
          </a:p>
          <a:p>
            <a:pPr lvl="1"/>
            <a:r>
              <a:rPr lang="en-US" altLang="zh-CN" dirty="0"/>
              <a:t>Adam, default except Decaying Learning Rate</a:t>
            </a:r>
          </a:p>
          <a:p>
            <a:r>
              <a:rPr lang="en-US" altLang="zh-CN" dirty="0"/>
              <a:t>Batch Size</a:t>
            </a:r>
          </a:p>
          <a:p>
            <a:pPr lvl="1"/>
            <a:r>
              <a:rPr lang="en-US" altLang="zh-CN" dirty="0"/>
              <a:t>LSTM:  32 vs 1024</a:t>
            </a:r>
          </a:p>
          <a:p>
            <a:pPr lvl="1"/>
            <a:r>
              <a:rPr lang="en-US" altLang="zh-CN" dirty="0"/>
              <a:t>InceptionResnet-1D: 27</a:t>
            </a:r>
            <a:endParaRPr lang="zh-CN" altLang="en-US" dirty="0"/>
          </a:p>
        </p:txBody>
      </p:sp>
    </p:spTree>
    <p:extLst>
      <p:ext uri="{BB962C8B-B14F-4D97-AF65-F5344CB8AC3E}">
        <p14:creationId xmlns:p14="http://schemas.microsoft.com/office/powerpoint/2010/main" val="1936321358"/>
      </p:ext>
    </p:extLst>
  </p:cSld>
  <p:clrMapOvr>
    <a:masterClrMapping/>
  </p:clrMapOvr>
  <p:transition spd="med">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DB9314-5A07-42AC-97DF-FDBFFD12D443}"/>
              </a:ext>
            </a:extLst>
          </p:cNvPr>
          <p:cNvSpPr>
            <a:spLocks noGrp="1"/>
          </p:cNvSpPr>
          <p:nvPr>
            <p:ph type="title"/>
          </p:nvPr>
        </p:nvSpPr>
        <p:spPr/>
        <p:txBody>
          <a:bodyPr/>
          <a:lstStyle/>
          <a:p>
            <a:r>
              <a:rPr lang="en-US" altLang="zh-CN" dirty="0"/>
              <a:t>Metric</a:t>
            </a:r>
            <a:endParaRPr lang="zh-CN" altLang="en-US" dirty="0"/>
          </a:p>
        </p:txBody>
      </p:sp>
      <p:sp>
        <p:nvSpPr>
          <p:cNvPr id="3" name="内容占位符 2">
            <a:extLst>
              <a:ext uri="{FF2B5EF4-FFF2-40B4-BE49-F238E27FC236}">
                <a16:creationId xmlns:a16="http://schemas.microsoft.com/office/drawing/2014/main" id="{25B0A7C7-0AF4-439A-962F-039526F8529B}"/>
              </a:ext>
            </a:extLst>
          </p:cNvPr>
          <p:cNvSpPr>
            <a:spLocks noGrp="1"/>
          </p:cNvSpPr>
          <p:nvPr>
            <p:ph sz="quarter" idx="10"/>
          </p:nvPr>
        </p:nvSpPr>
        <p:spPr>
          <a:xfrm>
            <a:off x="7631458" y="1440180"/>
            <a:ext cx="3853070" cy="3977640"/>
          </a:xfrm>
        </p:spPr>
        <p:txBody>
          <a:bodyPr/>
          <a:lstStyle/>
          <a:p>
            <a:pPr marL="0" indent="0">
              <a:buNone/>
            </a:pPr>
            <a:r>
              <a:rPr lang="en-US" altLang="zh-CN" dirty="0"/>
              <a:t>We use Precision(micro/macro average) and F1 Score to measure model’s performance. </a:t>
            </a:r>
          </a:p>
          <a:p>
            <a:pPr marL="0" indent="0">
              <a:buNone/>
            </a:pPr>
            <a:r>
              <a:rPr lang="en-US" altLang="zh-CN" dirty="0"/>
              <a:t>Most of time, they are very close.</a:t>
            </a:r>
            <a:endParaRPr lang="zh-CN" altLang="en-US" dirty="0"/>
          </a:p>
        </p:txBody>
      </p:sp>
      <p:sp>
        <p:nvSpPr>
          <p:cNvPr id="4" name="日期占位符 3">
            <a:extLst>
              <a:ext uri="{FF2B5EF4-FFF2-40B4-BE49-F238E27FC236}">
                <a16:creationId xmlns:a16="http://schemas.microsoft.com/office/drawing/2014/main" id="{E880B9BD-2C98-404C-BA51-CCE4A249F620}"/>
              </a:ext>
            </a:extLst>
          </p:cNvPr>
          <p:cNvSpPr>
            <a:spLocks noGrp="1"/>
          </p:cNvSpPr>
          <p:nvPr>
            <p:ph type="dt" sz="half" idx="2"/>
          </p:nvPr>
        </p:nvSpPr>
        <p:spPr/>
        <p:txBody>
          <a:bodyPr/>
          <a:lstStyle/>
          <a:p>
            <a:fld id="{6ADAE8E0-AD22-4009-A222-EF060C111DC5}" type="datetime1">
              <a:rPr lang="zh-CN" altLang="en-US" smtClean="0"/>
              <a:t>2019/10/18</a:t>
            </a:fld>
            <a:endParaRPr lang="en-US" dirty="0"/>
          </a:p>
        </p:txBody>
      </p:sp>
      <p:sp>
        <p:nvSpPr>
          <p:cNvPr id="5" name="页脚占位符 4">
            <a:extLst>
              <a:ext uri="{FF2B5EF4-FFF2-40B4-BE49-F238E27FC236}">
                <a16:creationId xmlns:a16="http://schemas.microsoft.com/office/drawing/2014/main" id="{2673E3EB-8313-4495-B4A8-481B883693E5}"/>
              </a:ext>
            </a:extLst>
          </p:cNvPr>
          <p:cNvSpPr>
            <a:spLocks noGrp="1"/>
          </p:cNvSpPr>
          <p:nvPr>
            <p:ph type="ftr" sz="quarter" idx="3"/>
          </p:nvPr>
        </p:nvSpPr>
        <p:spPr/>
        <p:txBody>
          <a:bodyPr/>
          <a:lstStyle/>
          <a:p>
            <a:r>
              <a:rPr lang="en-US" altLang="zh-CN" noProof="0"/>
              <a:t>RFML</a:t>
            </a:r>
            <a:endParaRPr lang="zh-CN" altLang="en-US" noProof="0" dirty="0"/>
          </a:p>
        </p:txBody>
      </p:sp>
      <p:sp>
        <p:nvSpPr>
          <p:cNvPr id="6" name="灯片编号占位符 5">
            <a:extLst>
              <a:ext uri="{FF2B5EF4-FFF2-40B4-BE49-F238E27FC236}">
                <a16:creationId xmlns:a16="http://schemas.microsoft.com/office/drawing/2014/main" id="{BA04FB8D-2690-47EB-8EB8-E461E660D5DA}"/>
              </a:ext>
            </a:extLst>
          </p:cNvPr>
          <p:cNvSpPr>
            <a:spLocks noGrp="1"/>
          </p:cNvSpPr>
          <p:nvPr>
            <p:ph type="sldNum" sz="quarter" idx="4"/>
          </p:nvPr>
        </p:nvSpPr>
        <p:spPr/>
        <p:txBody>
          <a:bodyPr/>
          <a:lstStyle/>
          <a:p>
            <a:fld id="{9860EDB8-5305-433F-BE41-D7A86D811DB3}" type="slidenum">
              <a:rPr lang="en-US" smtClean="0"/>
              <a:pPr/>
              <a:t>45</a:t>
            </a:fld>
            <a:endParaRPr lang="en-US" dirty="0"/>
          </a:p>
        </p:txBody>
      </p:sp>
      <p:pic>
        <p:nvPicPr>
          <p:cNvPr id="11" name="图片 10">
            <a:extLst>
              <a:ext uri="{FF2B5EF4-FFF2-40B4-BE49-F238E27FC236}">
                <a16:creationId xmlns:a16="http://schemas.microsoft.com/office/drawing/2014/main" id="{AF555A85-1FC1-4348-A3F0-E1946ECE0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308" y="1556682"/>
            <a:ext cx="5485657" cy="3698196"/>
          </a:xfrm>
          <a:prstGeom prst="rect">
            <a:avLst/>
          </a:prstGeom>
        </p:spPr>
      </p:pic>
    </p:spTree>
    <p:extLst>
      <p:ext uri="{BB962C8B-B14F-4D97-AF65-F5344CB8AC3E}">
        <p14:creationId xmlns:p14="http://schemas.microsoft.com/office/powerpoint/2010/main" val="2807739570"/>
      </p:ext>
    </p:extLst>
  </p:cSld>
  <p:clrMapOvr>
    <a:masterClrMapping/>
  </p:clrMapOvr>
  <p:transition spd="med">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66F9D7-F588-4D89-899F-B2C75B90A7DD}"/>
              </a:ext>
            </a:extLst>
          </p:cNvPr>
          <p:cNvSpPr>
            <a:spLocks noGrp="1"/>
          </p:cNvSpPr>
          <p:nvPr>
            <p:ph type="title"/>
          </p:nvPr>
        </p:nvSpPr>
        <p:spPr/>
        <p:txBody>
          <a:bodyPr/>
          <a:lstStyle/>
          <a:p>
            <a:r>
              <a:rPr lang="en-US" altLang="zh-CN" dirty="0"/>
              <a:t>Experiment Record</a:t>
            </a:r>
            <a:endParaRPr lang="zh-CN" altLang="en-US" dirty="0"/>
          </a:p>
        </p:txBody>
      </p:sp>
      <p:sp>
        <p:nvSpPr>
          <p:cNvPr id="3" name="日期占位符 2">
            <a:extLst>
              <a:ext uri="{FF2B5EF4-FFF2-40B4-BE49-F238E27FC236}">
                <a16:creationId xmlns:a16="http://schemas.microsoft.com/office/drawing/2014/main" id="{7381EC9A-A095-46EE-A0CE-5DC1C007CEC7}"/>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6E3B3224-DEC5-4DB9-93FF-5C66DE5463CD}"/>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6D65B3CC-43D4-4273-ABA6-77D407AB7058}"/>
              </a:ext>
            </a:extLst>
          </p:cNvPr>
          <p:cNvSpPr>
            <a:spLocks noGrp="1"/>
          </p:cNvSpPr>
          <p:nvPr>
            <p:ph type="sldNum" sz="quarter" idx="12"/>
          </p:nvPr>
        </p:nvSpPr>
        <p:spPr/>
        <p:txBody>
          <a:bodyPr/>
          <a:lstStyle/>
          <a:p>
            <a:fld id="{9860EDB8-5305-433F-BE41-D7A86D811DB3}" type="slidenum">
              <a:rPr lang="en-US" altLang="zh-CN" noProof="0" smtClean="0"/>
              <a:pPr/>
              <a:t>46</a:t>
            </a:fld>
            <a:endParaRPr lang="zh-CN" altLang="en-US" noProof="0" dirty="0"/>
          </a:p>
        </p:txBody>
      </p:sp>
      <p:sp>
        <p:nvSpPr>
          <p:cNvPr id="6" name="文本占位符 5">
            <a:extLst>
              <a:ext uri="{FF2B5EF4-FFF2-40B4-BE49-F238E27FC236}">
                <a16:creationId xmlns:a16="http://schemas.microsoft.com/office/drawing/2014/main" id="{9E37DC60-5ACB-41CC-BAF1-EB262851AF19}"/>
              </a:ext>
            </a:extLst>
          </p:cNvPr>
          <p:cNvSpPr>
            <a:spLocks noGrp="1"/>
          </p:cNvSpPr>
          <p:nvPr>
            <p:ph type="body" sz="quarter" idx="13"/>
          </p:nvPr>
        </p:nvSpPr>
        <p:spPr/>
        <p:txBody>
          <a:bodyPr/>
          <a:lstStyle/>
          <a:p>
            <a:endParaRPr lang="zh-CN" altLang="en-US"/>
          </a:p>
        </p:txBody>
      </p:sp>
      <p:pic>
        <p:nvPicPr>
          <p:cNvPr id="7" name="图片 6">
            <a:extLst>
              <a:ext uri="{FF2B5EF4-FFF2-40B4-BE49-F238E27FC236}">
                <a16:creationId xmlns:a16="http://schemas.microsoft.com/office/drawing/2014/main" id="{1522E279-631B-4A87-88BC-625DC260D67D}"/>
              </a:ext>
            </a:extLst>
          </p:cNvPr>
          <p:cNvPicPr>
            <a:picLocks noChangeAspect="1"/>
          </p:cNvPicPr>
          <p:nvPr/>
        </p:nvPicPr>
        <p:blipFill>
          <a:blip r:embed="rId2"/>
          <a:stretch>
            <a:fillRect/>
          </a:stretch>
        </p:blipFill>
        <p:spPr>
          <a:xfrm>
            <a:off x="903096" y="1237878"/>
            <a:ext cx="7779509" cy="5423482"/>
          </a:xfrm>
          <a:prstGeom prst="rect">
            <a:avLst/>
          </a:prstGeom>
        </p:spPr>
      </p:pic>
      <p:pic>
        <p:nvPicPr>
          <p:cNvPr id="8" name="图片 7">
            <a:extLst>
              <a:ext uri="{FF2B5EF4-FFF2-40B4-BE49-F238E27FC236}">
                <a16:creationId xmlns:a16="http://schemas.microsoft.com/office/drawing/2014/main" id="{41BD8F68-B56C-4AE1-8F70-1D7920F08F95}"/>
              </a:ext>
            </a:extLst>
          </p:cNvPr>
          <p:cNvPicPr>
            <a:picLocks noChangeAspect="1"/>
          </p:cNvPicPr>
          <p:nvPr/>
        </p:nvPicPr>
        <p:blipFill>
          <a:blip r:embed="rId3"/>
          <a:stretch>
            <a:fillRect/>
          </a:stretch>
        </p:blipFill>
        <p:spPr>
          <a:xfrm>
            <a:off x="8682605" y="2234824"/>
            <a:ext cx="3337228" cy="2981784"/>
          </a:xfrm>
          <a:prstGeom prst="rect">
            <a:avLst/>
          </a:prstGeom>
        </p:spPr>
      </p:pic>
    </p:spTree>
    <p:extLst>
      <p:ext uri="{BB962C8B-B14F-4D97-AF65-F5344CB8AC3E}">
        <p14:creationId xmlns:p14="http://schemas.microsoft.com/office/powerpoint/2010/main" val="3868280974"/>
      </p:ext>
    </p:extLst>
  </p:cSld>
  <p:clrMapOvr>
    <a:masterClrMapping/>
  </p:clrMapOvr>
  <p:transition spd="med">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66F9D7-F588-4D89-899F-B2C75B90A7DD}"/>
              </a:ext>
            </a:extLst>
          </p:cNvPr>
          <p:cNvSpPr>
            <a:spLocks noGrp="1"/>
          </p:cNvSpPr>
          <p:nvPr>
            <p:ph type="title"/>
          </p:nvPr>
        </p:nvSpPr>
        <p:spPr/>
        <p:txBody>
          <a:bodyPr/>
          <a:lstStyle/>
          <a:p>
            <a:r>
              <a:rPr lang="en-US" altLang="zh-CN" dirty="0"/>
              <a:t>Experiment Record: Snapshot</a:t>
            </a:r>
            <a:endParaRPr lang="zh-CN" altLang="en-US" dirty="0"/>
          </a:p>
        </p:txBody>
      </p:sp>
      <p:sp>
        <p:nvSpPr>
          <p:cNvPr id="3" name="日期占位符 2">
            <a:extLst>
              <a:ext uri="{FF2B5EF4-FFF2-40B4-BE49-F238E27FC236}">
                <a16:creationId xmlns:a16="http://schemas.microsoft.com/office/drawing/2014/main" id="{7381EC9A-A095-46EE-A0CE-5DC1C007CEC7}"/>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6E3B3224-DEC5-4DB9-93FF-5C66DE5463CD}"/>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6D65B3CC-43D4-4273-ABA6-77D407AB7058}"/>
              </a:ext>
            </a:extLst>
          </p:cNvPr>
          <p:cNvSpPr>
            <a:spLocks noGrp="1"/>
          </p:cNvSpPr>
          <p:nvPr>
            <p:ph type="sldNum" sz="quarter" idx="12"/>
          </p:nvPr>
        </p:nvSpPr>
        <p:spPr/>
        <p:txBody>
          <a:bodyPr/>
          <a:lstStyle/>
          <a:p>
            <a:fld id="{9860EDB8-5305-433F-BE41-D7A86D811DB3}" type="slidenum">
              <a:rPr lang="en-US" altLang="zh-CN" noProof="0" smtClean="0"/>
              <a:pPr/>
              <a:t>47</a:t>
            </a:fld>
            <a:endParaRPr lang="zh-CN" altLang="en-US" noProof="0" dirty="0"/>
          </a:p>
        </p:txBody>
      </p:sp>
      <p:pic>
        <p:nvPicPr>
          <p:cNvPr id="8" name="图片 7">
            <a:extLst>
              <a:ext uri="{FF2B5EF4-FFF2-40B4-BE49-F238E27FC236}">
                <a16:creationId xmlns:a16="http://schemas.microsoft.com/office/drawing/2014/main" id="{5C68267B-C22F-445E-A1DD-8E98FC260C74}"/>
              </a:ext>
            </a:extLst>
          </p:cNvPr>
          <p:cNvPicPr>
            <a:picLocks noChangeAspect="1"/>
          </p:cNvPicPr>
          <p:nvPr/>
        </p:nvPicPr>
        <p:blipFill>
          <a:blip r:embed="rId2"/>
          <a:stretch>
            <a:fillRect/>
          </a:stretch>
        </p:blipFill>
        <p:spPr>
          <a:xfrm>
            <a:off x="2312102" y="4147304"/>
            <a:ext cx="7567795" cy="504520"/>
          </a:xfrm>
          <a:prstGeom prst="rect">
            <a:avLst/>
          </a:prstGeom>
        </p:spPr>
      </p:pic>
      <p:sp>
        <p:nvSpPr>
          <p:cNvPr id="9" name="文本框 8">
            <a:extLst>
              <a:ext uri="{FF2B5EF4-FFF2-40B4-BE49-F238E27FC236}">
                <a16:creationId xmlns:a16="http://schemas.microsoft.com/office/drawing/2014/main" id="{3B0BA098-9520-498C-A832-E1BE659FD9DA}"/>
              </a:ext>
            </a:extLst>
          </p:cNvPr>
          <p:cNvSpPr txBox="1"/>
          <p:nvPr/>
        </p:nvSpPr>
        <p:spPr>
          <a:xfrm>
            <a:off x="2424417" y="2176363"/>
            <a:ext cx="7189365" cy="1754326"/>
          </a:xfrm>
          <a:prstGeom prst="rect">
            <a:avLst/>
          </a:prstGeom>
          <a:noFill/>
        </p:spPr>
        <p:txBody>
          <a:bodyPr wrap="square" rtlCol="0">
            <a:spAutoFit/>
          </a:bodyPr>
          <a:lstStyle/>
          <a:p>
            <a:r>
              <a:rPr lang="en-US" altLang="zh-CN" dirty="0"/>
              <a:t>We provide the pre-trained model with best performance.</a:t>
            </a:r>
          </a:p>
          <a:p>
            <a:endParaRPr lang="en-US" altLang="zh-CN" dirty="0"/>
          </a:p>
          <a:p>
            <a:r>
              <a:rPr lang="en-US" altLang="zh-CN" dirty="0"/>
              <a:t>We called it snapshot because the program save the model periodically and we can restore the training with this snapshot.</a:t>
            </a:r>
          </a:p>
          <a:p>
            <a:endParaRPr lang="en-US" altLang="zh-CN" dirty="0"/>
          </a:p>
          <a:p>
            <a:r>
              <a:rPr lang="en-US" altLang="zh-CN" dirty="0"/>
              <a:t>The number in the file name is its corresponding training iteration</a:t>
            </a:r>
            <a:endParaRPr lang="zh-CN" altLang="en-US" dirty="0"/>
          </a:p>
        </p:txBody>
      </p:sp>
    </p:spTree>
    <p:extLst>
      <p:ext uri="{BB962C8B-B14F-4D97-AF65-F5344CB8AC3E}">
        <p14:creationId xmlns:p14="http://schemas.microsoft.com/office/powerpoint/2010/main" val="2430202202"/>
      </p:ext>
    </p:extLst>
  </p:cSld>
  <p:clrMapOvr>
    <a:masterClrMapping/>
  </p:clrMapOvr>
  <p:transition spd="med">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D6D803-5A98-4523-869F-D190FBE26120}"/>
              </a:ext>
            </a:extLst>
          </p:cNvPr>
          <p:cNvSpPr>
            <a:spLocks noGrp="1"/>
          </p:cNvSpPr>
          <p:nvPr>
            <p:ph type="title"/>
          </p:nvPr>
        </p:nvSpPr>
        <p:spPr/>
        <p:txBody>
          <a:bodyPr/>
          <a:lstStyle/>
          <a:p>
            <a:r>
              <a:rPr lang="en-US" altLang="zh-CN" dirty="0"/>
              <a:t>Experiment Record: Summary</a:t>
            </a:r>
            <a:endParaRPr lang="zh-CN" altLang="en-US" dirty="0"/>
          </a:p>
        </p:txBody>
      </p:sp>
      <p:sp>
        <p:nvSpPr>
          <p:cNvPr id="3" name="日期占位符 2">
            <a:extLst>
              <a:ext uri="{FF2B5EF4-FFF2-40B4-BE49-F238E27FC236}">
                <a16:creationId xmlns:a16="http://schemas.microsoft.com/office/drawing/2014/main" id="{B8905A78-7FF8-47F5-B2E8-BB0DBF6CFA23}"/>
              </a:ext>
            </a:extLst>
          </p:cNvPr>
          <p:cNvSpPr>
            <a:spLocks noGrp="1"/>
          </p:cNvSpPr>
          <p:nvPr>
            <p:ph type="dt" sz="half" idx="10"/>
          </p:nvPr>
        </p:nvSpPr>
        <p:spPr/>
        <p:txBody>
          <a:bodyPr/>
          <a:lstStyle/>
          <a:p>
            <a:fld id="{CA7BA1A3-2974-40AA-98AE-FB4AAFCEC7C8}" type="datetime1">
              <a:rPr lang="zh-CN" altLang="en-US" smtClean="0"/>
              <a:t>2019/10/18</a:t>
            </a:fld>
            <a:endParaRPr lang="en-US" dirty="0"/>
          </a:p>
        </p:txBody>
      </p:sp>
      <p:sp>
        <p:nvSpPr>
          <p:cNvPr id="4" name="页脚占位符 3">
            <a:extLst>
              <a:ext uri="{FF2B5EF4-FFF2-40B4-BE49-F238E27FC236}">
                <a16:creationId xmlns:a16="http://schemas.microsoft.com/office/drawing/2014/main" id="{DA80BE41-67F8-43E3-98E7-23911A9AAB58}"/>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290E9E6A-3760-48A9-B950-AC464151474F}"/>
              </a:ext>
            </a:extLst>
          </p:cNvPr>
          <p:cNvSpPr>
            <a:spLocks noGrp="1"/>
          </p:cNvSpPr>
          <p:nvPr>
            <p:ph type="sldNum" sz="quarter" idx="12"/>
          </p:nvPr>
        </p:nvSpPr>
        <p:spPr/>
        <p:txBody>
          <a:bodyPr/>
          <a:lstStyle/>
          <a:p>
            <a:fld id="{9860EDB8-5305-433F-BE41-D7A86D811DB3}" type="slidenum">
              <a:rPr lang="en-US" altLang="zh-CN" noProof="0" smtClean="0"/>
              <a:pPr/>
              <a:t>48</a:t>
            </a:fld>
            <a:endParaRPr lang="zh-CN" altLang="en-US" noProof="0" dirty="0"/>
          </a:p>
        </p:txBody>
      </p:sp>
      <p:sp>
        <p:nvSpPr>
          <p:cNvPr id="7" name="文本占位符 6">
            <a:extLst>
              <a:ext uri="{FF2B5EF4-FFF2-40B4-BE49-F238E27FC236}">
                <a16:creationId xmlns:a16="http://schemas.microsoft.com/office/drawing/2014/main" id="{33C015B0-87FB-4A58-8969-E1D86113CAF0}"/>
              </a:ext>
            </a:extLst>
          </p:cNvPr>
          <p:cNvSpPr>
            <a:spLocks noGrp="1"/>
          </p:cNvSpPr>
          <p:nvPr>
            <p:ph type="body" sz="quarter" idx="14"/>
          </p:nvPr>
        </p:nvSpPr>
        <p:spPr>
          <a:xfrm>
            <a:off x="723900" y="4990167"/>
            <a:ext cx="10744200" cy="936625"/>
          </a:xfrm>
        </p:spPr>
        <p:txBody>
          <a:bodyPr>
            <a:normAutofit fontScale="92500" lnSpcReduction="20000"/>
          </a:bodyPr>
          <a:lstStyle/>
          <a:p>
            <a:pPr marL="0" indent="0" algn="ctr">
              <a:buNone/>
            </a:pPr>
            <a:endParaRPr lang="en-US" altLang="zh-CN" dirty="0"/>
          </a:p>
          <a:p>
            <a:pPr marL="0" indent="0" algn="ctr">
              <a:buNone/>
            </a:pPr>
            <a:r>
              <a:rPr lang="en-US" altLang="zh-CN" dirty="0"/>
              <a:t>We keep a record of train/test accuracy/loss over the whole training procedure.</a:t>
            </a:r>
            <a:endParaRPr lang="zh-CN" altLang="en-US" dirty="0"/>
          </a:p>
        </p:txBody>
      </p:sp>
      <p:grpSp>
        <p:nvGrpSpPr>
          <p:cNvPr id="8" name="组合 7">
            <a:extLst>
              <a:ext uri="{FF2B5EF4-FFF2-40B4-BE49-F238E27FC236}">
                <a16:creationId xmlns:a16="http://schemas.microsoft.com/office/drawing/2014/main" id="{E30EC5D9-D3C1-4967-9113-B61137A7C883}"/>
              </a:ext>
            </a:extLst>
          </p:cNvPr>
          <p:cNvGrpSpPr/>
          <p:nvPr/>
        </p:nvGrpSpPr>
        <p:grpSpPr>
          <a:xfrm>
            <a:off x="2430010" y="1300936"/>
            <a:ext cx="7331979" cy="4085085"/>
            <a:chOff x="1191236" y="1230433"/>
            <a:chExt cx="9560753" cy="5326868"/>
          </a:xfrm>
        </p:grpSpPr>
        <p:pic>
          <p:nvPicPr>
            <p:cNvPr id="9" name="图片 8">
              <a:extLst>
                <a:ext uri="{FF2B5EF4-FFF2-40B4-BE49-F238E27FC236}">
                  <a16:creationId xmlns:a16="http://schemas.microsoft.com/office/drawing/2014/main" id="{D8E55FFB-5680-480E-8952-42A8D31D9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2334" y="3993025"/>
              <a:ext cx="3369311" cy="2562244"/>
            </a:xfrm>
            <a:prstGeom prst="rect">
              <a:avLst/>
            </a:prstGeom>
          </p:spPr>
        </p:pic>
        <p:pic>
          <p:nvPicPr>
            <p:cNvPr id="10" name="图片 9">
              <a:extLst>
                <a:ext uri="{FF2B5EF4-FFF2-40B4-BE49-F238E27FC236}">
                  <a16:creationId xmlns:a16="http://schemas.microsoft.com/office/drawing/2014/main" id="{2DB6CFA1-BEEA-42C6-A50A-BAAE257C4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1988" y="1287774"/>
              <a:ext cx="3610001" cy="2562244"/>
            </a:xfrm>
            <a:prstGeom prst="rect">
              <a:avLst/>
            </a:prstGeom>
          </p:spPr>
        </p:pic>
        <p:grpSp>
          <p:nvGrpSpPr>
            <p:cNvPr id="11" name="组合 10">
              <a:extLst>
                <a:ext uri="{FF2B5EF4-FFF2-40B4-BE49-F238E27FC236}">
                  <a16:creationId xmlns:a16="http://schemas.microsoft.com/office/drawing/2014/main" id="{1927E0E8-4758-4B4F-B001-0678B55FA26D}"/>
                </a:ext>
              </a:extLst>
            </p:cNvPr>
            <p:cNvGrpSpPr/>
            <p:nvPr/>
          </p:nvGrpSpPr>
          <p:grpSpPr>
            <a:xfrm>
              <a:off x="1191236" y="1230433"/>
              <a:ext cx="5950751" cy="5326868"/>
              <a:chOff x="723456" y="1110775"/>
              <a:chExt cx="5241739" cy="4692189"/>
            </a:xfrm>
          </p:grpSpPr>
          <p:pic>
            <p:nvPicPr>
              <p:cNvPr id="12" name="图片 11">
                <a:extLst>
                  <a:ext uri="{FF2B5EF4-FFF2-40B4-BE49-F238E27FC236}">
                    <a16:creationId xmlns:a16="http://schemas.microsoft.com/office/drawing/2014/main" id="{D588678E-310A-48F5-B33A-37CE688BF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456" y="3442074"/>
                <a:ext cx="5241739" cy="2360890"/>
              </a:xfrm>
              <a:prstGeom prst="rect">
                <a:avLst/>
              </a:prstGeom>
            </p:spPr>
          </p:pic>
          <p:pic>
            <p:nvPicPr>
              <p:cNvPr id="13" name="图片 12">
                <a:extLst>
                  <a:ext uri="{FF2B5EF4-FFF2-40B4-BE49-F238E27FC236}">
                    <a16:creationId xmlns:a16="http://schemas.microsoft.com/office/drawing/2014/main" id="{A18799B2-BCC4-4AC3-9FEC-073D9925E2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456" y="1110775"/>
                <a:ext cx="5241739" cy="2523800"/>
              </a:xfrm>
              <a:prstGeom prst="rect">
                <a:avLst/>
              </a:prstGeom>
            </p:spPr>
          </p:pic>
        </p:grpSp>
      </p:grpSp>
    </p:spTree>
    <p:extLst>
      <p:ext uri="{BB962C8B-B14F-4D97-AF65-F5344CB8AC3E}">
        <p14:creationId xmlns:p14="http://schemas.microsoft.com/office/powerpoint/2010/main" val="575030285"/>
      </p:ext>
    </p:extLst>
  </p:cSld>
  <p:clrMapOvr>
    <a:masterClrMapping/>
  </p:clrMapOvr>
  <p:transition spd="med">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181E46-0ACA-4796-A3C7-DC70BD22D653}"/>
              </a:ext>
            </a:extLst>
          </p:cNvPr>
          <p:cNvSpPr>
            <a:spLocks noGrp="1"/>
          </p:cNvSpPr>
          <p:nvPr>
            <p:ph type="title"/>
          </p:nvPr>
        </p:nvSpPr>
        <p:spPr/>
        <p:txBody>
          <a:bodyPr/>
          <a:lstStyle/>
          <a:p>
            <a:r>
              <a:rPr lang="en-US" altLang="zh-CN" dirty="0"/>
              <a:t>Experiment Record: Log</a:t>
            </a:r>
            <a:endParaRPr lang="zh-CN" altLang="en-US" dirty="0"/>
          </a:p>
        </p:txBody>
      </p:sp>
      <p:sp>
        <p:nvSpPr>
          <p:cNvPr id="3" name="日期占位符 2">
            <a:extLst>
              <a:ext uri="{FF2B5EF4-FFF2-40B4-BE49-F238E27FC236}">
                <a16:creationId xmlns:a16="http://schemas.microsoft.com/office/drawing/2014/main" id="{395BE3B1-C050-491C-8E7A-CC38B01C6D75}"/>
              </a:ext>
            </a:extLst>
          </p:cNvPr>
          <p:cNvSpPr>
            <a:spLocks noGrp="1"/>
          </p:cNvSpPr>
          <p:nvPr>
            <p:ph type="dt" sz="half" idx="10"/>
          </p:nvPr>
        </p:nvSpPr>
        <p:spPr/>
        <p:txBody>
          <a:bodyPr/>
          <a:lstStyle/>
          <a:p>
            <a:fld id="{CA7BA1A3-2974-40AA-98AE-FB4AAFCEC7C8}" type="datetime1">
              <a:rPr lang="zh-CN" altLang="en-US" smtClean="0"/>
              <a:t>2019/10/18</a:t>
            </a:fld>
            <a:endParaRPr lang="en-US" dirty="0"/>
          </a:p>
        </p:txBody>
      </p:sp>
      <p:sp>
        <p:nvSpPr>
          <p:cNvPr id="4" name="页脚占位符 3">
            <a:extLst>
              <a:ext uri="{FF2B5EF4-FFF2-40B4-BE49-F238E27FC236}">
                <a16:creationId xmlns:a16="http://schemas.microsoft.com/office/drawing/2014/main" id="{FD185968-370E-4B0F-BB65-C99059B981EF}"/>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DBBE7935-67A6-48FB-9DBA-E8CDE8D81E34}"/>
              </a:ext>
            </a:extLst>
          </p:cNvPr>
          <p:cNvSpPr>
            <a:spLocks noGrp="1"/>
          </p:cNvSpPr>
          <p:nvPr>
            <p:ph type="sldNum" sz="quarter" idx="12"/>
          </p:nvPr>
        </p:nvSpPr>
        <p:spPr/>
        <p:txBody>
          <a:bodyPr/>
          <a:lstStyle/>
          <a:p>
            <a:fld id="{9860EDB8-5305-433F-BE41-D7A86D811DB3}" type="slidenum">
              <a:rPr lang="en-US" altLang="zh-CN" noProof="0" smtClean="0"/>
              <a:pPr/>
              <a:t>49</a:t>
            </a:fld>
            <a:endParaRPr lang="zh-CN" altLang="en-US" noProof="0" dirty="0"/>
          </a:p>
        </p:txBody>
      </p:sp>
      <p:sp>
        <p:nvSpPr>
          <p:cNvPr id="7" name="文本占位符 6">
            <a:extLst>
              <a:ext uri="{FF2B5EF4-FFF2-40B4-BE49-F238E27FC236}">
                <a16:creationId xmlns:a16="http://schemas.microsoft.com/office/drawing/2014/main" id="{F2BFF5E7-10BD-4FA4-B829-B4676F884E6D}"/>
              </a:ext>
            </a:extLst>
          </p:cNvPr>
          <p:cNvSpPr>
            <a:spLocks noGrp="1"/>
          </p:cNvSpPr>
          <p:nvPr>
            <p:ph type="body" sz="quarter" idx="14"/>
          </p:nvPr>
        </p:nvSpPr>
        <p:spPr/>
        <p:txBody>
          <a:bodyPr/>
          <a:lstStyle/>
          <a:p>
            <a:pPr marL="0" indent="0">
              <a:buNone/>
            </a:pPr>
            <a:r>
              <a:rPr lang="en-US" altLang="zh-CN" dirty="0"/>
              <a:t>We keep a very vivid train log</a:t>
            </a:r>
            <a:endParaRPr lang="zh-CN" altLang="en-US" dirty="0"/>
          </a:p>
        </p:txBody>
      </p:sp>
      <p:pic>
        <p:nvPicPr>
          <p:cNvPr id="9" name="图片占位符 8">
            <a:extLst>
              <a:ext uri="{FF2B5EF4-FFF2-40B4-BE49-F238E27FC236}">
                <a16:creationId xmlns:a16="http://schemas.microsoft.com/office/drawing/2014/main" id="{5BF5196B-FBA5-48A1-85CF-459965B6799A}"/>
              </a:ext>
            </a:extLst>
          </p:cNvPr>
          <p:cNvPicPr>
            <a:picLocks noGrp="1" noChangeAspect="1"/>
          </p:cNvPicPr>
          <p:nvPr>
            <p:ph type="pic" sz="quarter" idx="13"/>
          </p:nvPr>
        </p:nvPicPr>
        <p:blipFill>
          <a:blip r:embed="rId2"/>
          <a:srcRect t="15732" b="15732"/>
          <a:stretch>
            <a:fillRect/>
          </a:stretch>
        </p:blipFill>
        <p:spPr>
          <a:xfrm>
            <a:off x="723900" y="1504950"/>
            <a:ext cx="10744200" cy="3052763"/>
          </a:xfrm>
          <a:prstGeom prst="rect">
            <a:avLst/>
          </a:prstGeom>
        </p:spPr>
      </p:pic>
    </p:spTree>
    <p:extLst>
      <p:ext uri="{BB962C8B-B14F-4D97-AF65-F5344CB8AC3E}">
        <p14:creationId xmlns:p14="http://schemas.microsoft.com/office/powerpoint/2010/main" val="3371760316"/>
      </p:ext>
    </p:extLst>
  </p:cSld>
  <p:clrMapOvr>
    <a:masterClrMapping/>
  </p:clrMapOvr>
  <p:transition spd="med">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48191-D51C-4638-AF63-C4C1B8087AAF}"/>
              </a:ext>
            </a:extLst>
          </p:cNvPr>
          <p:cNvSpPr>
            <a:spLocks noGrp="1"/>
          </p:cNvSpPr>
          <p:nvPr>
            <p:ph type="title"/>
          </p:nvPr>
        </p:nvSpPr>
        <p:spPr>
          <a:xfrm>
            <a:off x="521207" y="448056"/>
            <a:ext cx="9245199" cy="640080"/>
          </a:xfrm>
        </p:spPr>
        <p:txBody>
          <a:bodyPr/>
          <a:lstStyle/>
          <a:p>
            <a:r>
              <a:rPr lang="en-US" altLang="zh-CN" dirty="0"/>
              <a:t>Program the Transmitter: Beacon Frame</a:t>
            </a:r>
            <a:endParaRPr lang="zh-CN" altLang="en-US" dirty="0"/>
          </a:p>
        </p:txBody>
      </p:sp>
      <p:sp>
        <p:nvSpPr>
          <p:cNvPr id="3" name="日期占位符 2">
            <a:extLst>
              <a:ext uri="{FF2B5EF4-FFF2-40B4-BE49-F238E27FC236}">
                <a16:creationId xmlns:a16="http://schemas.microsoft.com/office/drawing/2014/main" id="{C89779B6-2648-440F-A6E6-DBB6F6CB8A28}"/>
              </a:ext>
            </a:extLst>
          </p:cNvPr>
          <p:cNvSpPr>
            <a:spLocks noGrp="1"/>
          </p:cNvSpPr>
          <p:nvPr>
            <p:ph type="dt" sz="half" idx="10"/>
          </p:nvPr>
        </p:nvSpPr>
        <p:spPr/>
        <p:txBody>
          <a:bodyPr/>
          <a:lstStyle/>
          <a:p>
            <a:fld id="{CA7BA1A3-2974-40AA-98AE-FB4AAFCEC7C8}" type="datetime1">
              <a:rPr lang="zh-CN" altLang="en-US" smtClean="0"/>
              <a:t>2019/10/18</a:t>
            </a:fld>
            <a:endParaRPr lang="en-US" dirty="0"/>
          </a:p>
        </p:txBody>
      </p:sp>
      <p:sp>
        <p:nvSpPr>
          <p:cNvPr id="4" name="页脚占位符 3">
            <a:extLst>
              <a:ext uri="{FF2B5EF4-FFF2-40B4-BE49-F238E27FC236}">
                <a16:creationId xmlns:a16="http://schemas.microsoft.com/office/drawing/2014/main" id="{D8716312-707A-4521-B83A-D39F592F767B}"/>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03F3951A-2B45-422A-94A7-813FC2D88398}"/>
              </a:ext>
            </a:extLst>
          </p:cNvPr>
          <p:cNvSpPr>
            <a:spLocks noGrp="1"/>
          </p:cNvSpPr>
          <p:nvPr>
            <p:ph type="sldNum" sz="quarter" idx="12"/>
          </p:nvPr>
        </p:nvSpPr>
        <p:spPr/>
        <p:txBody>
          <a:bodyPr/>
          <a:lstStyle/>
          <a:p>
            <a:fld id="{9860EDB8-5305-433F-BE41-D7A86D811DB3}" type="slidenum">
              <a:rPr lang="en-US" altLang="zh-CN" noProof="0" smtClean="0"/>
              <a:pPr/>
              <a:t>5</a:t>
            </a:fld>
            <a:endParaRPr lang="zh-CN" altLang="en-US" noProof="0" dirty="0"/>
          </a:p>
        </p:txBody>
      </p:sp>
      <p:sp>
        <p:nvSpPr>
          <p:cNvPr id="7" name="文本占位符 6">
            <a:extLst>
              <a:ext uri="{FF2B5EF4-FFF2-40B4-BE49-F238E27FC236}">
                <a16:creationId xmlns:a16="http://schemas.microsoft.com/office/drawing/2014/main" id="{8F5E16BA-D95F-49D9-991E-0989B1AB19F9}"/>
              </a:ext>
            </a:extLst>
          </p:cNvPr>
          <p:cNvSpPr>
            <a:spLocks noGrp="1"/>
          </p:cNvSpPr>
          <p:nvPr>
            <p:ph type="body" sz="quarter" idx="14"/>
          </p:nvPr>
        </p:nvSpPr>
        <p:spPr>
          <a:xfrm>
            <a:off x="781050" y="4656524"/>
            <a:ext cx="10744200" cy="1659752"/>
          </a:xfrm>
        </p:spPr>
        <p:txBody>
          <a:bodyPr>
            <a:normAutofit/>
          </a:bodyPr>
          <a:lstStyle/>
          <a:p>
            <a:pPr marL="0" indent="0">
              <a:buNone/>
            </a:pPr>
            <a:r>
              <a:rPr lang="en-US" altLang="zh-CN" dirty="0"/>
              <a:t>The transmitter send out beacon frame showed above(which is defined in IEEE 802.11) periodically. </a:t>
            </a:r>
          </a:p>
          <a:p>
            <a:pPr marL="0" indent="0">
              <a:buNone/>
            </a:pPr>
            <a:r>
              <a:rPr lang="en-US" altLang="zh-CN" dirty="0"/>
              <a:t>Attention, the SA and BSS ID is the MAC address of transmitter. The data sent by transmitter won’t the same if they were programmed to a fake and same mac address.</a:t>
            </a:r>
            <a:endParaRPr lang="zh-CN" altLang="en-US" dirty="0"/>
          </a:p>
        </p:txBody>
      </p:sp>
      <p:pic>
        <p:nvPicPr>
          <p:cNvPr id="14" name="图片占位符 13">
            <a:extLst>
              <a:ext uri="{FF2B5EF4-FFF2-40B4-BE49-F238E27FC236}">
                <a16:creationId xmlns:a16="http://schemas.microsoft.com/office/drawing/2014/main" id="{F8D7A557-F492-4C45-BC17-2A6D34EEE7E0}"/>
              </a:ext>
            </a:extLst>
          </p:cNvPr>
          <p:cNvPicPr>
            <a:picLocks noGrp="1" noChangeAspect="1"/>
          </p:cNvPicPr>
          <p:nvPr>
            <p:ph type="pic" sz="quarter" idx="13"/>
          </p:nvPr>
        </p:nvPicPr>
        <p:blipFill>
          <a:blip r:embed="rId2"/>
          <a:srcRect t="5213" b="5213"/>
          <a:stretch>
            <a:fillRect/>
          </a:stretch>
        </p:blipFill>
        <p:spPr>
          <a:xfrm>
            <a:off x="1955106" y="1333774"/>
            <a:ext cx="8281787" cy="3177895"/>
          </a:xfrm>
          <a:prstGeom prst="rect">
            <a:avLst/>
          </a:prstGeom>
        </p:spPr>
      </p:pic>
    </p:spTree>
    <p:extLst>
      <p:ext uri="{BB962C8B-B14F-4D97-AF65-F5344CB8AC3E}">
        <p14:creationId xmlns:p14="http://schemas.microsoft.com/office/powerpoint/2010/main" val="1513513231"/>
      </p:ext>
    </p:extLst>
  </p:cSld>
  <p:clrMapOvr>
    <a:masterClrMapping/>
  </p:clrMapOvr>
  <p:transition spd="med">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8BEB27-8522-4267-89AB-85F499007158}"/>
              </a:ext>
            </a:extLst>
          </p:cNvPr>
          <p:cNvSpPr>
            <a:spLocks noGrp="1"/>
          </p:cNvSpPr>
          <p:nvPr>
            <p:ph type="title"/>
          </p:nvPr>
        </p:nvSpPr>
        <p:spPr>
          <a:xfrm>
            <a:off x="521208" y="448056"/>
            <a:ext cx="9210021" cy="640080"/>
          </a:xfrm>
        </p:spPr>
        <p:txBody>
          <a:bodyPr>
            <a:normAutofit fontScale="90000"/>
          </a:bodyPr>
          <a:lstStyle/>
          <a:p>
            <a:r>
              <a:rPr lang="en-US" altLang="zh-CN" dirty="0"/>
              <a:t>Experiment Record: Error Inspect(For Mini5)</a:t>
            </a:r>
            <a:endParaRPr lang="zh-CN" altLang="en-US" dirty="0"/>
          </a:p>
        </p:txBody>
      </p:sp>
      <p:sp>
        <p:nvSpPr>
          <p:cNvPr id="3" name="日期占位符 2">
            <a:extLst>
              <a:ext uri="{FF2B5EF4-FFF2-40B4-BE49-F238E27FC236}">
                <a16:creationId xmlns:a16="http://schemas.microsoft.com/office/drawing/2014/main" id="{3139A6AE-403B-4373-8532-813A904955AE}"/>
              </a:ext>
            </a:extLst>
          </p:cNvPr>
          <p:cNvSpPr>
            <a:spLocks noGrp="1"/>
          </p:cNvSpPr>
          <p:nvPr>
            <p:ph type="dt" sz="half" idx="10"/>
          </p:nvPr>
        </p:nvSpPr>
        <p:spPr/>
        <p:txBody>
          <a:bodyPr/>
          <a:lstStyle/>
          <a:p>
            <a:fld id="{CA7BA1A3-2974-40AA-98AE-FB4AAFCEC7C8}" type="datetime1">
              <a:rPr lang="zh-CN" altLang="en-US" smtClean="0"/>
              <a:t>2019/10/18</a:t>
            </a:fld>
            <a:endParaRPr lang="en-US" dirty="0"/>
          </a:p>
        </p:txBody>
      </p:sp>
      <p:sp>
        <p:nvSpPr>
          <p:cNvPr id="4" name="页脚占位符 3">
            <a:extLst>
              <a:ext uri="{FF2B5EF4-FFF2-40B4-BE49-F238E27FC236}">
                <a16:creationId xmlns:a16="http://schemas.microsoft.com/office/drawing/2014/main" id="{77A3430E-7BB8-404D-975A-23BAC389A6B7}"/>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8AF298DB-A28A-46EE-89D2-96C0274966B4}"/>
              </a:ext>
            </a:extLst>
          </p:cNvPr>
          <p:cNvSpPr>
            <a:spLocks noGrp="1"/>
          </p:cNvSpPr>
          <p:nvPr>
            <p:ph type="sldNum" sz="quarter" idx="12"/>
          </p:nvPr>
        </p:nvSpPr>
        <p:spPr/>
        <p:txBody>
          <a:bodyPr/>
          <a:lstStyle/>
          <a:p>
            <a:fld id="{9860EDB8-5305-433F-BE41-D7A86D811DB3}" type="slidenum">
              <a:rPr lang="en-US" altLang="zh-CN" noProof="0" smtClean="0"/>
              <a:pPr/>
              <a:t>50</a:t>
            </a:fld>
            <a:endParaRPr lang="zh-CN" altLang="en-US" noProof="0" dirty="0"/>
          </a:p>
        </p:txBody>
      </p:sp>
      <p:sp>
        <p:nvSpPr>
          <p:cNvPr id="7" name="文本占位符 6">
            <a:extLst>
              <a:ext uri="{FF2B5EF4-FFF2-40B4-BE49-F238E27FC236}">
                <a16:creationId xmlns:a16="http://schemas.microsoft.com/office/drawing/2014/main" id="{CA0EC755-A5D4-450B-B6C4-CAEDD5CC0F15}"/>
              </a:ext>
            </a:extLst>
          </p:cNvPr>
          <p:cNvSpPr>
            <a:spLocks noGrp="1"/>
          </p:cNvSpPr>
          <p:nvPr>
            <p:ph type="body" sz="quarter" idx="14"/>
          </p:nvPr>
        </p:nvSpPr>
        <p:spPr>
          <a:xfrm>
            <a:off x="781050" y="5233449"/>
            <a:ext cx="10744200" cy="936625"/>
          </a:xfrm>
        </p:spPr>
        <p:txBody>
          <a:bodyPr/>
          <a:lstStyle/>
          <a:p>
            <a:pPr marL="0" indent="0">
              <a:buNone/>
            </a:pPr>
            <a:r>
              <a:rPr lang="en-US" altLang="zh-CN" dirty="0"/>
              <a:t>Error Inspect gives samples that was misclassified, comparing to it’s ground truth class and prediction class.</a:t>
            </a:r>
            <a:endParaRPr lang="zh-CN" altLang="en-US" dirty="0"/>
          </a:p>
        </p:txBody>
      </p:sp>
      <p:pic>
        <p:nvPicPr>
          <p:cNvPr id="11" name="图片 10">
            <a:extLst>
              <a:ext uri="{FF2B5EF4-FFF2-40B4-BE49-F238E27FC236}">
                <a16:creationId xmlns:a16="http://schemas.microsoft.com/office/drawing/2014/main" id="{5E69111D-15B6-43CF-BBC0-CF676B97C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050" y="1325461"/>
            <a:ext cx="4599963" cy="3449972"/>
          </a:xfrm>
          <a:prstGeom prst="rect">
            <a:avLst/>
          </a:prstGeom>
        </p:spPr>
      </p:pic>
      <p:pic>
        <p:nvPicPr>
          <p:cNvPr id="13" name="图片 12">
            <a:extLst>
              <a:ext uri="{FF2B5EF4-FFF2-40B4-BE49-F238E27FC236}">
                <a16:creationId xmlns:a16="http://schemas.microsoft.com/office/drawing/2014/main" id="{26F9D18B-7A5F-4F6A-881B-8F2323A3F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9431" y="1249959"/>
            <a:ext cx="4686650" cy="3514988"/>
          </a:xfrm>
          <a:prstGeom prst="rect">
            <a:avLst/>
          </a:prstGeom>
        </p:spPr>
      </p:pic>
    </p:spTree>
    <p:extLst>
      <p:ext uri="{BB962C8B-B14F-4D97-AF65-F5344CB8AC3E}">
        <p14:creationId xmlns:p14="http://schemas.microsoft.com/office/powerpoint/2010/main" val="3058571573"/>
      </p:ext>
    </p:extLst>
  </p:cSld>
  <p:clrMapOvr>
    <a:masterClrMapping/>
  </p:clrMapOvr>
  <p:transition spd="med">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E95F0C-0D52-4810-A8AC-E9DAAA82AEFC}"/>
              </a:ext>
            </a:extLst>
          </p:cNvPr>
          <p:cNvSpPr>
            <a:spLocks noGrp="1"/>
          </p:cNvSpPr>
          <p:nvPr>
            <p:ph type="title"/>
          </p:nvPr>
        </p:nvSpPr>
        <p:spPr>
          <a:xfrm>
            <a:off x="521207" y="448056"/>
            <a:ext cx="8614403" cy="640080"/>
          </a:xfrm>
        </p:spPr>
        <p:txBody>
          <a:bodyPr>
            <a:normAutofit/>
          </a:bodyPr>
          <a:lstStyle/>
          <a:p>
            <a:r>
              <a:rPr lang="en-US" altLang="zh-CN" dirty="0"/>
              <a:t>Experiment Record: Confusion Matrix</a:t>
            </a:r>
            <a:endParaRPr lang="zh-CN" altLang="en-US" dirty="0"/>
          </a:p>
        </p:txBody>
      </p:sp>
      <p:sp>
        <p:nvSpPr>
          <p:cNvPr id="3" name="日期占位符 2">
            <a:extLst>
              <a:ext uri="{FF2B5EF4-FFF2-40B4-BE49-F238E27FC236}">
                <a16:creationId xmlns:a16="http://schemas.microsoft.com/office/drawing/2014/main" id="{49F011A2-B7AB-446E-871A-5AF066E27556}"/>
              </a:ext>
            </a:extLst>
          </p:cNvPr>
          <p:cNvSpPr>
            <a:spLocks noGrp="1"/>
          </p:cNvSpPr>
          <p:nvPr>
            <p:ph type="dt" sz="half" idx="10"/>
          </p:nvPr>
        </p:nvSpPr>
        <p:spPr/>
        <p:txBody>
          <a:bodyPr/>
          <a:lstStyle/>
          <a:p>
            <a:fld id="{CA7BA1A3-2974-40AA-98AE-FB4AAFCEC7C8}" type="datetime1">
              <a:rPr lang="zh-CN" altLang="en-US" smtClean="0"/>
              <a:t>2019/10/18</a:t>
            </a:fld>
            <a:endParaRPr lang="en-US" dirty="0"/>
          </a:p>
        </p:txBody>
      </p:sp>
      <p:sp>
        <p:nvSpPr>
          <p:cNvPr id="4" name="页脚占位符 3">
            <a:extLst>
              <a:ext uri="{FF2B5EF4-FFF2-40B4-BE49-F238E27FC236}">
                <a16:creationId xmlns:a16="http://schemas.microsoft.com/office/drawing/2014/main" id="{9248ED1E-0774-4129-8CA3-9A3445909978}"/>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D960BB93-C248-499C-A880-B0726C09FA9F}"/>
              </a:ext>
            </a:extLst>
          </p:cNvPr>
          <p:cNvSpPr>
            <a:spLocks noGrp="1"/>
          </p:cNvSpPr>
          <p:nvPr>
            <p:ph type="sldNum" sz="quarter" idx="12"/>
          </p:nvPr>
        </p:nvSpPr>
        <p:spPr/>
        <p:txBody>
          <a:bodyPr/>
          <a:lstStyle/>
          <a:p>
            <a:fld id="{9860EDB8-5305-433F-BE41-D7A86D811DB3}" type="slidenum">
              <a:rPr lang="en-US" altLang="zh-CN" noProof="0" smtClean="0"/>
              <a:pPr/>
              <a:t>51</a:t>
            </a:fld>
            <a:endParaRPr lang="zh-CN" altLang="en-US" noProof="0" dirty="0"/>
          </a:p>
        </p:txBody>
      </p:sp>
      <p:sp>
        <p:nvSpPr>
          <p:cNvPr id="7" name="文本占位符 6">
            <a:extLst>
              <a:ext uri="{FF2B5EF4-FFF2-40B4-BE49-F238E27FC236}">
                <a16:creationId xmlns:a16="http://schemas.microsoft.com/office/drawing/2014/main" id="{FA536EC9-3D6D-4B53-9B10-55F9A429D1AC}"/>
              </a:ext>
            </a:extLst>
          </p:cNvPr>
          <p:cNvSpPr>
            <a:spLocks noGrp="1"/>
          </p:cNvSpPr>
          <p:nvPr>
            <p:ph type="body" sz="quarter" idx="14"/>
          </p:nvPr>
        </p:nvSpPr>
        <p:spPr>
          <a:xfrm>
            <a:off x="781050" y="5552231"/>
            <a:ext cx="10744200" cy="936625"/>
          </a:xfrm>
        </p:spPr>
        <p:txBody>
          <a:bodyPr/>
          <a:lstStyle/>
          <a:p>
            <a:pPr marL="0" indent="0" algn="ctr">
              <a:buNone/>
            </a:pPr>
            <a:r>
              <a:rPr lang="en-US" altLang="zh-CN" dirty="0"/>
              <a:t>txt and png confusion matrix</a:t>
            </a:r>
            <a:endParaRPr lang="zh-CN" altLang="en-US" dirty="0"/>
          </a:p>
        </p:txBody>
      </p:sp>
      <p:pic>
        <p:nvPicPr>
          <p:cNvPr id="8" name="图片 7">
            <a:extLst>
              <a:ext uri="{FF2B5EF4-FFF2-40B4-BE49-F238E27FC236}">
                <a16:creationId xmlns:a16="http://schemas.microsoft.com/office/drawing/2014/main" id="{6538A042-79EE-449A-B831-92E222D0A272}"/>
              </a:ext>
            </a:extLst>
          </p:cNvPr>
          <p:cNvPicPr>
            <a:picLocks noChangeAspect="1"/>
          </p:cNvPicPr>
          <p:nvPr/>
        </p:nvPicPr>
        <p:blipFill>
          <a:blip r:embed="rId2"/>
          <a:stretch>
            <a:fillRect/>
          </a:stretch>
        </p:blipFill>
        <p:spPr>
          <a:xfrm>
            <a:off x="1546238" y="1443335"/>
            <a:ext cx="9099523" cy="3971329"/>
          </a:xfrm>
          <a:prstGeom prst="rect">
            <a:avLst/>
          </a:prstGeom>
        </p:spPr>
      </p:pic>
    </p:spTree>
    <p:extLst>
      <p:ext uri="{BB962C8B-B14F-4D97-AF65-F5344CB8AC3E}">
        <p14:creationId xmlns:p14="http://schemas.microsoft.com/office/powerpoint/2010/main" val="3217561324"/>
      </p:ext>
    </p:extLst>
  </p:cSld>
  <p:clrMapOvr>
    <a:masterClrMapping/>
  </p:clrMapOvr>
  <p:transition spd="med">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E4B2F-CBD5-4A2B-9DEA-26DFB1877F03}"/>
              </a:ext>
            </a:extLst>
          </p:cNvPr>
          <p:cNvSpPr>
            <a:spLocks noGrp="1"/>
          </p:cNvSpPr>
          <p:nvPr>
            <p:ph type="title"/>
          </p:nvPr>
        </p:nvSpPr>
        <p:spPr>
          <a:xfrm>
            <a:off x="521210" y="448056"/>
            <a:ext cx="9453300" cy="640080"/>
          </a:xfrm>
        </p:spPr>
        <p:txBody>
          <a:bodyPr>
            <a:normAutofit/>
          </a:bodyPr>
          <a:lstStyle/>
          <a:p>
            <a:r>
              <a:rPr lang="en-US" altLang="zh-CN" dirty="0"/>
              <a:t>Experiment Record: Test Result</a:t>
            </a:r>
            <a:endParaRPr lang="zh-CN" altLang="en-US" dirty="0"/>
          </a:p>
        </p:txBody>
      </p:sp>
      <p:sp>
        <p:nvSpPr>
          <p:cNvPr id="3" name="内容占位符 2">
            <a:extLst>
              <a:ext uri="{FF2B5EF4-FFF2-40B4-BE49-F238E27FC236}">
                <a16:creationId xmlns:a16="http://schemas.microsoft.com/office/drawing/2014/main" id="{D187066E-12AE-49EC-AC76-7BDD46F804F8}"/>
              </a:ext>
            </a:extLst>
          </p:cNvPr>
          <p:cNvSpPr>
            <a:spLocks noGrp="1"/>
          </p:cNvSpPr>
          <p:nvPr>
            <p:ph sz="quarter" idx="10"/>
          </p:nvPr>
        </p:nvSpPr>
        <p:spPr>
          <a:xfrm>
            <a:off x="5248984" y="1247668"/>
            <a:ext cx="6596271" cy="4613928"/>
          </a:xfrm>
        </p:spPr>
        <p:txBody>
          <a:bodyPr/>
          <a:lstStyle/>
          <a:p>
            <a:pPr marL="0" indent="0">
              <a:buNone/>
            </a:pPr>
            <a:endParaRPr lang="en-US" altLang="zh-CN" dirty="0"/>
          </a:p>
          <a:p>
            <a:pPr marL="0" indent="0">
              <a:buNone/>
            </a:pPr>
            <a:endParaRPr lang="en-US" altLang="zh-CN" dirty="0"/>
          </a:p>
          <a:p>
            <a:pPr marL="0" indent="0">
              <a:buNone/>
            </a:pPr>
            <a:r>
              <a:rPr lang="en-US" altLang="zh-CN" dirty="0"/>
              <a:t>Test Result:</a:t>
            </a:r>
          </a:p>
          <a:p>
            <a:pPr marL="0" indent="0">
              <a:buNone/>
            </a:pPr>
            <a:r>
              <a:rPr lang="en-US" altLang="zh-CN" dirty="0"/>
              <a:t>Contains almost every thing you can calculated from confusion matrix</a:t>
            </a:r>
            <a:endParaRPr lang="zh-CN" altLang="en-US" dirty="0"/>
          </a:p>
        </p:txBody>
      </p:sp>
      <p:sp>
        <p:nvSpPr>
          <p:cNvPr id="4" name="日期占位符 3">
            <a:extLst>
              <a:ext uri="{FF2B5EF4-FFF2-40B4-BE49-F238E27FC236}">
                <a16:creationId xmlns:a16="http://schemas.microsoft.com/office/drawing/2014/main" id="{0ECABC25-D87E-4890-B10C-386057C408CB}"/>
              </a:ext>
            </a:extLst>
          </p:cNvPr>
          <p:cNvSpPr>
            <a:spLocks noGrp="1"/>
          </p:cNvSpPr>
          <p:nvPr>
            <p:ph type="dt" sz="half" idx="2"/>
          </p:nvPr>
        </p:nvSpPr>
        <p:spPr/>
        <p:txBody>
          <a:bodyPr/>
          <a:lstStyle/>
          <a:p>
            <a:fld id="{6ADAE8E0-AD22-4009-A222-EF060C111DC5}" type="datetime1">
              <a:rPr lang="zh-CN" altLang="en-US" smtClean="0"/>
              <a:t>2019/10/18</a:t>
            </a:fld>
            <a:endParaRPr lang="en-US" dirty="0"/>
          </a:p>
        </p:txBody>
      </p:sp>
      <p:sp>
        <p:nvSpPr>
          <p:cNvPr id="5" name="页脚占位符 4">
            <a:extLst>
              <a:ext uri="{FF2B5EF4-FFF2-40B4-BE49-F238E27FC236}">
                <a16:creationId xmlns:a16="http://schemas.microsoft.com/office/drawing/2014/main" id="{BC84F9BC-02D5-4B91-B54C-54E3A73A3C14}"/>
              </a:ext>
            </a:extLst>
          </p:cNvPr>
          <p:cNvSpPr>
            <a:spLocks noGrp="1"/>
          </p:cNvSpPr>
          <p:nvPr>
            <p:ph type="ftr" sz="quarter" idx="3"/>
          </p:nvPr>
        </p:nvSpPr>
        <p:spPr/>
        <p:txBody>
          <a:bodyPr/>
          <a:lstStyle/>
          <a:p>
            <a:r>
              <a:rPr lang="en-US" altLang="zh-CN" noProof="0"/>
              <a:t>RFML</a:t>
            </a:r>
            <a:endParaRPr lang="zh-CN" altLang="en-US" noProof="0" dirty="0"/>
          </a:p>
        </p:txBody>
      </p:sp>
      <p:sp>
        <p:nvSpPr>
          <p:cNvPr id="6" name="灯片编号占位符 5">
            <a:extLst>
              <a:ext uri="{FF2B5EF4-FFF2-40B4-BE49-F238E27FC236}">
                <a16:creationId xmlns:a16="http://schemas.microsoft.com/office/drawing/2014/main" id="{833436D8-DB59-4A12-A53B-C61146A9C5D9}"/>
              </a:ext>
            </a:extLst>
          </p:cNvPr>
          <p:cNvSpPr>
            <a:spLocks noGrp="1"/>
          </p:cNvSpPr>
          <p:nvPr>
            <p:ph type="sldNum" sz="quarter" idx="4"/>
          </p:nvPr>
        </p:nvSpPr>
        <p:spPr/>
        <p:txBody>
          <a:bodyPr/>
          <a:lstStyle/>
          <a:p>
            <a:fld id="{9860EDB8-5305-433F-BE41-D7A86D811DB3}" type="slidenum">
              <a:rPr lang="en-US" smtClean="0"/>
              <a:pPr/>
              <a:t>52</a:t>
            </a:fld>
            <a:endParaRPr lang="en-US" dirty="0"/>
          </a:p>
        </p:txBody>
      </p:sp>
      <p:pic>
        <p:nvPicPr>
          <p:cNvPr id="8" name="图片 7">
            <a:extLst>
              <a:ext uri="{FF2B5EF4-FFF2-40B4-BE49-F238E27FC236}">
                <a16:creationId xmlns:a16="http://schemas.microsoft.com/office/drawing/2014/main" id="{D47D660A-E298-4D4F-A8A1-83486DA231F7}"/>
              </a:ext>
            </a:extLst>
          </p:cNvPr>
          <p:cNvPicPr>
            <a:picLocks noChangeAspect="1"/>
          </p:cNvPicPr>
          <p:nvPr/>
        </p:nvPicPr>
        <p:blipFill>
          <a:blip r:embed="rId2"/>
          <a:stretch>
            <a:fillRect/>
          </a:stretch>
        </p:blipFill>
        <p:spPr>
          <a:xfrm>
            <a:off x="604433" y="1247668"/>
            <a:ext cx="4345072" cy="4613929"/>
          </a:xfrm>
          <a:prstGeom prst="rect">
            <a:avLst/>
          </a:prstGeom>
        </p:spPr>
      </p:pic>
    </p:spTree>
    <p:extLst>
      <p:ext uri="{BB962C8B-B14F-4D97-AF65-F5344CB8AC3E}">
        <p14:creationId xmlns:p14="http://schemas.microsoft.com/office/powerpoint/2010/main" val="4257266640"/>
      </p:ext>
    </p:extLst>
  </p:cSld>
  <p:clrMapOvr>
    <a:masterClrMapping/>
  </p:clrMapOvr>
  <p:transition spd="med">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65F9B-7ED5-48AA-A430-E90871B74E38}"/>
              </a:ext>
            </a:extLst>
          </p:cNvPr>
          <p:cNvSpPr>
            <a:spLocks noGrp="1"/>
          </p:cNvSpPr>
          <p:nvPr>
            <p:ph type="title"/>
          </p:nvPr>
        </p:nvSpPr>
        <p:spPr/>
        <p:txBody>
          <a:bodyPr/>
          <a:lstStyle/>
          <a:p>
            <a:r>
              <a:rPr lang="en-US" altLang="zh-CN" dirty="0"/>
              <a:t>Final Test Result</a:t>
            </a:r>
            <a:endParaRPr lang="zh-CN" altLang="en-US" dirty="0"/>
          </a:p>
        </p:txBody>
      </p:sp>
      <p:sp>
        <p:nvSpPr>
          <p:cNvPr id="4" name="日期占位符 3">
            <a:extLst>
              <a:ext uri="{FF2B5EF4-FFF2-40B4-BE49-F238E27FC236}">
                <a16:creationId xmlns:a16="http://schemas.microsoft.com/office/drawing/2014/main" id="{ED1A9F9E-1B13-46A7-B9D4-8D76F58F3780}"/>
              </a:ext>
            </a:extLst>
          </p:cNvPr>
          <p:cNvSpPr>
            <a:spLocks noGrp="1"/>
          </p:cNvSpPr>
          <p:nvPr>
            <p:ph type="dt" sz="half" idx="2"/>
          </p:nvPr>
        </p:nvSpPr>
        <p:spPr/>
        <p:txBody>
          <a:bodyPr/>
          <a:lstStyle/>
          <a:p>
            <a:fld id="{6ADAE8E0-AD22-4009-A222-EF060C111DC5}" type="datetime1">
              <a:rPr lang="zh-CN" altLang="en-US" smtClean="0"/>
              <a:t>2019/10/18</a:t>
            </a:fld>
            <a:endParaRPr lang="en-US" dirty="0"/>
          </a:p>
        </p:txBody>
      </p:sp>
      <p:sp>
        <p:nvSpPr>
          <p:cNvPr id="5" name="页脚占位符 4">
            <a:extLst>
              <a:ext uri="{FF2B5EF4-FFF2-40B4-BE49-F238E27FC236}">
                <a16:creationId xmlns:a16="http://schemas.microsoft.com/office/drawing/2014/main" id="{1C64D4A5-AF9D-40A4-8747-28ED8819CC90}"/>
              </a:ext>
            </a:extLst>
          </p:cNvPr>
          <p:cNvSpPr>
            <a:spLocks noGrp="1"/>
          </p:cNvSpPr>
          <p:nvPr>
            <p:ph type="ftr" sz="quarter" idx="3"/>
          </p:nvPr>
        </p:nvSpPr>
        <p:spPr/>
        <p:txBody>
          <a:bodyPr/>
          <a:lstStyle/>
          <a:p>
            <a:r>
              <a:rPr lang="en-US" altLang="zh-CN" noProof="0"/>
              <a:t>RFML</a:t>
            </a:r>
            <a:endParaRPr lang="zh-CN" altLang="en-US" noProof="0" dirty="0"/>
          </a:p>
        </p:txBody>
      </p:sp>
      <p:sp>
        <p:nvSpPr>
          <p:cNvPr id="6" name="灯片编号占位符 5">
            <a:extLst>
              <a:ext uri="{FF2B5EF4-FFF2-40B4-BE49-F238E27FC236}">
                <a16:creationId xmlns:a16="http://schemas.microsoft.com/office/drawing/2014/main" id="{450EFE19-5C87-45BB-B0B1-553E3AF7570A}"/>
              </a:ext>
            </a:extLst>
          </p:cNvPr>
          <p:cNvSpPr>
            <a:spLocks noGrp="1"/>
          </p:cNvSpPr>
          <p:nvPr>
            <p:ph type="sldNum" sz="quarter" idx="4"/>
          </p:nvPr>
        </p:nvSpPr>
        <p:spPr/>
        <p:txBody>
          <a:bodyPr/>
          <a:lstStyle/>
          <a:p>
            <a:fld id="{9860EDB8-5305-433F-BE41-D7A86D811DB3}" type="slidenum">
              <a:rPr lang="en-US" smtClean="0"/>
              <a:pPr/>
              <a:t>53</a:t>
            </a:fld>
            <a:endParaRPr lang="en-US" dirty="0"/>
          </a:p>
        </p:txBody>
      </p:sp>
      <p:pic>
        <p:nvPicPr>
          <p:cNvPr id="10" name="图片 9">
            <a:extLst>
              <a:ext uri="{FF2B5EF4-FFF2-40B4-BE49-F238E27FC236}">
                <a16:creationId xmlns:a16="http://schemas.microsoft.com/office/drawing/2014/main" id="{512FBB46-5C8B-4FF5-8DEB-6D2B8F26B07D}"/>
              </a:ext>
            </a:extLst>
          </p:cNvPr>
          <p:cNvPicPr>
            <a:picLocks noChangeAspect="1"/>
          </p:cNvPicPr>
          <p:nvPr/>
        </p:nvPicPr>
        <p:blipFill>
          <a:blip r:embed="rId2"/>
          <a:stretch>
            <a:fillRect/>
          </a:stretch>
        </p:blipFill>
        <p:spPr>
          <a:xfrm>
            <a:off x="742911" y="1844738"/>
            <a:ext cx="10706178" cy="1133483"/>
          </a:xfrm>
          <a:prstGeom prst="rect">
            <a:avLst/>
          </a:prstGeom>
        </p:spPr>
      </p:pic>
      <p:sp>
        <p:nvSpPr>
          <p:cNvPr id="11" name="文本框 10">
            <a:extLst>
              <a:ext uri="{FF2B5EF4-FFF2-40B4-BE49-F238E27FC236}">
                <a16:creationId xmlns:a16="http://schemas.microsoft.com/office/drawing/2014/main" id="{691DB939-39D0-4BDB-B541-F50641FEF64B}"/>
              </a:ext>
            </a:extLst>
          </p:cNvPr>
          <p:cNvSpPr txBox="1"/>
          <p:nvPr/>
        </p:nvSpPr>
        <p:spPr>
          <a:xfrm>
            <a:off x="742911" y="1291904"/>
            <a:ext cx="4493538" cy="369332"/>
          </a:xfrm>
          <a:prstGeom prst="rect">
            <a:avLst/>
          </a:prstGeom>
          <a:noFill/>
        </p:spPr>
        <p:txBody>
          <a:bodyPr wrap="none" rtlCol="0">
            <a:spAutoFit/>
          </a:bodyPr>
          <a:lstStyle/>
          <a:p>
            <a:r>
              <a:rPr lang="en-US" altLang="zh-CN" dirty="0"/>
              <a:t>On Mini5, 3 Experiments, with vivid record</a:t>
            </a:r>
            <a:endParaRPr lang="zh-CN" altLang="en-US" dirty="0"/>
          </a:p>
        </p:txBody>
      </p:sp>
      <p:sp>
        <p:nvSpPr>
          <p:cNvPr id="12" name="文本框 11">
            <a:extLst>
              <a:ext uri="{FF2B5EF4-FFF2-40B4-BE49-F238E27FC236}">
                <a16:creationId xmlns:a16="http://schemas.microsoft.com/office/drawing/2014/main" id="{97BADD0E-CFA0-47C6-B4FB-058B4E4F6D07}"/>
              </a:ext>
            </a:extLst>
          </p:cNvPr>
          <p:cNvSpPr txBox="1"/>
          <p:nvPr/>
        </p:nvSpPr>
        <p:spPr>
          <a:xfrm>
            <a:off x="742911" y="3349345"/>
            <a:ext cx="4198585" cy="369332"/>
          </a:xfrm>
          <a:prstGeom prst="rect">
            <a:avLst/>
          </a:prstGeom>
          <a:noFill/>
        </p:spPr>
        <p:txBody>
          <a:bodyPr wrap="none" rtlCol="0">
            <a:spAutoFit/>
          </a:bodyPr>
          <a:lstStyle/>
          <a:p>
            <a:r>
              <a:rPr lang="en-US" altLang="zh-CN" dirty="0"/>
              <a:t>On 43, 7 Experiments, with vivid record</a:t>
            </a:r>
            <a:endParaRPr lang="zh-CN" altLang="en-US" dirty="0"/>
          </a:p>
        </p:txBody>
      </p:sp>
      <p:pic>
        <p:nvPicPr>
          <p:cNvPr id="13" name="图片 12">
            <a:extLst>
              <a:ext uri="{FF2B5EF4-FFF2-40B4-BE49-F238E27FC236}">
                <a16:creationId xmlns:a16="http://schemas.microsoft.com/office/drawing/2014/main" id="{82DFFD7C-3560-48CC-8508-C1BCFA452FFC}"/>
              </a:ext>
            </a:extLst>
          </p:cNvPr>
          <p:cNvPicPr>
            <a:picLocks noChangeAspect="1"/>
          </p:cNvPicPr>
          <p:nvPr/>
        </p:nvPicPr>
        <p:blipFill>
          <a:blip r:embed="rId3"/>
          <a:stretch>
            <a:fillRect/>
          </a:stretch>
        </p:blipFill>
        <p:spPr>
          <a:xfrm>
            <a:off x="370973" y="4089801"/>
            <a:ext cx="11450054" cy="1114433"/>
          </a:xfrm>
          <a:prstGeom prst="rect">
            <a:avLst/>
          </a:prstGeom>
        </p:spPr>
      </p:pic>
      <p:sp>
        <p:nvSpPr>
          <p:cNvPr id="14" name="文本框 13">
            <a:extLst>
              <a:ext uri="{FF2B5EF4-FFF2-40B4-BE49-F238E27FC236}">
                <a16:creationId xmlns:a16="http://schemas.microsoft.com/office/drawing/2014/main" id="{1A64B59D-79F9-4EB0-8C17-0F98AE03E456}"/>
              </a:ext>
            </a:extLst>
          </p:cNvPr>
          <p:cNvSpPr txBox="1"/>
          <p:nvPr/>
        </p:nvSpPr>
        <p:spPr>
          <a:xfrm>
            <a:off x="3232812" y="5554386"/>
            <a:ext cx="5726376" cy="400110"/>
          </a:xfrm>
          <a:prstGeom prst="rect">
            <a:avLst/>
          </a:prstGeom>
          <a:noFill/>
        </p:spPr>
        <p:txBody>
          <a:bodyPr wrap="none" rtlCol="0">
            <a:spAutoFit/>
          </a:bodyPr>
          <a:lstStyle/>
          <a:p>
            <a:r>
              <a:rPr lang="en-US" altLang="zh-CN" sz="2000" b="1" dirty="0"/>
              <a:t>See More clearly on Github’s experiment plan</a:t>
            </a:r>
            <a:endParaRPr lang="zh-CN" altLang="en-US" sz="2000" b="1" dirty="0"/>
          </a:p>
        </p:txBody>
      </p:sp>
    </p:spTree>
    <p:extLst>
      <p:ext uri="{BB962C8B-B14F-4D97-AF65-F5344CB8AC3E}">
        <p14:creationId xmlns:p14="http://schemas.microsoft.com/office/powerpoint/2010/main" val="3215059644"/>
      </p:ext>
    </p:extLst>
  </p:cSld>
  <p:clrMapOvr>
    <a:masterClrMapping/>
  </p:clrMapOvr>
  <p:transition spd="med">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ECE66-1A77-4F8A-8E5C-5780DC026CFD}"/>
              </a:ext>
            </a:extLst>
          </p:cNvPr>
          <p:cNvSpPr>
            <a:spLocks noGrp="1"/>
          </p:cNvSpPr>
          <p:nvPr>
            <p:ph type="title"/>
          </p:nvPr>
        </p:nvSpPr>
        <p:spPr/>
        <p:txBody>
          <a:bodyPr/>
          <a:lstStyle/>
          <a:p>
            <a:r>
              <a:rPr lang="en-US" altLang="zh-CN" dirty="0"/>
              <a:t>Principle</a:t>
            </a:r>
            <a:endParaRPr lang="zh-CN" altLang="en-US" dirty="0"/>
          </a:p>
        </p:txBody>
      </p:sp>
      <p:pic>
        <p:nvPicPr>
          <p:cNvPr id="5" name="内容占位符 4" descr="标尺">
            <a:extLst>
              <a:ext uri="{FF2B5EF4-FFF2-40B4-BE49-F238E27FC236}">
                <a16:creationId xmlns:a16="http://schemas.microsoft.com/office/drawing/2014/main" id="{07C09CD5-BA6C-4822-B9E5-9A6B61F11BBC}"/>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56392" y="1304489"/>
            <a:ext cx="914400" cy="914400"/>
          </a:xfrm>
        </p:spPr>
      </p:pic>
      <p:sp>
        <p:nvSpPr>
          <p:cNvPr id="6" name="矩形 5">
            <a:extLst>
              <a:ext uri="{FF2B5EF4-FFF2-40B4-BE49-F238E27FC236}">
                <a16:creationId xmlns:a16="http://schemas.microsoft.com/office/drawing/2014/main" id="{D1E96898-5D49-4DAE-9830-3D04C8ACAE0A}"/>
              </a:ext>
            </a:extLst>
          </p:cNvPr>
          <p:cNvSpPr/>
          <p:nvPr/>
        </p:nvSpPr>
        <p:spPr>
          <a:xfrm>
            <a:off x="2190584" y="2967335"/>
            <a:ext cx="7810831" cy="923330"/>
          </a:xfrm>
          <a:prstGeom prst="rect">
            <a:avLst/>
          </a:prstGeom>
          <a:noFill/>
        </p:spPr>
        <p:txBody>
          <a:bodyPr wrap="squar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Always Double Check</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7" name="矩形 6">
            <a:extLst>
              <a:ext uri="{FF2B5EF4-FFF2-40B4-BE49-F238E27FC236}">
                <a16:creationId xmlns:a16="http://schemas.microsoft.com/office/drawing/2014/main" id="{390F7FFA-D1B4-49DD-9FF0-3B30967FFB62}"/>
              </a:ext>
            </a:extLst>
          </p:cNvPr>
          <p:cNvSpPr/>
          <p:nvPr/>
        </p:nvSpPr>
        <p:spPr>
          <a:xfrm>
            <a:off x="2190583" y="4398478"/>
            <a:ext cx="7810831" cy="923330"/>
          </a:xfrm>
          <a:prstGeom prst="rect">
            <a:avLst/>
          </a:prstGeom>
          <a:noFill/>
        </p:spPr>
        <p:txBody>
          <a:bodyPr wrap="squar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Always Record</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32209245"/>
      </p:ext>
    </p:extLst>
  </p:cSld>
  <p:clrMapOvr>
    <a:masterClrMapping/>
  </p:clrMapOvr>
  <p:transition spd="med">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872CC-185C-4FC7-B4B2-E5283BBC5CD4}"/>
              </a:ext>
            </a:extLst>
          </p:cNvPr>
          <p:cNvSpPr>
            <a:spLocks noGrp="1"/>
          </p:cNvSpPr>
          <p:nvPr>
            <p:ph type="title"/>
          </p:nvPr>
        </p:nvSpPr>
        <p:spPr/>
        <p:txBody>
          <a:bodyPr/>
          <a:lstStyle/>
          <a:p>
            <a:r>
              <a:rPr lang="en-US" altLang="zh-CN" dirty="0"/>
              <a:t>Always Double Check</a:t>
            </a:r>
            <a:endParaRPr lang="zh-CN" altLang="en-US" dirty="0"/>
          </a:p>
        </p:txBody>
      </p:sp>
      <p:sp>
        <p:nvSpPr>
          <p:cNvPr id="3" name="日期占位符 2">
            <a:extLst>
              <a:ext uri="{FF2B5EF4-FFF2-40B4-BE49-F238E27FC236}">
                <a16:creationId xmlns:a16="http://schemas.microsoft.com/office/drawing/2014/main" id="{FA096719-1B30-489B-820F-DBBD17EBD21E}"/>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11FB894D-19F3-4D37-B5BC-9500B8462E10}"/>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6808D91A-DE7C-41FE-83BC-23961CA13F51}"/>
              </a:ext>
            </a:extLst>
          </p:cNvPr>
          <p:cNvSpPr>
            <a:spLocks noGrp="1"/>
          </p:cNvSpPr>
          <p:nvPr>
            <p:ph type="sldNum" sz="quarter" idx="12"/>
          </p:nvPr>
        </p:nvSpPr>
        <p:spPr/>
        <p:txBody>
          <a:bodyPr/>
          <a:lstStyle/>
          <a:p>
            <a:fld id="{9860EDB8-5305-433F-BE41-D7A86D811DB3}" type="slidenum">
              <a:rPr lang="en-US" altLang="zh-CN" noProof="0" smtClean="0"/>
              <a:pPr/>
              <a:t>55</a:t>
            </a:fld>
            <a:endParaRPr lang="zh-CN" altLang="en-US" noProof="0" dirty="0"/>
          </a:p>
        </p:txBody>
      </p:sp>
      <p:sp>
        <p:nvSpPr>
          <p:cNvPr id="6" name="文本占位符 5">
            <a:extLst>
              <a:ext uri="{FF2B5EF4-FFF2-40B4-BE49-F238E27FC236}">
                <a16:creationId xmlns:a16="http://schemas.microsoft.com/office/drawing/2014/main" id="{D365FD1C-8F88-497B-8016-9995367FF1C8}"/>
              </a:ext>
            </a:extLst>
          </p:cNvPr>
          <p:cNvSpPr>
            <a:spLocks noGrp="1"/>
          </p:cNvSpPr>
          <p:nvPr>
            <p:ph type="body" sz="quarter" idx="13"/>
          </p:nvPr>
        </p:nvSpPr>
        <p:spPr>
          <a:xfrm>
            <a:off x="2855042" y="1813486"/>
            <a:ext cx="6733575" cy="4234976"/>
          </a:xfrm>
        </p:spPr>
        <p:txBody>
          <a:bodyPr>
            <a:normAutofit fontScale="92500"/>
          </a:bodyPr>
          <a:lstStyle/>
          <a:p>
            <a:pPr>
              <a:buFont typeface="Wingdings" panose="05000000000000000000" pitchFamily="2" charset="2"/>
              <a:buChar char="ü"/>
            </a:pPr>
            <a:r>
              <a:rPr lang="en-US" altLang="zh-CN" dirty="0"/>
              <a:t>Use wireshark to verify the Arduino program</a:t>
            </a:r>
          </a:p>
          <a:p>
            <a:pPr>
              <a:buFont typeface="Wingdings" panose="05000000000000000000" pitchFamily="2" charset="2"/>
              <a:buChar char="ü"/>
            </a:pPr>
            <a:r>
              <a:rPr lang="en-US" altLang="zh-CN" dirty="0"/>
              <a:t>Manual verify normalize program by excel</a:t>
            </a:r>
          </a:p>
          <a:p>
            <a:pPr>
              <a:buFont typeface="Wingdings" panose="05000000000000000000" pitchFamily="2" charset="2"/>
              <a:buChar char="ü"/>
            </a:pPr>
            <a:r>
              <a:rPr lang="en-US" altLang="zh-CN" dirty="0"/>
              <a:t>visualize the trunk and discard</a:t>
            </a:r>
          </a:p>
          <a:p>
            <a:pPr>
              <a:buFont typeface="Wingdings" panose="05000000000000000000" pitchFamily="2" charset="2"/>
              <a:buChar char="ü"/>
            </a:pPr>
            <a:r>
              <a:rPr lang="en-US" altLang="zh-CN" dirty="0"/>
              <a:t>visualize the misclassified sample</a:t>
            </a:r>
          </a:p>
          <a:p>
            <a:pPr>
              <a:buFont typeface="Wingdings" panose="05000000000000000000" pitchFamily="2" charset="2"/>
              <a:buChar char="ü"/>
            </a:pPr>
            <a:r>
              <a:rPr lang="en-US" altLang="zh-CN" dirty="0"/>
              <a:t>Manual estimate the noise by excel, visualize the noise add program. Write an program to test the complex noise add program</a:t>
            </a:r>
          </a:p>
          <a:p>
            <a:pPr>
              <a:buFont typeface="Wingdings" panose="05000000000000000000" pitchFamily="2" charset="2"/>
              <a:buChar char="ü"/>
            </a:pPr>
            <a:r>
              <a:rPr lang="en-US" altLang="zh-CN" dirty="0"/>
              <a:t>visualize the model</a:t>
            </a:r>
          </a:p>
          <a:p>
            <a:pPr marL="0" indent="0">
              <a:buNone/>
            </a:pPr>
            <a:endParaRPr lang="zh-CN" altLang="en-US" dirty="0"/>
          </a:p>
        </p:txBody>
      </p:sp>
    </p:spTree>
    <p:extLst>
      <p:ext uri="{BB962C8B-B14F-4D97-AF65-F5344CB8AC3E}">
        <p14:creationId xmlns:p14="http://schemas.microsoft.com/office/powerpoint/2010/main" val="3307858874"/>
      </p:ext>
    </p:extLst>
  </p:cSld>
  <p:clrMapOvr>
    <a:masterClrMapping/>
  </p:clrMapOvr>
  <p:transition spd="med">
    <p:cove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872CC-185C-4FC7-B4B2-E5283BBC5CD4}"/>
              </a:ext>
            </a:extLst>
          </p:cNvPr>
          <p:cNvSpPr>
            <a:spLocks noGrp="1"/>
          </p:cNvSpPr>
          <p:nvPr>
            <p:ph type="title"/>
          </p:nvPr>
        </p:nvSpPr>
        <p:spPr/>
        <p:txBody>
          <a:bodyPr/>
          <a:lstStyle/>
          <a:p>
            <a:r>
              <a:rPr lang="en-US" altLang="zh-CN" dirty="0"/>
              <a:t>Always Record</a:t>
            </a:r>
            <a:endParaRPr lang="zh-CN" altLang="en-US" dirty="0"/>
          </a:p>
        </p:txBody>
      </p:sp>
      <p:sp>
        <p:nvSpPr>
          <p:cNvPr id="3" name="日期占位符 2">
            <a:extLst>
              <a:ext uri="{FF2B5EF4-FFF2-40B4-BE49-F238E27FC236}">
                <a16:creationId xmlns:a16="http://schemas.microsoft.com/office/drawing/2014/main" id="{FA096719-1B30-489B-820F-DBBD17EBD21E}"/>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11FB894D-19F3-4D37-B5BC-9500B8462E10}"/>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6808D91A-DE7C-41FE-83BC-23961CA13F51}"/>
              </a:ext>
            </a:extLst>
          </p:cNvPr>
          <p:cNvSpPr>
            <a:spLocks noGrp="1"/>
          </p:cNvSpPr>
          <p:nvPr>
            <p:ph type="sldNum" sz="quarter" idx="12"/>
          </p:nvPr>
        </p:nvSpPr>
        <p:spPr/>
        <p:txBody>
          <a:bodyPr/>
          <a:lstStyle/>
          <a:p>
            <a:fld id="{9860EDB8-5305-433F-BE41-D7A86D811DB3}" type="slidenum">
              <a:rPr lang="en-US" altLang="zh-CN" noProof="0" smtClean="0"/>
              <a:pPr/>
              <a:t>56</a:t>
            </a:fld>
            <a:endParaRPr lang="zh-CN" altLang="en-US" noProof="0" dirty="0"/>
          </a:p>
        </p:txBody>
      </p:sp>
      <p:sp>
        <p:nvSpPr>
          <p:cNvPr id="6" name="文本占位符 5">
            <a:extLst>
              <a:ext uri="{FF2B5EF4-FFF2-40B4-BE49-F238E27FC236}">
                <a16:creationId xmlns:a16="http://schemas.microsoft.com/office/drawing/2014/main" id="{D365FD1C-8F88-497B-8016-9995367FF1C8}"/>
              </a:ext>
            </a:extLst>
          </p:cNvPr>
          <p:cNvSpPr>
            <a:spLocks noGrp="1"/>
          </p:cNvSpPr>
          <p:nvPr>
            <p:ph type="body" sz="quarter" idx="13"/>
          </p:nvPr>
        </p:nvSpPr>
        <p:spPr>
          <a:xfrm>
            <a:off x="2855042" y="1813486"/>
            <a:ext cx="6733575" cy="4234976"/>
          </a:xfrm>
        </p:spPr>
        <p:txBody>
          <a:bodyPr>
            <a:normAutofit fontScale="92500" lnSpcReduction="10000"/>
          </a:bodyPr>
          <a:lstStyle/>
          <a:p>
            <a:pPr>
              <a:buFont typeface="Wingdings" panose="05000000000000000000" pitchFamily="2" charset="2"/>
              <a:buChar char="ü"/>
            </a:pPr>
            <a:r>
              <a:rPr lang="en-US" altLang="zh-CN" dirty="0"/>
              <a:t>We have all kind of data: raw, processed, csv, txt, hdf5</a:t>
            </a:r>
          </a:p>
          <a:p>
            <a:pPr>
              <a:buFont typeface="Wingdings" panose="05000000000000000000" pitchFamily="2" charset="2"/>
              <a:buChar char="ü"/>
            </a:pPr>
            <a:endParaRPr lang="en-US" altLang="zh-CN" dirty="0"/>
          </a:p>
          <a:p>
            <a:pPr>
              <a:buFont typeface="Wingdings" panose="05000000000000000000" pitchFamily="2" charset="2"/>
              <a:buChar char="ü"/>
            </a:pPr>
            <a:r>
              <a:rPr lang="en-US" altLang="zh-CN" dirty="0"/>
              <a:t>We have all code needed on Github</a:t>
            </a:r>
          </a:p>
          <a:p>
            <a:pPr>
              <a:buFont typeface="Wingdings" panose="05000000000000000000" pitchFamily="2" charset="2"/>
              <a:buChar char="ü"/>
            </a:pPr>
            <a:endParaRPr lang="en-US" altLang="zh-CN" dirty="0"/>
          </a:p>
          <a:p>
            <a:pPr>
              <a:buFont typeface="Wingdings" panose="05000000000000000000" pitchFamily="2" charset="2"/>
              <a:buChar char="ü"/>
            </a:pPr>
            <a:r>
              <a:rPr lang="en-US" altLang="zh-CN" dirty="0"/>
              <a:t>We have all trained model on Google Drive</a:t>
            </a:r>
          </a:p>
          <a:p>
            <a:pPr>
              <a:buFont typeface="Wingdings" panose="05000000000000000000" pitchFamily="2" charset="2"/>
              <a:buChar char="ü"/>
            </a:pPr>
            <a:endParaRPr lang="en-US" altLang="zh-CN" dirty="0"/>
          </a:p>
          <a:p>
            <a:pPr>
              <a:buFont typeface="Wingdings" panose="05000000000000000000" pitchFamily="2" charset="2"/>
              <a:buChar char="ü"/>
            </a:pPr>
            <a:r>
              <a:rPr lang="en-US" altLang="zh-CN" dirty="0"/>
              <a:t>We have all experiment plan and result on Google Drive</a:t>
            </a:r>
          </a:p>
          <a:p>
            <a:pPr>
              <a:buFont typeface="Wingdings" panose="05000000000000000000" pitchFamily="2" charset="2"/>
              <a:buChar char="ü"/>
            </a:pPr>
            <a:endParaRPr lang="zh-CN" altLang="en-US" dirty="0"/>
          </a:p>
        </p:txBody>
      </p:sp>
    </p:spTree>
    <p:extLst>
      <p:ext uri="{BB962C8B-B14F-4D97-AF65-F5344CB8AC3E}">
        <p14:creationId xmlns:p14="http://schemas.microsoft.com/office/powerpoint/2010/main" val="3975947112"/>
      </p:ext>
    </p:extLst>
  </p:cSld>
  <p:clrMapOvr>
    <a:masterClrMapping/>
  </p:clrMapOvr>
  <p:transition spd="med">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7BFD7-50C3-4F79-977C-2389F33F36CF}"/>
              </a:ext>
            </a:extLst>
          </p:cNvPr>
          <p:cNvSpPr>
            <a:spLocks noGrp="1"/>
          </p:cNvSpPr>
          <p:nvPr>
            <p:ph type="title"/>
          </p:nvPr>
        </p:nvSpPr>
        <p:spPr/>
        <p:txBody>
          <a:bodyPr/>
          <a:lstStyle/>
          <a:p>
            <a:r>
              <a:rPr lang="en-US" altLang="zh-CN" dirty="0"/>
              <a:t>Add Noise</a:t>
            </a:r>
            <a:endParaRPr lang="zh-CN" altLang="en-US" dirty="0"/>
          </a:p>
        </p:txBody>
      </p:sp>
      <p:sp>
        <p:nvSpPr>
          <p:cNvPr id="3" name="日期占位符 2">
            <a:extLst>
              <a:ext uri="{FF2B5EF4-FFF2-40B4-BE49-F238E27FC236}">
                <a16:creationId xmlns:a16="http://schemas.microsoft.com/office/drawing/2014/main" id="{4E93B7A0-AF75-4A72-89C4-DAD541291B0B}"/>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C3DB7906-DB2D-47FA-BBCB-8B837397B888}"/>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0E970B73-B30A-4CDE-9497-591FEB92F0E9}"/>
              </a:ext>
            </a:extLst>
          </p:cNvPr>
          <p:cNvSpPr>
            <a:spLocks noGrp="1"/>
          </p:cNvSpPr>
          <p:nvPr>
            <p:ph type="sldNum" sz="quarter" idx="12"/>
          </p:nvPr>
        </p:nvSpPr>
        <p:spPr/>
        <p:txBody>
          <a:bodyPr/>
          <a:lstStyle/>
          <a:p>
            <a:fld id="{9860EDB8-5305-433F-BE41-D7A86D811DB3}" type="slidenum">
              <a:rPr lang="en-US" altLang="zh-CN" noProof="0" smtClean="0"/>
              <a:pPr/>
              <a:t>57</a:t>
            </a:fld>
            <a:endParaRPr lang="zh-CN" altLang="en-US" noProof="0" dirty="0"/>
          </a:p>
        </p:txBody>
      </p:sp>
      <p:sp>
        <p:nvSpPr>
          <p:cNvPr id="6" name="文本占位符 5">
            <a:extLst>
              <a:ext uri="{FF2B5EF4-FFF2-40B4-BE49-F238E27FC236}">
                <a16:creationId xmlns:a16="http://schemas.microsoft.com/office/drawing/2014/main" id="{78ADC5D8-B611-4A21-8933-6078F03D3C7D}"/>
              </a:ext>
            </a:extLst>
          </p:cNvPr>
          <p:cNvSpPr>
            <a:spLocks noGrp="1"/>
          </p:cNvSpPr>
          <p:nvPr>
            <p:ph type="body" sz="quarter" idx="13"/>
          </p:nvPr>
        </p:nvSpPr>
        <p:spPr/>
        <p:txBody>
          <a:bodyPr/>
          <a:lstStyle/>
          <a:p>
            <a:pPr marL="0" indent="0">
              <a:buNone/>
            </a:pPr>
            <a:r>
              <a:rPr lang="en-US" altLang="zh-CN" dirty="0"/>
              <a:t>Discuss how to add noise</a:t>
            </a:r>
            <a:endParaRPr lang="zh-CN" altLang="en-US" dirty="0"/>
          </a:p>
        </p:txBody>
      </p:sp>
    </p:spTree>
    <p:extLst>
      <p:ext uri="{BB962C8B-B14F-4D97-AF65-F5344CB8AC3E}">
        <p14:creationId xmlns:p14="http://schemas.microsoft.com/office/powerpoint/2010/main" val="338221241"/>
      </p:ext>
    </p:extLst>
  </p:cSld>
  <p:clrMapOvr>
    <a:masterClrMapping/>
  </p:clrMapOvr>
  <p:transition spd="med">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B9E8B-A4A2-4910-BDA8-D1F14D75179A}"/>
              </a:ext>
            </a:extLst>
          </p:cNvPr>
          <p:cNvSpPr>
            <a:spLocks noGrp="1"/>
          </p:cNvSpPr>
          <p:nvPr>
            <p:ph type="title"/>
          </p:nvPr>
        </p:nvSpPr>
        <p:spPr>
          <a:xfrm>
            <a:off x="866748" y="2127163"/>
            <a:ext cx="10458504" cy="973531"/>
          </a:xfrm>
        </p:spPr>
        <p:txBody>
          <a:bodyPr/>
          <a:lstStyle/>
          <a:p>
            <a:r>
              <a:rPr lang="en-US" altLang="zh-CN" sz="4800" spc="0" dirty="0"/>
              <a:t>Thank You</a:t>
            </a:r>
            <a:endParaRPr lang="zh-CN" altLang="en-US" sz="4800" spc="0" dirty="0"/>
          </a:p>
        </p:txBody>
      </p:sp>
      <p:sp>
        <p:nvSpPr>
          <p:cNvPr id="3" name="文本占位符 2">
            <a:extLst>
              <a:ext uri="{FF2B5EF4-FFF2-40B4-BE49-F238E27FC236}">
                <a16:creationId xmlns:a16="http://schemas.microsoft.com/office/drawing/2014/main" id="{2A6CDF11-00DE-4A55-8C4B-98BFD600DFE7}"/>
              </a:ext>
            </a:extLst>
          </p:cNvPr>
          <p:cNvSpPr>
            <a:spLocks noGrp="1"/>
          </p:cNvSpPr>
          <p:nvPr>
            <p:ph type="body" sz="quarter" idx="10"/>
          </p:nvPr>
        </p:nvSpPr>
        <p:spPr>
          <a:xfrm>
            <a:off x="4344578" y="3848664"/>
            <a:ext cx="3502844" cy="631057"/>
          </a:xfrm>
        </p:spPr>
        <p:txBody>
          <a:bodyPr>
            <a:noAutofit/>
          </a:bodyPr>
          <a:lstStyle/>
          <a:p>
            <a:pPr marL="0" indent="0">
              <a:buNone/>
            </a:pPr>
            <a:r>
              <a:rPr lang="en-US" altLang="zh-CN" sz="2400" dirty="0"/>
              <a:t>RFML</a:t>
            </a:r>
            <a:endParaRPr lang="zh-CN" altLang="en-US" sz="2400" dirty="0"/>
          </a:p>
        </p:txBody>
      </p:sp>
      <p:grpSp>
        <p:nvGrpSpPr>
          <p:cNvPr id="7" name="组合 6">
            <a:extLst>
              <a:ext uri="{FF2B5EF4-FFF2-40B4-BE49-F238E27FC236}">
                <a16:creationId xmlns:a16="http://schemas.microsoft.com/office/drawing/2014/main" id="{9D77C193-AFF4-4C72-8C8F-91B8280FEBF4}"/>
              </a:ext>
            </a:extLst>
          </p:cNvPr>
          <p:cNvGrpSpPr/>
          <p:nvPr/>
        </p:nvGrpSpPr>
        <p:grpSpPr>
          <a:xfrm>
            <a:off x="3908350" y="4767044"/>
            <a:ext cx="4382870" cy="914400"/>
            <a:chOff x="3430178" y="4691544"/>
            <a:chExt cx="4382870" cy="914400"/>
          </a:xfrm>
        </p:grpSpPr>
        <p:sp>
          <p:nvSpPr>
            <p:cNvPr id="4" name="文本框 3">
              <a:extLst>
                <a:ext uri="{FF2B5EF4-FFF2-40B4-BE49-F238E27FC236}">
                  <a16:creationId xmlns:a16="http://schemas.microsoft.com/office/drawing/2014/main" id="{9943BF2A-6515-4B36-96A1-F4461D010E58}"/>
                </a:ext>
              </a:extLst>
            </p:cNvPr>
            <p:cNvSpPr txBox="1"/>
            <p:nvPr/>
          </p:nvSpPr>
          <p:spPr>
            <a:xfrm>
              <a:off x="4638781" y="5061873"/>
              <a:ext cx="3174267" cy="338554"/>
            </a:xfrm>
            <a:prstGeom prst="rect">
              <a:avLst/>
            </a:prstGeom>
            <a:noFill/>
          </p:spPr>
          <p:txBody>
            <a:bodyPr wrap="none" rtlCol="0">
              <a:spAutoFit/>
            </a:bodyPr>
            <a:lstStyle/>
            <a:p>
              <a:pPr algn="ctr"/>
              <a:r>
                <a:rPr lang="en-US" altLang="zh-CN" sz="1600" dirty="0">
                  <a:solidFill>
                    <a:schemeClr val="bg1"/>
                  </a:solidFill>
                </a:rPr>
                <a:t>https://github.com/HAL-42/RFML</a:t>
              </a:r>
              <a:endParaRPr lang="zh-CN" altLang="en-US" sz="1600" dirty="0">
                <a:solidFill>
                  <a:schemeClr val="bg1"/>
                </a:solidFill>
              </a:endParaRPr>
            </a:p>
          </p:txBody>
        </p:sp>
        <p:pic>
          <p:nvPicPr>
            <p:cNvPr id="6" name="图形 5" descr="云计算">
              <a:extLst>
                <a:ext uri="{FF2B5EF4-FFF2-40B4-BE49-F238E27FC236}">
                  <a16:creationId xmlns:a16="http://schemas.microsoft.com/office/drawing/2014/main" id="{37EDB390-0227-44E2-B52E-21B7341AB3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30178" y="4691544"/>
              <a:ext cx="914400" cy="914400"/>
            </a:xfrm>
            <a:prstGeom prst="rect">
              <a:avLst/>
            </a:prstGeom>
          </p:spPr>
        </p:pic>
      </p:grpSp>
    </p:spTree>
    <p:extLst>
      <p:ext uri="{BB962C8B-B14F-4D97-AF65-F5344CB8AC3E}">
        <p14:creationId xmlns:p14="http://schemas.microsoft.com/office/powerpoint/2010/main" val="3857333218"/>
      </p:ext>
    </p:extLst>
  </p:cSld>
  <p:clrMapOvr>
    <a:masterClrMapping/>
  </p:clrMapOvr>
  <p:transition spd="med">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03EC9-B49B-4868-A9F9-527B08F012FD}"/>
              </a:ext>
            </a:extLst>
          </p:cNvPr>
          <p:cNvSpPr>
            <a:spLocks noGrp="1"/>
          </p:cNvSpPr>
          <p:nvPr>
            <p:ph type="title"/>
          </p:nvPr>
        </p:nvSpPr>
        <p:spPr>
          <a:xfrm>
            <a:off x="521210" y="448056"/>
            <a:ext cx="9398877" cy="640080"/>
          </a:xfrm>
        </p:spPr>
        <p:txBody>
          <a:bodyPr>
            <a:normAutofit/>
          </a:bodyPr>
          <a:lstStyle/>
          <a:p>
            <a:r>
              <a:rPr lang="en-US" altLang="zh-CN" dirty="0"/>
              <a:t>Program the Transmitter: Beacon Frame</a:t>
            </a:r>
            <a:endParaRPr lang="zh-CN" altLang="en-US" dirty="0"/>
          </a:p>
        </p:txBody>
      </p:sp>
      <p:sp>
        <p:nvSpPr>
          <p:cNvPr id="3" name="内容占位符 2">
            <a:extLst>
              <a:ext uri="{FF2B5EF4-FFF2-40B4-BE49-F238E27FC236}">
                <a16:creationId xmlns:a16="http://schemas.microsoft.com/office/drawing/2014/main" id="{03B957E6-3908-4A4E-BCE5-B23C5EA99E16}"/>
              </a:ext>
            </a:extLst>
          </p:cNvPr>
          <p:cNvSpPr>
            <a:spLocks noGrp="1"/>
          </p:cNvSpPr>
          <p:nvPr>
            <p:ph sz="quarter" idx="10"/>
          </p:nvPr>
        </p:nvSpPr>
        <p:spPr>
          <a:xfrm>
            <a:off x="539495" y="1435607"/>
            <a:ext cx="4362589" cy="4711619"/>
          </a:xfrm>
        </p:spPr>
        <p:txBody>
          <a:bodyPr/>
          <a:lstStyle/>
          <a:p>
            <a:pPr marL="0" indent="0">
              <a:buNone/>
            </a:pPr>
            <a:r>
              <a:rPr lang="en-US" altLang="zh-CN" dirty="0"/>
              <a:t>This module can be programed to send designated beacon frame </a:t>
            </a:r>
          </a:p>
          <a:p>
            <a:pPr marL="0" indent="0">
              <a:buNone/>
            </a:pPr>
            <a:r>
              <a:rPr lang="en-US" altLang="zh-CN" dirty="0"/>
              <a:t>We program the transmitter for 2 purpose:</a:t>
            </a:r>
          </a:p>
          <a:p>
            <a:pPr marL="268288" indent="-268288">
              <a:buFont typeface="+mj-lt"/>
              <a:buAutoNum type="arabicPeriod"/>
            </a:pPr>
            <a:r>
              <a:rPr lang="en-US" altLang="zh-CN" dirty="0"/>
              <a:t>All beacon frames send should have same SSID, SA and BSSID</a:t>
            </a:r>
          </a:p>
          <a:p>
            <a:pPr marL="268288" indent="-268288">
              <a:buFont typeface="+mj-lt"/>
              <a:buAutoNum type="arabicPeriod"/>
            </a:pPr>
            <a:r>
              <a:rPr lang="en-US" altLang="zh-CN" dirty="0"/>
              <a:t>We omitted the optional bytes and set the time interval between beacons to it’s minimum value for accelerate the data collection.</a:t>
            </a:r>
            <a:endParaRPr lang="zh-CN" altLang="en-US" dirty="0"/>
          </a:p>
        </p:txBody>
      </p:sp>
      <p:sp>
        <p:nvSpPr>
          <p:cNvPr id="4" name="日期占位符 3">
            <a:extLst>
              <a:ext uri="{FF2B5EF4-FFF2-40B4-BE49-F238E27FC236}">
                <a16:creationId xmlns:a16="http://schemas.microsoft.com/office/drawing/2014/main" id="{B9061775-8253-4994-80F1-C5118005D72F}"/>
              </a:ext>
            </a:extLst>
          </p:cNvPr>
          <p:cNvSpPr>
            <a:spLocks noGrp="1"/>
          </p:cNvSpPr>
          <p:nvPr>
            <p:ph type="dt" sz="half" idx="2"/>
          </p:nvPr>
        </p:nvSpPr>
        <p:spPr/>
        <p:txBody>
          <a:bodyPr/>
          <a:lstStyle/>
          <a:p>
            <a:fld id="{06A31C7A-7F29-444B-91F2-C0EF11C66626}" type="datetime1">
              <a:rPr lang="zh-CN" altLang="en-US" smtClean="0"/>
              <a:t>2019/10/18</a:t>
            </a:fld>
            <a:endParaRPr lang="en-US" dirty="0"/>
          </a:p>
        </p:txBody>
      </p:sp>
      <p:sp>
        <p:nvSpPr>
          <p:cNvPr id="5" name="页脚占位符 4">
            <a:extLst>
              <a:ext uri="{FF2B5EF4-FFF2-40B4-BE49-F238E27FC236}">
                <a16:creationId xmlns:a16="http://schemas.microsoft.com/office/drawing/2014/main" id="{664E12FC-40FE-49F9-A171-FA5F50D22EE6}"/>
              </a:ext>
            </a:extLst>
          </p:cNvPr>
          <p:cNvSpPr>
            <a:spLocks noGrp="1"/>
          </p:cNvSpPr>
          <p:nvPr>
            <p:ph type="ftr" sz="quarter" idx="3"/>
          </p:nvPr>
        </p:nvSpPr>
        <p:spPr/>
        <p:txBody>
          <a:bodyPr/>
          <a:lstStyle/>
          <a:p>
            <a:r>
              <a:rPr lang="en-US" altLang="zh-CN" noProof="0"/>
              <a:t>RFML</a:t>
            </a:r>
            <a:endParaRPr lang="zh-CN" altLang="en-US" noProof="0" dirty="0"/>
          </a:p>
        </p:txBody>
      </p:sp>
      <p:sp>
        <p:nvSpPr>
          <p:cNvPr id="6" name="灯片编号占位符 5">
            <a:extLst>
              <a:ext uri="{FF2B5EF4-FFF2-40B4-BE49-F238E27FC236}">
                <a16:creationId xmlns:a16="http://schemas.microsoft.com/office/drawing/2014/main" id="{C8AC1B99-D117-4A2A-B626-9F96A284170C}"/>
              </a:ext>
            </a:extLst>
          </p:cNvPr>
          <p:cNvSpPr>
            <a:spLocks noGrp="1"/>
          </p:cNvSpPr>
          <p:nvPr>
            <p:ph type="sldNum" sz="quarter" idx="4"/>
          </p:nvPr>
        </p:nvSpPr>
        <p:spPr/>
        <p:txBody>
          <a:bodyPr/>
          <a:lstStyle/>
          <a:p>
            <a:fld id="{9860EDB8-5305-433F-BE41-D7A86D811DB3}" type="slidenum">
              <a:rPr lang="en-US" smtClean="0"/>
              <a:pPr/>
              <a:t>6</a:t>
            </a:fld>
            <a:endParaRPr lang="en-US" dirty="0"/>
          </a:p>
        </p:txBody>
      </p:sp>
      <p:pic>
        <p:nvPicPr>
          <p:cNvPr id="9" name="图片占位符 8">
            <a:extLst>
              <a:ext uri="{FF2B5EF4-FFF2-40B4-BE49-F238E27FC236}">
                <a16:creationId xmlns:a16="http://schemas.microsoft.com/office/drawing/2014/main" id="{7478FF65-FB22-4FE1-8461-470C6BB18F17}"/>
              </a:ext>
            </a:extLst>
          </p:cNvPr>
          <p:cNvPicPr>
            <a:picLocks noGrp="1" noChangeAspect="1"/>
          </p:cNvPicPr>
          <p:nvPr>
            <p:ph type="pic" sz="quarter" idx="11"/>
          </p:nvPr>
        </p:nvPicPr>
        <p:blipFill>
          <a:blip r:embed="rId2"/>
          <a:srcRect t="15093" b="15093"/>
          <a:stretch>
            <a:fillRect/>
          </a:stretch>
        </p:blipFill>
        <p:spPr>
          <a:xfrm>
            <a:off x="4902084" y="1618199"/>
            <a:ext cx="6817766" cy="3621602"/>
          </a:xfrm>
          <a:prstGeom prst="rect">
            <a:avLst/>
          </a:prstGeom>
        </p:spPr>
      </p:pic>
    </p:spTree>
    <p:extLst>
      <p:ext uri="{BB962C8B-B14F-4D97-AF65-F5344CB8AC3E}">
        <p14:creationId xmlns:p14="http://schemas.microsoft.com/office/powerpoint/2010/main" val="2226107840"/>
      </p:ext>
    </p:extLst>
  </p:cSld>
  <p:clrMapOvr>
    <a:masterClrMapping/>
  </p:clrMapOvr>
  <p:transition spd="med">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03EC9-B49B-4868-A9F9-527B08F012FD}"/>
              </a:ext>
            </a:extLst>
          </p:cNvPr>
          <p:cNvSpPr>
            <a:spLocks noGrp="1"/>
          </p:cNvSpPr>
          <p:nvPr>
            <p:ph type="title"/>
          </p:nvPr>
        </p:nvSpPr>
        <p:spPr>
          <a:xfrm>
            <a:off x="521210" y="448056"/>
            <a:ext cx="9398877" cy="640080"/>
          </a:xfrm>
        </p:spPr>
        <p:txBody>
          <a:bodyPr>
            <a:normAutofit/>
          </a:bodyPr>
          <a:lstStyle/>
          <a:p>
            <a:r>
              <a:rPr lang="en-US" altLang="zh-CN" dirty="0"/>
              <a:t>Program the Transmitter: Beacon Frame</a:t>
            </a:r>
            <a:endParaRPr lang="zh-CN" altLang="en-US" dirty="0"/>
          </a:p>
        </p:txBody>
      </p:sp>
      <p:sp>
        <p:nvSpPr>
          <p:cNvPr id="3" name="内容占位符 2">
            <a:extLst>
              <a:ext uri="{FF2B5EF4-FFF2-40B4-BE49-F238E27FC236}">
                <a16:creationId xmlns:a16="http://schemas.microsoft.com/office/drawing/2014/main" id="{03B957E6-3908-4A4E-BCE5-B23C5EA99E16}"/>
              </a:ext>
            </a:extLst>
          </p:cNvPr>
          <p:cNvSpPr>
            <a:spLocks noGrp="1"/>
          </p:cNvSpPr>
          <p:nvPr>
            <p:ph sz="quarter" idx="10"/>
          </p:nvPr>
        </p:nvSpPr>
        <p:spPr>
          <a:xfrm>
            <a:off x="539495" y="1435607"/>
            <a:ext cx="4362589" cy="4711619"/>
          </a:xfrm>
        </p:spPr>
        <p:txBody>
          <a:bodyPr/>
          <a:lstStyle/>
          <a:p>
            <a:pPr marL="0" indent="0">
              <a:buNone/>
            </a:pPr>
            <a:r>
              <a:rPr lang="en-US" altLang="zh-CN" dirty="0"/>
              <a:t>However</a:t>
            </a:r>
          </a:p>
          <a:p>
            <a:r>
              <a:rPr lang="en-US" altLang="zh-CN" dirty="0"/>
              <a:t>The time stamp of beacon frame can’t be send manually, but it’s random in a sense</a:t>
            </a:r>
          </a:p>
          <a:p>
            <a:r>
              <a:rPr lang="en-US" altLang="zh-CN" dirty="0"/>
              <a:t>So the digital data in the frame we send is rather fixed or random.</a:t>
            </a:r>
          </a:p>
          <a:p>
            <a:r>
              <a:rPr lang="en-US" altLang="zh-CN" dirty="0"/>
              <a:t>The real digital signal sent to the air is encoded in packaged in a complex form, which I don’t have enough time to understand it.</a:t>
            </a:r>
          </a:p>
        </p:txBody>
      </p:sp>
      <p:sp>
        <p:nvSpPr>
          <p:cNvPr id="4" name="日期占位符 3">
            <a:extLst>
              <a:ext uri="{FF2B5EF4-FFF2-40B4-BE49-F238E27FC236}">
                <a16:creationId xmlns:a16="http://schemas.microsoft.com/office/drawing/2014/main" id="{B9061775-8253-4994-80F1-C5118005D72F}"/>
              </a:ext>
            </a:extLst>
          </p:cNvPr>
          <p:cNvSpPr>
            <a:spLocks noGrp="1"/>
          </p:cNvSpPr>
          <p:nvPr>
            <p:ph type="dt" sz="half" idx="2"/>
          </p:nvPr>
        </p:nvSpPr>
        <p:spPr/>
        <p:txBody>
          <a:bodyPr/>
          <a:lstStyle/>
          <a:p>
            <a:fld id="{06A31C7A-7F29-444B-91F2-C0EF11C66626}" type="datetime1">
              <a:rPr lang="zh-CN" altLang="en-US" smtClean="0"/>
              <a:t>2019/10/18</a:t>
            </a:fld>
            <a:endParaRPr lang="en-US" dirty="0"/>
          </a:p>
        </p:txBody>
      </p:sp>
      <p:sp>
        <p:nvSpPr>
          <p:cNvPr id="5" name="页脚占位符 4">
            <a:extLst>
              <a:ext uri="{FF2B5EF4-FFF2-40B4-BE49-F238E27FC236}">
                <a16:creationId xmlns:a16="http://schemas.microsoft.com/office/drawing/2014/main" id="{664E12FC-40FE-49F9-A171-FA5F50D22EE6}"/>
              </a:ext>
            </a:extLst>
          </p:cNvPr>
          <p:cNvSpPr>
            <a:spLocks noGrp="1"/>
          </p:cNvSpPr>
          <p:nvPr>
            <p:ph type="ftr" sz="quarter" idx="3"/>
          </p:nvPr>
        </p:nvSpPr>
        <p:spPr/>
        <p:txBody>
          <a:bodyPr/>
          <a:lstStyle/>
          <a:p>
            <a:r>
              <a:rPr lang="en-US" altLang="zh-CN" noProof="0"/>
              <a:t>RFML</a:t>
            </a:r>
            <a:endParaRPr lang="zh-CN" altLang="en-US" noProof="0" dirty="0"/>
          </a:p>
        </p:txBody>
      </p:sp>
      <p:sp>
        <p:nvSpPr>
          <p:cNvPr id="6" name="灯片编号占位符 5">
            <a:extLst>
              <a:ext uri="{FF2B5EF4-FFF2-40B4-BE49-F238E27FC236}">
                <a16:creationId xmlns:a16="http://schemas.microsoft.com/office/drawing/2014/main" id="{C8AC1B99-D117-4A2A-B626-9F96A284170C}"/>
              </a:ext>
            </a:extLst>
          </p:cNvPr>
          <p:cNvSpPr>
            <a:spLocks noGrp="1"/>
          </p:cNvSpPr>
          <p:nvPr>
            <p:ph type="sldNum" sz="quarter" idx="4"/>
          </p:nvPr>
        </p:nvSpPr>
        <p:spPr/>
        <p:txBody>
          <a:bodyPr/>
          <a:lstStyle/>
          <a:p>
            <a:fld id="{9860EDB8-5305-433F-BE41-D7A86D811DB3}" type="slidenum">
              <a:rPr lang="en-US" smtClean="0"/>
              <a:pPr/>
              <a:t>7</a:t>
            </a:fld>
            <a:endParaRPr lang="en-US" dirty="0"/>
          </a:p>
        </p:txBody>
      </p:sp>
      <p:pic>
        <p:nvPicPr>
          <p:cNvPr id="10" name="图片占位符 9">
            <a:extLst>
              <a:ext uri="{FF2B5EF4-FFF2-40B4-BE49-F238E27FC236}">
                <a16:creationId xmlns:a16="http://schemas.microsoft.com/office/drawing/2014/main" id="{1A5CF80C-7A76-4DF2-BF2A-13A0043F3B3F}"/>
              </a:ext>
            </a:extLst>
          </p:cNvPr>
          <p:cNvPicPr>
            <a:picLocks noGrp="1" noChangeAspect="1"/>
          </p:cNvPicPr>
          <p:nvPr>
            <p:ph type="pic" sz="quarter" idx="11"/>
          </p:nvPr>
        </p:nvPicPr>
        <p:blipFill>
          <a:blip r:embed="rId2"/>
          <a:srcRect t="4941" b="4941"/>
          <a:stretch>
            <a:fillRect/>
          </a:stretch>
        </p:blipFill>
        <p:spPr>
          <a:xfrm>
            <a:off x="5201723" y="2182265"/>
            <a:ext cx="6340408" cy="3368029"/>
          </a:xfrm>
          <a:prstGeom prst="rect">
            <a:avLst/>
          </a:prstGeom>
        </p:spPr>
      </p:pic>
    </p:spTree>
    <p:extLst>
      <p:ext uri="{BB962C8B-B14F-4D97-AF65-F5344CB8AC3E}">
        <p14:creationId xmlns:p14="http://schemas.microsoft.com/office/powerpoint/2010/main" val="4016433254"/>
      </p:ext>
    </p:extLst>
  </p:cSld>
  <p:clrMapOvr>
    <a:masterClrMapping/>
  </p:clrMapOvr>
  <p:transition spd="med">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E8F2D-FD40-4BBD-8BC9-121D8ECB1E69}"/>
              </a:ext>
            </a:extLst>
          </p:cNvPr>
          <p:cNvSpPr>
            <a:spLocks noGrp="1"/>
          </p:cNvSpPr>
          <p:nvPr>
            <p:ph type="title"/>
          </p:nvPr>
        </p:nvSpPr>
        <p:spPr>
          <a:xfrm>
            <a:off x="521208" y="448056"/>
            <a:ext cx="9688194" cy="640080"/>
          </a:xfrm>
        </p:spPr>
        <p:txBody>
          <a:bodyPr>
            <a:normAutofit/>
          </a:bodyPr>
          <a:lstStyle/>
          <a:p>
            <a:r>
              <a:rPr lang="en-US" altLang="zh-CN" dirty="0"/>
              <a:t>Program the Transmitter: Beacon Frame</a:t>
            </a:r>
            <a:endParaRPr lang="zh-CN" altLang="en-US" dirty="0"/>
          </a:p>
        </p:txBody>
      </p:sp>
      <p:sp>
        <p:nvSpPr>
          <p:cNvPr id="3" name="日期占位符 2">
            <a:extLst>
              <a:ext uri="{FF2B5EF4-FFF2-40B4-BE49-F238E27FC236}">
                <a16:creationId xmlns:a16="http://schemas.microsoft.com/office/drawing/2014/main" id="{50D7D4F1-2B16-438E-9C65-50E0AA82AA45}"/>
              </a:ext>
            </a:extLst>
          </p:cNvPr>
          <p:cNvSpPr>
            <a:spLocks noGrp="1"/>
          </p:cNvSpPr>
          <p:nvPr>
            <p:ph type="dt" sz="half" idx="10"/>
          </p:nvPr>
        </p:nvSpPr>
        <p:spPr/>
        <p:txBody>
          <a:bodyPr/>
          <a:lstStyle/>
          <a:p>
            <a:fld id="{BBE60FB2-9A55-4864-A278-C1EFB3DE4448}" type="datetime1">
              <a:rPr lang="zh-CN" altLang="en-US" smtClean="0"/>
              <a:t>2019/10/18</a:t>
            </a:fld>
            <a:endParaRPr lang="en-US" dirty="0"/>
          </a:p>
        </p:txBody>
      </p:sp>
      <p:sp>
        <p:nvSpPr>
          <p:cNvPr id="4" name="页脚占位符 3">
            <a:extLst>
              <a:ext uri="{FF2B5EF4-FFF2-40B4-BE49-F238E27FC236}">
                <a16:creationId xmlns:a16="http://schemas.microsoft.com/office/drawing/2014/main" id="{A8008045-FD7B-42CC-AA55-0BA426BAD9A2}"/>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31A98641-DE41-4F8D-A28A-557DBD1713FC}"/>
              </a:ext>
            </a:extLst>
          </p:cNvPr>
          <p:cNvSpPr>
            <a:spLocks noGrp="1"/>
          </p:cNvSpPr>
          <p:nvPr>
            <p:ph type="sldNum" sz="quarter" idx="12"/>
          </p:nvPr>
        </p:nvSpPr>
        <p:spPr/>
        <p:txBody>
          <a:bodyPr/>
          <a:lstStyle/>
          <a:p>
            <a:fld id="{9860EDB8-5305-433F-BE41-D7A86D811DB3}" type="slidenum">
              <a:rPr lang="en-US" altLang="zh-CN" noProof="0" smtClean="0"/>
              <a:pPr/>
              <a:t>8</a:t>
            </a:fld>
            <a:endParaRPr lang="zh-CN" altLang="en-US" noProof="0" dirty="0"/>
          </a:p>
        </p:txBody>
      </p:sp>
      <p:sp>
        <p:nvSpPr>
          <p:cNvPr id="6" name="文本占位符 5">
            <a:extLst>
              <a:ext uri="{FF2B5EF4-FFF2-40B4-BE49-F238E27FC236}">
                <a16:creationId xmlns:a16="http://schemas.microsoft.com/office/drawing/2014/main" id="{AAAEE8DA-7726-4F9C-A52A-1AE3327A9E6A}"/>
              </a:ext>
            </a:extLst>
          </p:cNvPr>
          <p:cNvSpPr>
            <a:spLocks noGrp="1"/>
          </p:cNvSpPr>
          <p:nvPr>
            <p:ph type="body" sz="quarter" idx="13"/>
          </p:nvPr>
        </p:nvSpPr>
        <p:spPr>
          <a:xfrm>
            <a:off x="2298584" y="1518796"/>
            <a:ext cx="7835318" cy="4505920"/>
          </a:xfrm>
        </p:spPr>
        <p:txBody>
          <a:bodyPr>
            <a:normAutofit/>
          </a:bodyPr>
          <a:lstStyle/>
          <a:p>
            <a:pPr marL="0" indent="0">
              <a:buNone/>
            </a:pPr>
            <a:r>
              <a:rPr lang="en-US" altLang="zh-CN" dirty="0"/>
              <a:t>About Fake Mac Address</a:t>
            </a:r>
          </a:p>
          <a:p>
            <a:pPr marL="0" indent="0">
              <a:buNone/>
            </a:pPr>
            <a:r>
              <a:rPr lang="en-US" altLang="zh-CN" dirty="0"/>
              <a:t>Theoretically, if we want model to learn analog only and ignore the digital information, each module should send random data, or at least random mac address.</a:t>
            </a:r>
          </a:p>
          <a:p>
            <a:pPr marL="0" indent="0">
              <a:buNone/>
            </a:pPr>
            <a:r>
              <a:rPr lang="en-US" altLang="zh-CN" dirty="0"/>
              <a:t>For I'm kind of worrying the random data is little "hard" for our model, and we can't send totally random mac address(there is format demands) and it need time to read protocol. So finally we set each module's mac address same.</a:t>
            </a:r>
            <a:endParaRPr lang="zh-CN" altLang="en-US" dirty="0"/>
          </a:p>
        </p:txBody>
      </p:sp>
    </p:spTree>
    <p:extLst>
      <p:ext uri="{BB962C8B-B14F-4D97-AF65-F5344CB8AC3E}">
        <p14:creationId xmlns:p14="http://schemas.microsoft.com/office/powerpoint/2010/main" val="4062588284"/>
      </p:ext>
    </p:extLst>
  </p:cSld>
  <p:clrMapOvr>
    <a:masterClrMapping/>
  </p:clrMapOvr>
  <p:transition spd="med">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BBF4DD-F5B9-4C58-948E-EFDE71CE483C}"/>
              </a:ext>
            </a:extLst>
          </p:cNvPr>
          <p:cNvSpPr>
            <a:spLocks noGrp="1"/>
          </p:cNvSpPr>
          <p:nvPr>
            <p:ph type="title"/>
          </p:nvPr>
        </p:nvSpPr>
        <p:spPr>
          <a:xfrm>
            <a:off x="521208" y="448056"/>
            <a:ext cx="9460352" cy="640080"/>
          </a:xfrm>
        </p:spPr>
        <p:txBody>
          <a:bodyPr>
            <a:normAutofit/>
          </a:bodyPr>
          <a:lstStyle/>
          <a:p>
            <a:r>
              <a:rPr lang="en-US" altLang="zh-CN" dirty="0"/>
              <a:t>Program the Transmitter: Beacon Frame</a:t>
            </a:r>
            <a:endParaRPr lang="zh-CN" altLang="en-US" dirty="0"/>
          </a:p>
        </p:txBody>
      </p:sp>
      <p:sp>
        <p:nvSpPr>
          <p:cNvPr id="3" name="日期占位符 2">
            <a:extLst>
              <a:ext uri="{FF2B5EF4-FFF2-40B4-BE49-F238E27FC236}">
                <a16:creationId xmlns:a16="http://schemas.microsoft.com/office/drawing/2014/main" id="{856819DD-B7F3-48F0-BEFD-E15CC02F72BC}"/>
              </a:ext>
            </a:extLst>
          </p:cNvPr>
          <p:cNvSpPr>
            <a:spLocks noGrp="1"/>
          </p:cNvSpPr>
          <p:nvPr>
            <p:ph type="dt" sz="half" idx="10"/>
          </p:nvPr>
        </p:nvSpPr>
        <p:spPr/>
        <p:txBody>
          <a:bodyPr/>
          <a:lstStyle/>
          <a:p>
            <a:fld id="{CA7BA1A3-2974-40AA-98AE-FB4AAFCEC7C8}" type="datetime1">
              <a:rPr lang="zh-CN" altLang="en-US" smtClean="0"/>
              <a:t>2019/10/18</a:t>
            </a:fld>
            <a:endParaRPr lang="en-US" dirty="0"/>
          </a:p>
        </p:txBody>
      </p:sp>
      <p:sp>
        <p:nvSpPr>
          <p:cNvPr id="4" name="页脚占位符 3">
            <a:extLst>
              <a:ext uri="{FF2B5EF4-FFF2-40B4-BE49-F238E27FC236}">
                <a16:creationId xmlns:a16="http://schemas.microsoft.com/office/drawing/2014/main" id="{8679D448-C36B-4B4A-B559-C3421A177DCD}"/>
              </a:ext>
            </a:extLst>
          </p:cNvPr>
          <p:cNvSpPr>
            <a:spLocks noGrp="1"/>
          </p:cNvSpPr>
          <p:nvPr>
            <p:ph type="ftr" sz="quarter" idx="11"/>
          </p:nvPr>
        </p:nvSpPr>
        <p:spPr/>
        <p:txBody>
          <a:bodyPr/>
          <a:lstStyle/>
          <a:p>
            <a:r>
              <a:rPr lang="en-US" altLang="zh-CN" noProof="0"/>
              <a:t>RFML</a:t>
            </a:r>
            <a:endParaRPr lang="zh-CN" altLang="en-US" noProof="0" dirty="0"/>
          </a:p>
        </p:txBody>
      </p:sp>
      <p:sp>
        <p:nvSpPr>
          <p:cNvPr id="5" name="灯片编号占位符 4">
            <a:extLst>
              <a:ext uri="{FF2B5EF4-FFF2-40B4-BE49-F238E27FC236}">
                <a16:creationId xmlns:a16="http://schemas.microsoft.com/office/drawing/2014/main" id="{C7261DA8-0C4A-4D6A-B09C-6FAB1C488EF6}"/>
              </a:ext>
            </a:extLst>
          </p:cNvPr>
          <p:cNvSpPr>
            <a:spLocks noGrp="1"/>
          </p:cNvSpPr>
          <p:nvPr>
            <p:ph type="sldNum" sz="quarter" idx="12"/>
          </p:nvPr>
        </p:nvSpPr>
        <p:spPr/>
        <p:txBody>
          <a:bodyPr/>
          <a:lstStyle/>
          <a:p>
            <a:fld id="{9860EDB8-5305-433F-BE41-D7A86D811DB3}" type="slidenum">
              <a:rPr lang="en-US" altLang="zh-CN" noProof="0" smtClean="0"/>
              <a:pPr/>
              <a:t>9</a:t>
            </a:fld>
            <a:endParaRPr lang="zh-CN" altLang="en-US" noProof="0" dirty="0"/>
          </a:p>
        </p:txBody>
      </p:sp>
      <p:sp>
        <p:nvSpPr>
          <p:cNvPr id="6" name="图片占位符 5">
            <a:extLst>
              <a:ext uri="{FF2B5EF4-FFF2-40B4-BE49-F238E27FC236}">
                <a16:creationId xmlns:a16="http://schemas.microsoft.com/office/drawing/2014/main" id="{286483E9-EFCD-48F9-A0CD-C34B961C8FD6}"/>
              </a:ext>
            </a:extLst>
          </p:cNvPr>
          <p:cNvSpPr>
            <a:spLocks noGrp="1"/>
          </p:cNvSpPr>
          <p:nvPr>
            <p:ph type="pic" sz="quarter" idx="13"/>
          </p:nvPr>
        </p:nvSpPr>
        <p:spPr>
          <a:xfrm>
            <a:off x="723900" y="1504950"/>
            <a:ext cx="10744200" cy="3052302"/>
          </a:xfrm>
          <a:blipFill dpi="0" rotWithShape="1">
            <a:blip r:embed="rId2"/>
            <a:srcRect/>
            <a:stretch>
              <a:fillRect/>
            </a:stretch>
          </a:blipFill>
        </p:spPr>
      </p:sp>
      <p:sp>
        <p:nvSpPr>
          <p:cNvPr id="7" name="文本占位符 6">
            <a:extLst>
              <a:ext uri="{FF2B5EF4-FFF2-40B4-BE49-F238E27FC236}">
                <a16:creationId xmlns:a16="http://schemas.microsoft.com/office/drawing/2014/main" id="{A602E376-F63E-4955-8A1D-03532586E572}"/>
              </a:ext>
            </a:extLst>
          </p:cNvPr>
          <p:cNvSpPr>
            <a:spLocks noGrp="1"/>
          </p:cNvSpPr>
          <p:nvPr>
            <p:ph type="body" sz="quarter" idx="14"/>
          </p:nvPr>
        </p:nvSpPr>
        <p:spPr/>
        <p:txBody>
          <a:bodyPr/>
          <a:lstStyle/>
          <a:p>
            <a:pPr marL="0" indent="0">
              <a:buNone/>
            </a:pPr>
            <a:r>
              <a:rPr lang="en-US" altLang="zh-CN" dirty="0"/>
              <a:t>By setting the linux version of wireshark into monitor mode, we can inspect every digital in the beacon frame we got and verify the transmitter program.</a:t>
            </a:r>
            <a:endParaRPr lang="zh-CN" altLang="en-US" dirty="0"/>
          </a:p>
        </p:txBody>
      </p:sp>
    </p:spTree>
    <p:extLst>
      <p:ext uri="{BB962C8B-B14F-4D97-AF65-F5344CB8AC3E}">
        <p14:creationId xmlns:p14="http://schemas.microsoft.com/office/powerpoint/2010/main" val="3127198100"/>
      </p:ext>
    </p:extLst>
  </p:cSld>
  <p:clrMapOvr>
    <a:masterClrMapping/>
  </p:clrMapOvr>
  <p:transition spd="med">
    <p:cover/>
  </p:transition>
</p:sld>
</file>

<file path=ppt/theme/theme1.xml><?xml version="1.0" encoding="utf-8"?>
<a:theme xmlns:a="http://schemas.openxmlformats.org/drawingml/2006/main" name="学术展示1号">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32_TF10001108" id="{21247EBA-36EF-4F8B-BD4D-320415D1000C}" vid="{E7B7BECC-7318-4CD9-B03C-F0859BBEE683}"/>
    </a:ext>
  </a:extLst>
</a:theme>
</file>

<file path=ppt/theme/theme2.xml><?xml version="1.0" encoding="utf-8"?>
<a:theme xmlns:a="http://schemas.openxmlformats.org/drawingml/2006/main" name="办公室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办公室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693</TotalTime>
  <Words>2525</Words>
  <Application>Microsoft Office PowerPoint</Application>
  <PresentationFormat>宽屏</PresentationFormat>
  <Paragraphs>394</Paragraphs>
  <Slides>58</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58</vt:i4>
      </vt:variant>
    </vt:vector>
  </HeadingPairs>
  <TitlesOfParts>
    <vt:vector size="64" baseType="lpstr">
      <vt:lpstr>黑体</vt:lpstr>
      <vt:lpstr>微软雅黑</vt:lpstr>
      <vt:lpstr>Arial</vt:lpstr>
      <vt:lpstr>Cambria Math</vt:lpstr>
      <vt:lpstr>Wingdings</vt:lpstr>
      <vt:lpstr>学术展示1号</vt:lpstr>
      <vt:lpstr>Radio Fingerprint Recognition with Machine Learning</vt:lpstr>
      <vt:lpstr>Purpose</vt:lpstr>
      <vt:lpstr>Data Collection</vt:lpstr>
      <vt:lpstr>The Measurement</vt:lpstr>
      <vt:lpstr>Program the Transmitter: Beacon Frame</vt:lpstr>
      <vt:lpstr>Program the Transmitter: Beacon Frame</vt:lpstr>
      <vt:lpstr>Program the Transmitter: Beacon Frame</vt:lpstr>
      <vt:lpstr>Program the Transmitter: Beacon Frame</vt:lpstr>
      <vt:lpstr>Program the Transmitter: Beacon Frame</vt:lpstr>
      <vt:lpstr>Setting of the Receiver</vt:lpstr>
      <vt:lpstr>CSV</vt:lpstr>
      <vt:lpstr>Signal Sent</vt:lpstr>
      <vt:lpstr>Signal we Received</vt:lpstr>
      <vt:lpstr>Influence of this "quite tail"</vt:lpstr>
      <vt:lpstr>Signal we Received</vt:lpstr>
      <vt:lpstr>A Sketch of Whole System</vt:lpstr>
      <vt:lpstr>The Feature</vt:lpstr>
      <vt:lpstr>Data we Collected</vt:lpstr>
      <vt:lpstr>Data Cleaning</vt:lpstr>
      <vt:lpstr>I&amp;Q</vt:lpstr>
      <vt:lpstr>Data Cleaning: Trunk Quite Head</vt:lpstr>
      <vt:lpstr>Data Cleaning: Discard the quite tail</vt:lpstr>
      <vt:lpstr>Data Cleaning: Normalization</vt:lpstr>
      <vt:lpstr>Data Cleaning: Normalization</vt:lpstr>
      <vt:lpstr>Data Packaging: Convert to HDF5</vt:lpstr>
      <vt:lpstr>Convert csv ⇒ h5, use only 15% space </vt:lpstr>
      <vt:lpstr>Much More better I/O Performance</vt:lpstr>
      <vt:lpstr>Files about Data</vt:lpstr>
      <vt:lpstr>Why Need Mini5 and 43 dataset</vt:lpstr>
      <vt:lpstr>Others</vt:lpstr>
      <vt:lpstr>Noise Analysis</vt:lpstr>
      <vt:lpstr>Noise Analysis</vt:lpstr>
      <vt:lpstr>Noise Analysis</vt:lpstr>
      <vt:lpstr>Models</vt:lpstr>
      <vt:lpstr>Baseline: LSTM</vt:lpstr>
      <vt:lpstr>Baseline: LSTM</vt:lpstr>
      <vt:lpstr>1D-DCNN</vt:lpstr>
      <vt:lpstr>Modify InceptionResNet to 1D</vt:lpstr>
      <vt:lpstr>How to Modify</vt:lpstr>
      <vt:lpstr>Others</vt:lpstr>
      <vt:lpstr>Code Files</vt:lpstr>
      <vt:lpstr>Experiment</vt:lpstr>
      <vt:lpstr>Hardware &amp; Software</vt:lpstr>
      <vt:lpstr>Training Param</vt:lpstr>
      <vt:lpstr>Metric</vt:lpstr>
      <vt:lpstr>Experiment Record</vt:lpstr>
      <vt:lpstr>Experiment Record: Snapshot</vt:lpstr>
      <vt:lpstr>Experiment Record: Summary</vt:lpstr>
      <vt:lpstr>Experiment Record: Log</vt:lpstr>
      <vt:lpstr>Experiment Record: Error Inspect(For Mini5)</vt:lpstr>
      <vt:lpstr>Experiment Record: Confusion Matrix</vt:lpstr>
      <vt:lpstr>Experiment Record: Test Result</vt:lpstr>
      <vt:lpstr>Final Test Result</vt:lpstr>
      <vt:lpstr>Principle</vt:lpstr>
      <vt:lpstr>Always Double Check</vt:lpstr>
      <vt:lpstr>Always Record</vt:lpstr>
      <vt:lpstr>Add Noise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欢迎使用 PowerPoint</dc:title>
  <dc:creator>杨 笑波</dc:creator>
  <cp:keywords/>
  <cp:lastModifiedBy>杨 笑波</cp:lastModifiedBy>
  <cp:revision>70</cp:revision>
  <dcterms:created xsi:type="dcterms:W3CDTF">2019-10-15T14:39:21Z</dcterms:created>
  <dcterms:modified xsi:type="dcterms:W3CDTF">2019-10-18T18:01:47Z</dcterms:modified>
  <cp:version/>
</cp:coreProperties>
</file>